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256" r:id="rId6"/>
    <p:sldId id="259" r:id="rId7"/>
    <p:sldId id="265" r:id="rId8"/>
    <p:sldId id="268" r:id="rId9"/>
    <p:sldId id="292" r:id="rId10"/>
    <p:sldId id="269" r:id="rId11"/>
    <p:sldId id="267" r:id="rId12"/>
    <p:sldId id="293" r:id="rId13"/>
    <p:sldId id="295" r:id="rId14"/>
    <p:sldId id="296" r:id="rId15"/>
    <p:sldId id="297" r:id="rId16"/>
    <p:sldId id="298" r:id="rId17"/>
    <p:sldId id="294" r:id="rId18"/>
    <p:sldId id="26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chelle Human" initials="RH" lastIdx="8" clrIdx="0">
    <p:extLst>
      <p:ext uri="{19B8F6BF-5375-455C-9EA6-DF929625EA0E}">
        <p15:presenceInfo xmlns:p15="http://schemas.microsoft.com/office/powerpoint/2012/main" userId="fc069ace5758c9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32"/>
  </p:normalViewPr>
  <p:slideViewPr>
    <p:cSldViewPr snapToGrid="0" snapToObjects="1" showGuides="1">
      <p:cViewPr varScale="1">
        <p:scale>
          <a:sx n="82" d="100"/>
          <a:sy n="82" d="100"/>
        </p:scale>
        <p:origin x="691"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k Jan van der Veen" userId="8c64044f-a971-4d7a-82ab-47afe8766ec3" providerId="ADAL" clId="{482745EB-1001-4088-AADC-A58261BB726A}"/>
    <pc:docChg chg="undo custSel addSld delSld modSld sldOrd">
      <pc:chgData name="Derk Jan van der Veen" userId="8c64044f-a971-4d7a-82ab-47afe8766ec3" providerId="ADAL" clId="{482745EB-1001-4088-AADC-A58261BB726A}" dt="2021-12-16T15:27:51.561" v="524" actId="1076"/>
      <pc:docMkLst>
        <pc:docMk/>
      </pc:docMkLst>
      <pc:sldChg chg="modSp mod">
        <pc:chgData name="Derk Jan van der Veen" userId="8c64044f-a971-4d7a-82ab-47afe8766ec3" providerId="ADAL" clId="{482745EB-1001-4088-AADC-A58261BB726A}" dt="2021-12-16T08:21:38.668" v="70" actId="1076"/>
        <pc:sldMkLst>
          <pc:docMk/>
          <pc:sldMk cId="2989320097" sldId="259"/>
        </pc:sldMkLst>
        <pc:spChg chg="mod">
          <ac:chgData name="Derk Jan van der Veen" userId="8c64044f-a971-4d7a-82ab-47afe8766ec3" providerId="ADAL" clId="{482745EB-1001-4088-AADC-A58261BB726A}" dt="2021-12-16T08:21:38.668" v="70" actId="1076"/>
          <ac:spMkLst>
            <pc:docMk/>
            <pc:sldMk cId="2989320097" sldId="259"/>
            <ac:spMk id="5" creationId="{9E477972-E794-D847-9470-56C1D47A6E64}"/>
          </ac:spMkLst>
        </pc:spChg>
        <pc:spChg chg="mod">
          <ac:chgData name="Derk Jan van der Veen" userId="8c64044f-a971-4d7a-82ab-47afe8766ec3" providerId="ADAL" clId="{482745EB-1001-4088-AADC-A58261BB726A}" dt="2021-12-16T08:21:31.509" v="69" actId="1076"/>
          <ac:spMkLst>
            <pc:docMk/>
            <pc:sldMk cId="2989320097" sldId="259"/>
            <ac:spMk id="6" creationId="{82C6E391-148F-B04F-B74B-29819E12F387}"/>
          </ac:spMkLst>
        </pc:spChg>
      </pc:sldChg>
      <pc:sldChg chg="addSp delSp modSp del mod">
        <pc:chgData name="Derk Jan van der Veen" userId="8c64044f-a971-4d7a-82ab-47afe8766ec3" providerId="ADAL" clId="{482745EB-1001-4088-AADC-A58261BB726A}" dt="2021-12-16T09:51:21.364" v="85" actId="47"/>
        <pc:sldMkLst>
          <pc:docMk/>
          <pc:sldMk cId="4633357" sldId="260"/>
        </pc:sldMkLst>
        <pc:spChg chg="del mod">
          <ac:chgData name="Derk Jan van der Veen" userId="8c64044f-a971-4d7a-82ab-47afe8766ec3" providerId="ADAL" clId="{482745EB-1001-4088-AADC-A58261BB726A}" dt="2021-12-16T09:50:51.089" v="77"/>
          <ac:spMkLst>
            <pc:docMk/>
            <pc:sldMk cId="4633357" sldId="260"/>
            <ac:spMk id="5" creationId="{1099C4FB-8DA3-7A4D-8FA3-27ADB999E469}"/>
          </ac:spMkLst>
        </pc:spChg>
        <pc:picChg chg="add mod">
          <ac:chgData name="Derk Jan van der Veen" userId="8c64044f-a971-4d7a-82ab-47afe8766ec3" providerId="ADAL" clId="{482745EB-1001-4088-AADC-A58261BB726A}" dt="2021-12-16T09:50:41.561" v="75" actId="1076"/>
          <ac:picMkLst>
            <pc:docMk/>
            <pc:sldMk cId="4633357" sldId="260"/>
            <ac:picMk id="1026" creationId="{21F3667B-5ED3-450B-8F6E-92D7CB8E4DFA}"/>
          </ac:picMkLst>
        </pc:picChg>
      </pc:sldChg>
      <pc:sldChg chg="del">
        <pc:chgData name="Derk Jan van der Veen" userId="8c64044f-a971-4d7a-82ab-47afe8766ec3" providerId="ADAL" clId="{482745EB-1001-4088-AADC-A58261BB726A}" dt="2021-12-16T14:07:54.484" v="472" actId="47"/>
        <pc:sldMkLst>
          <pc:docMk/>
          <pc:sldMk cId="2071521852" sldId="261"/>
        </pc:sldMkLst>
      </pc:sldChg>
      <pc:sldChg chg="del">
        <pc:chgData name="Derk Jan van der Veen" userId="8c64044f-a971-4d7a-82ab-47afe8766ec3" providerId="ADAL" clId="{482745EB-1001-4088-AADC-A58261BB726A}" dt="2021-12-16T14:00:50.112" v="465" actId="47"/>
        <pc:sldMkLst>
          <pc:docMk/>
          <pc:sldMk cId="506137593" sldId="264"/>
        </pc:sldMkLst>
      </pc:sldChg>
      <pc:sldChg chg="addSp delSp modSp mod">
        <pc:chgData name="Derk Jan van der Veen" userId="8c64044f-a971-4d7a-82ab-47afe8766ec3" providerId="ADAL" clId="{482745EB-1001-4088-AADC-A58261BB726A}" dt="2021-12-16T09:51:15.235" v="84" actId="1076"/>
        <pc:sldMkLst>
          <pc:docMk/>
          <pc:sldMk cId="2369702441" sldId="265"/>
        </pc:sldMkLst>
        <pc:spChg chg="del mod">
          <ac:chgData name="Derk Jan van der Veen" userId="8c64044f-a971-4d7a-82ab-47afe8766ec3" providerId="ADAL" clId="{482745EB-1001-4088-AADC-A58261BB726A}" dt="2021-12-16T09:51:04.062" v="82"/>
          <ac:spMkLst>
            <pc:docMk/>
            <pc:sldMk cId="2369702441" sldId="265"/>
            <ac:spMk id="5" creationId="{1099C4FB-8DA3-7A4D-8FA3-27ADB999E469}"/>
          </ac:spMkLst>
        </pc:spChg>
        <pc:picChg chg="add mod">
          <ac:chgData name="Derk Jan van der Veen" userId="8c64044f-a971-4d7a-82ab-47afe8766ec3" providerId="ADAL" clId="{482745EB-1001-4088-AADC-A58261BB726A}" dt="2021-12-16T09:51:15.235" v="84" actId="1076"/>
          <ac:picMkLst>
            <pc:docMk/>
            <pc:sldMk cId="2369702441" sldId="265"/>
            <ac:picMk id="2050" creationId="{7E5B1B6A-4E5E-40E1-9FBA-5BB4433039EE}"/>
          </ac:picMkLst>
        </pc:picChg>
      </pc:sldChg>
      <pc:sldChg chg="del">
        <pc:chgData name="Derk Jan van der Veen" userId="8c64044f-a971-4d7a-82ab-47afe8766ec3" providerId="ADAL" clId="{482745EB-1001-4088-AADC-A58261BB726A}" dt="2021-12-16T11:49:34.769" v="262" actId="47"/>
        <pc:sldMkLst>
          <pc:docMk/>
          <pc:sldMk cId="888612046" sldId="266"/>
        </pc:sldMkLst>
      </pc:sldChg>
      <pc:sldChg chg="modSp mod">
        <pc:chgData name="Derk Jan van der Veen" userId="8c64044f-a971-4d7a-82ab-47afe8766ec3" providerId="ADAL" clId="{482745EB-1001-4088-AADC-A58261BB726A}" dt="2021-12-16T14:00:12.190" v="448" actId="20577"/>
        <pc:sldMkLst>
          <pc:docMk/>
          <pc:sldMk cId="4274499411" sldId="267"/>
        </pc:sldMkLst>
        <pc:spChg chg="mod">
          <ac:chgData name="Derk Jan van der Veen" userId="8c64044f-a971-4d7a-82ab-47afe8766ec3" providerId="ADAL" clId="{482745EB-1001-4088-AADC-A58261BB726A}" dt="2021-12-16T14:00:12.190" v="448" actId="20577"/>
          <ac:spMkLst>
            <pc:docMk/>
            <pc:sldMk cId="4274499411" sldId="267"/>
            <ac:spMk id="5" creationId="{1099C4FB-8DA3-7A4D-8FA3-27ADB999E469}"/>
          </ac:spMkLst>
        </pc:spChg>
      </pc:sldChg>
      <pc:sldChg chg="modSp mod">
        <pc:chgData name="Derk Jan van der Veen" userId="8c64044f-a971-4d7a-82ab-47afe8766ec3" providerId="ADAL" clId="{482745EB-1001-4088-AADC-A58261BB726A}" dt="2021-12-16T11:42:53.069" v="219" actId="14100"/>
        <pc:sldMkLst>
          <pc:docMk/>
          <pc:sldMk cId="1869421646" sldId="268"/>
        </pc:sldMkLst>
        <pc:spChg chg="mod">
          <ac:chgData name="Derk Jan van der Veen" userId="8c64044f-a971-4d7a-82ab-47afe8766ec3" providerId="ADAL" clId="{482745EB-1001-4088-AADC-A58261BB726A}" dt="2021-12-16T11:42:53.069" v="219" actId="14100"/>
          <ac:spMkLst>
            <pc:docMk/>
            <pc:sldMk cId="1869421646" sldId="268"/>
            <ac:spMk id="5" creationId="{1099C4FB-8DA3-7A4D-8FA3-27ADB999E469}"/>
          </ac:spMkLst>
        </pc:spChg>
      </pc:sldChg>
      <pc:sldChg chg="modSp mod">
        <pc:chgData name="Derk Jan van der Veen" userId="8c64044f-a971-4d7a-82ab-47afe8766ec3" providerId="ADAL" clId="{482745EB-1001-4088-AADC-A58261BB726A}" dt="2021-12-16T11:49:02.729" v="261" actId="1076"/>
        <pc:sldMkLst>
          <pc:docMk/>
          <pc:sldMk cId="2418422711" sldId="269"/>
        </pc:sldMkLst>
        <pc:spChg chg="mod">
          <ac:chgData name="Derk Jan van der Veen" userId="8c64044f-a971-4d7a-82ab-47afe8766ec3" providerId="ADAL" clId="{482745EB-1001-4088-AADC-A58261BB726A}" dt="2021-12-16T11:49:02.729" v="261" actId="1076"/>
          <ac:spMkLst>
            <pc:docMk/>
            <pc:sldMk cId="2418422711" sldId="269"/>
            <ac:spMk id="5" creationId="{1099C4FB-8DA3-7A4D-8FA3-27ADB999E469}"/>
          </ac:spMkLst>
        </pc:spChg>
      </pc:sldChg>
      <pc:sldChg chg="del">
        <pc:chgData name="Derk Jan van der Veen" userId="8c64044f-a971-4d7a-82ab-47afe8766ec3" providerId="ADAL" clId="{482745EB-1001-4088-AADC-A58261BB726A}" dt="2021-12-16T14:00:36.471" v="450" actId="47"/>
        <pc:sldMkLst>
          <pc:docMk/>
          <pc:sldMk cId="3319526594" sldId="270"/>
        </pc:sldMkLst>
      </pc:sldChg>
      <pc:sldChg chg="del">
        <pc:chgData name="Derk Jan van der Veen" userId="8c64044f-a971-4d7a-82ab-47afe8766ec3" providerId="ADAL" clId="{482745EB-1001-4088-AADC-A58261BB726A}" dt="2021-12-16T14:00:37.154" v="451" actId="47"/>
        <pc:sldMkLst>
          <pc:docMk/>
          <pc:sldMk cId="4265802360" sldId="271"/>
        </pc:sldMkLst>
      </pc:sldChg>
      <pc:sldChg chg="del">
        <pc:chgData name="Derk Jan van der Veen" userId="8c64044f-a971-4d7a-82ab-47afe8766ec3" providerId="ADAL" clId="{482745EB-1001-4088-AADC-A58261BB726A}" dt="2021-12-16T14:00:37.746" v="452" actId="47"/>
        <pc:sldMkLst>
          <pc:docMk/>
          <pc:sldMk cId="3116269193" sldId="272"/>
        </pc:sldMkLst>
      </pc:sldChg>
      <pc:sldChg chg="del">
        <pc:chgData name="Derk Jan van der Veen" userId="8c64044f-a971-4d7a-82ab-47afe8766ec3" providerId="ADAL" clId="{482745EB-1001-4088-AADC-A58261BB726A}" dt="2021-12-16T14:00:38.294" v="453" actId="47"/>
        <pc:sldMkLst>
          <pc:docMk/>
          <pc:sldMk cId="697808549" sldId="273"/>
        </pc:sldMkLst>
      </pc:sldChg>
      <pc:sldChg chg="del">
        <pc:chgData name="Derk Jan van der Veen" userId="8c64044f-a971-4d7a-82ab-47afe8766ec3" providerId="ADAL" clId="{482745EB-1001-4088-AADC-A58261BB726A}" dt="2021-12-16T14:00:42.410" v="454" actId="47"/>
        <pc:sldMkLst>
          <pc:docMk/>
          <pc:sldMk cId="830069426" sldId="274"/>
        </pc:sldMkLst>
      </pc:sldChg>
      <pc:sldChg chg="del">
        <pc:chgData name="Derk Jan van der Veen" userId="8c64044f-a971-4d7a-82ab-47afe8766ec3" providerId="ADAL" clId="{482745EB-1001-4088-AADC-A58261BB726A}" dt="2021-12-16T14:00:43.031" v="455" actId="47"/>
        <pc:sldMkLst>
          <pc:docMk/>
          <pc:sldMk cId="1654670618" sldId="275"/>
        </pc:sldMkLst>
      </pc:sldChg>
      <pc:sldChg chg="del">
        <pc:chgData name="Derk Jan van der Veen" userId="8c64044f-a971-4d7a-82ab-47afe8766ec3" providerId="ADAL" clId="{482745EB-1001-4088-AADC-A58261BB726A}" dt="2021-12-16T14:00:43.576" v="456" actId="47"/>
        <pc:sldMkLst>
          <pc:docMk/>
          <pc:sldMk cId="3037509945" sldId="276"/>
        </pc:sldMkLst>
      </pc:sldChg>
      <pc:sldChg chg="del">
        <pc:chgData name="Derk Jan van der Veen" userId="8c64044f-a971-4d7a-82ab-47afe8766ec3" providerId="ADAL" clId="{482745EB-1001-4088-AADC-A58261BB726A}" dt="2021-12-16T14:00:44.299" v="457" actId="47"/>
        <pc:sldMkLst>
          <pc:docMk/>
          <pc:sldMk cId="285015934" sldId="277"/>
        </pc:sldMkLst>
      </pc:sldChg>
      <pc:sldChg chg="del">
        <pc:chgData name="Derk Jan van der Veen" userId="8c64044f-a971-4d7a-82ab-47afe8766ec3" providerId="ADAL" clId="{482745EB-1001-4088-AADC-A58261BB726A}" dt="2021-12-16T14:00:44.937" v="458" actId="47"/>
        <pc:sldMkLst>
          <pc:docMk/>
          <pc:sldMk cId="1053410396" sldId="278"/>
        </pc:sldMkLst>
      </pc:sldChg>
      <pc:sldChg chg="del">
        <pc:chgData name="Derk Jan van der Veen" userId="8c64044f-a971-4d7a-82ab-47afe8766ec3" providerId="ADAL" clId="{482745EB-1001-4088-AADC-A58261BB726A}" dt="2021-12-16T14:00:45.744" v="459" actId="47"/>
        <pc:sldMkLst>
          <pc:docMk/>
          <pc:sldMk cId="3857789032" sldId="279"/>
        </pc:sldMkLst>
      </pc:sldChg>
      <pc:sldChg chg="del">
        <pc:chgData name="Derk Jan van der Veen" userId="8c64044f-a971-4d7a-82ab-47afe8766ec3" providerId="ADAL" clId="{482745EB-1001-4088-AADC-A58261BB726A}" dt="2021-12-16T14:00:46.481" v="460" actId="47"/>
        <pc:sldMkLst>
          <pc:docMk/>
          <pc:sldMk cId="898350306" sldId="280"/>
        </pc:sldMkLst>
      </pc:sldChg>
      <pc:sldChg chg="del">
        <pc:chgData name="Derk Jan van der Veen" userId="8c64044f-a971-4d7a-82ab-47afe8766ec3" providerId="ADAL" clId="{482745EB-1001-4088-AADC-A58261BB726A}" dt="2021-12-16T14:00:48.594" v="463" actId="47"/>
        <pc:sldMkLst>
          <pc:docMk/>
          <pc:sldMk cId="1070788265" sldId="281"/>
        </pc:sldMkLst>
      </pc:sldChg>
      <pc:sldChg chg="del">
        <pc:chgData name="Derk Jan van der Veen" userId="8c64044f-a971-4d7a-82ab-47afe8766ec3" providerId="ADAL" clId="{482745EB-1001-4088-AADC-A58261BB726A}" dt="2021-12-16T14:00:49.450" v="464" actId="47"/>
        <pc:sldMkLst>
          <pc:docMk/>
          <pc:sldMk cId="1544994352" sldId="282"/>
        </pc:sldMkLst>
      </pc:sldChg>
      <pc:sldChg chg="del">
        <pc:chgData name="Derk Jan van der Veen" userId="8c64044f-a971-4d7a-82ab-47afe8766ec3" providerId="ADAL" clId="{482745EB-1001-4088-AADC-A58261BB726A}" dt="2021-12-16T14:00:47.169" v="461" actId="47"/>
        <pc:sldMkLst>
          <pc:docMk/>
          <pc:sldMk cId="3389634881" sldId="283"/>
        </pc:sldMkLst>
      </pc:sldChg>
      <pc:sldChg chg="del">
        <pc:chgData name="Derk Jan van der Veen" userId="8c64044f-a971-4d7a-82ab-47afe8766ec3" providerId="ADAL" clId="{482745EB-1001-4088-AADC-A58261BB726A}" dt="2021-12-16T14:00:50.777" v="466" actId="47"/>
        <pc:sldMkLst>
          <pc:docMk/>
          <pc:sldMk cId="2179357731" sldId="284"/>
        </pc:sldMkLst>
      </pc:sldChg>
      <pc:sldChg chg="del">
        <pc:chgData name="Derk Jan van der Veen" userId="8c64044f-a971-4d7a-82ab-47afe8766ec3" providerId="ADAL" clId="{482745EB-1001-4088-AADC-A58261BB726A}" dt="2021-12-16T14:00:53.694" v="468" actId="47"/>
        <pc:sldMkLst>
          <pc:docMk/>
          <pc:sldMk cId="4114757957" sldId="285"/>
        </pc:sldMkLst>
      </pc:sldChg>
      <pc:sldChg chg="del">
        <pc:chgData name="Derk Jan van der Veen" userId="8c64044f-a971-4d7a-82ab-47afe8766ec3" providerId="ADAL" clId="{482745EB-1001-4088-AADC-A58261BB726A}" dt="2021-12-16T14:00:47.913" v="462" actId="47"/>
        <pc:sldMkLst>
          <pc:docMk/>
          <pc:sldMk cId="2485794312" sldId="286"/>
        </pc:sldMkLst>
      </pc:sldChg>
      <pc:sldChg chg="del">
        <pc:chgData name="Derk Jan van der Veen" userId="8c64044f-a971-4d7a-82ab-47afe8766ec3" providerId="ADAL" clId="{482745EB-1001-4088-AADC-A58261BB726A}" dt="2021-12-16T14:00:52.485" v="467" actId="47"/>
        <pc:sldMkLst>
          <pc:docMk/>
          <pc:sldMk cId="2356461371" sldId="287"/>
        </pc:sldMkLst>
      </pc:sldChg>
      <pc:sldChg chg="del">
        <pc:chgData name="Derk Jan van der Veen" userId="8c64044f-a971-4d7a-82ab-47afe8766ec3" providerId="ADAL" clId="{482745EB-1001-4088-AADC-A58261BB726A}" dt="2021-12-16T14:00:54.514" v="469" actId="47"/>
        <pc:sldMkLst>
          <pc:docMk/>
          <pc:sldMk cId="3949413859" sldId="288"/>
        </pc:sldMkLst>
      </pc:sldChg>
      <pc:sldChg chg="del">
        <pc:chgData name="Derk Jan van der Veen" userId="8c64044f-a971-4d7a-82ab-47afe8766ec3" providerId="ADAL" clId="{482745EB-1001-4088-AADC-A58261BB726A}" dt="2021-12-16T14:00:55.256" v="470" actId="47"/>
        <pc:sldMkLst>
          <pc:docMk/>
          <pc:sldMk cId="4224841294" sldId="289"/>
        </pc:sldMkLst>
      </pc:sldChg>
      <pc:sldChg chg="del">
        <pc:chgData name="Derk Jan van der Veen" userId="8c64044f-a971-4d7a-82ab-47afe8766ec3" providerId="ADAL" clId="{482745EB-1001-4088-AADC-A58261BB726A}" dt="2021-12-16T14:01:00.704" v="471" actId="47"/>
        <pc:sldMkLst>
          <pc:docMk/>
          <pc:sldMk cId="3962704767" sldId="290"/>
        </pc:sldMkLst>
      </pc:sldChg>
      <pc:sldChg chg="del">
        <pc:chgData name="Derk Jan van der Veen" userId="8c64044f-a971-4d7a-82ab-47afe8766ec3" providerId="ADAL" clId="{482745EB-1001-4088-AADC-A58261BB726A}" dt="2021-12-16T14:00:35.538" v="449" actId="47"/>
        <pc:sldMkLst>
          <pc:docMk/>
          <pc:sldMk cId="2243552653" sldId="291"/>
        </pc:sldMkLst>
      </pc:sldChg>
      <pc:sldChg chg="modSp add mod">
        <pc:chgData name="Derk Jan van der Veen" userId="8c64044f-a971-4d7a-82ab-47afe8766ec3" providerId="ADAL" clId="{482745EB-1001-4088-AADC-A58261BB726A}" dt="2021-12-16T11:42:46.929" v="218" actId="14100"/>
        <pc:sldMkLst>
          <pc:docMk/>
          <pc:sldMk cId="2744709923" sldId="292"/>
        </pc:sldMkLst>
        <pc:spChg chg="mod">
          <ac:chgData name="Derk Jan van der Veen" userId="8c64044f-a971-4d7a-82ab-47afe8766ec3" providerId="ADAL" clId="{482745EB-1001-4088-AADC-A58261BB726A}" dt="2021-12-16T11:42:04.631" v="210" actId="1076"/>
          <ac:spMkLst>
            <pc:docMk/>
            <pc:sldMk cId="2744709923" sldId="292"/>
            <ac:spMk id="2" creationId="{CEE19ECC-C7EA-A54D-944A-D57C4E60E4F8}"/>
          </ac:spMkLst>
        </pc:spChg>
        <pc:spChg chg="mod">
          <ac:chgData name="Derk Jan van der Veen" userId="8c64044f-a971-4d7a-82ab-47afe8766ec3" providerId="ADAL" clId="{482745EB-1001-4088-AADC-A58261BB726A}" dt="2021-12-16T11:42:46.929" v="218" actId="14100"/>
          <ac:spMkLst>
            <pc:docMk/>
            <pc:sldMk cId="2744709923" sldId="292"/>
            <ac:spMk id="5" creationId="{1099C4FB-8DA3-7A4D-8FA3-27ADB999E469}"/>
          </ac:spMkLst>
        </pc:spChg>
      </pc:sldChg>
      <pc:sldChg chg="modSp add mod">
        <pc:chgData name="Derk Jan van der Veen" userId="8c64044f-a971-4d7a-82ab-47afe8766ec3" providerId="ADAL" clId="{482745EB-1001-4088-AADC-A58261BB726A}" dt="2021-12-16T11:55:11.662" v="296" actId="20577"/>
        <pc:sldMkLst>
          <pc:docMk/>
          <pc:sldMk cId="4080425312" sldId="293"/>
        </pc:sldMkLst>
        <pc:spChg chg="mod">
          <ac:chgData name="Derk Jan van der Veen" userId="8c64044f-a971-4d7a-82ab-47afe8766ec3" providerId="ADAL" clId="{482745EB-1001-4088-AADC-A58261BB726A}" dt="2021-12-16T11:55:11.662" v="296" actId="20577"/>
          <ac:spMkLst>
            <pc:docMk/>
            <pc:sldMk cId="4080425312" sldId="293"/>
            <ac:spMk id="5" creationId="{1099C4FB-8DA3-7A4D-8FA3-27ADB999E469}"/>
          </ac:spMkLst>
        </pc:spChg>
      </pc:sldChg>
      <pc:sldChg chg="modSp add mod">
        <pc:chgData name="Derk Jan van der Veen" userId="8c64044f-a971-4d7a-82ab-47afe8766ec3" providerId="ADAL" clId="{482745EB-1001-4088-AADC-A58261BB726A}" dt="2021-12-16T11:55:05.605" v="293" actId="20577"/>
        <pc:sldMkLst>
          <pc:docMk/>
          <pc:sldMk cId="3693000113" sldId="294"/>
        </pc:sldMkLst>
        <pc:spChg chg="mod">
          <ac:chgData name="Derk Jan van der Veen" userId="8c64044f-a971-4d7a-82ab-47afe8766ec3" providerId="ADAL" clId="{482745EB-1001-4088-AADC-A58261BB726A}" dt="2021-12-16T11:55:05.605" v="293" actId="20577"/>
          <ac:spMkLst>
            <pc:docMk/>
            <pc:sldMk cId="3693000113" sldId="294"/>
            <ac:spMk id="5" creationId="{1099C4FB-8DA3-7A4D-8FA3-27ADB999E469}"/>
          </ac:spMkLst>
        </pc:spChg>
      </pc:sldChg>
      <pc:sldChg chg="modSp add mod">
        <pc:chgData name="Derk Jan van der Veen" userId="8c64044f-a971-4d7a-82ab-47afe8766ec3" providerId="ADAL" clId="{482745EB-1001-4088-AADC-A58261BB726A}" dt="2021-12-16T11:57:30.778" v="428" actId="20577"/>
        <pc:sldMkLst>
          <pc:docMk/>
          <pc:sldMk cId="2772417177" sldId="295"/>
        </pc:sldMkLst>
        <pc:spChg chg="mod">
          <ac:chgData name="Derk Jan van der Veen" userId="8c64044f-a971-4d7a-82ab-47afe8766ec3" providerId="ADAL" clId="{482745EB-1001-4088-AADC-A58261BB726A}" dt="2021-12-16T11:57:30.778" v="428" actId="20577"/>
          <ac:spMkLst>
            <pc:docMk/>
            <pc:sldMk cId="2772417177" sldId="295"/>
            <ac:spMk id="5" creationId="{1099C4FB-8DA3-7A4D-8FA3-27ADB999E469}"/>
          </ac:spMkLst>
        </pc:spChg>
      </pc:sldChg>
      <pc:sldChg chg="modSp add mod">
        <pc:chgData name="Derk Jan van der Veen" userId="8c64044f-a971-4d7a-82ab-47afe8766ec3" providerId="ADAL" clId="{482745EB-1001-4088-AADC-A58261BB726A}" dt="2021-12-16T11:58:45.825" v="445" actId="1076"/>
        <pc:sldMkLst>
          <pc:docMk/>
          <pc:sldMk cId="1806439227" sldId="296"/>
        </pc:sldMkLst>
        <pc:spChg chg="mod">
          <ac:chgData name="Derk Jan van der Veen" userId="8c64044f-a971-4d7a-82ab-47afe8766ec3" providerId="ADAL" clId="{482745EB-1001-4088-AADC-A58261BB726A}" dt="2021-12-16T11:58:40.732" v="444" actId="1076"/>
          <ac:spMkLst>
            <pc:docMk/>
            <pc:sldMk cId="1806439227" sldId="296"/>
            <ac:spMk id="2" creationId="{CEE19ECC-C7EA-A54D-944A-D57C4E60E4F8}"/>
          </ac:spMkLst>
        </pc:spChg>
        <pc:spChg chg="mod">
          <ac:chgData name="Derk Jan van der Veen" userId="8c64044f-a971-4d7a-82ab-47afe8766ec3" providerId="ADAL" clId="{482745EB-1001-4088-AADC-A58261BB726A}" dt="2021-12-16T11:58:45.825" v="445" actId="1076"/>
          <ac:spMkLst>
            <pc:docMk/>
            <pc:sldMk cId="1806439227" sldId="296"/>
            <ac:spMk id="5" creationId="{1099C4FB-8DA3-7A4D-8FA3-27ADB999E469}"/>
          </ac:spMkLst>
        </pc:spChg>
      </pc:sldChg>
      <pc:sldChg chg="addSp delSp modSp add mod ord">
        <pc:chgData name="Derk Jan van der Veen" userId="8c64044f-a971-4d7a-82ab-47afe8766ec3" providerId="ADAL" clId="{482745EB-1001-4088-AADC-A58261BB726A}" dt="2021-12-16T14:13:58.221" v="484"/>
        <pc:sldMkLst>
          <pc:docMk/>
          <pc:sldMk cId="1775352091" sldId="297"/>
        </pc:sldMkLst>
        <pc:picChg chg="add mod modCrop">
          <ac:chgData name="Derk Jan van der Veen" userId="8c64044f-a971-4d7a-82ab-47afe8766ec3" providerId="ADAL" clId="{482745EB-1001-4088-AADC-A58261BB726A}" dt="2021-12-16T14:09:08.966" v="478" actId="732"/>
          <ac:picMkLst>
            <pc:docMk/>
            <pc:sldMk cId="1775352091" sldId="297"/>
            <ac:picMk id="4" creationId="{DEBBBA93-7F87-437A-AC95-F93AECF5206D}"/>
          </ac:picMkLst>
        </pc:picChg>
        <pc:picChg chg="del">
          <ac:chgData name="Derk Jan van der Veen" userId="8c64044f-a971-4d7a-82ab-47afe8766ec3" providerId="ADAL" clId="{482745EB-1001-4088-AADC-A58261BB726A}" dt="2021-12-16T14:08:06.003" v="474" actId="478"/>
          <ac:picMkLst>
            <pc:docMk/>
            <pc:sldMk cId="1775352091" sldId="297"/>
            <ac:picMk id="2050" creationId="{7E5B1B6A-4E5E-40E1-9FBA-5BB4433039EE}"/>
          </ac:picMkLst>
        </pc:picChg>
      </pc:sldChg>
      <pc:sldChg chg="addSp delSp modSp add del mod">
        <pc:chgData name="Derk Jan van der Veen" userId="8c64044f-a971-4d7a-82ab-47afe8766ec3" providerId="ADAL" clId="{482745EB-1001-4088-AADC-A58261BB726A}" dt="2021-12-16T15:27:51.561" v="524" actId="1076"/>
        <pc:sldMkLst>
          <pc:docMk/>
          <pc:sldMk cId="2033205998" sldId="298"/>
        </pc:sldMkLst>
        <pc:spChg chg="add mod">
          <ac:chgData name="Derk Jan van der Veen" userId="8c64044f-a971-4d7a-82ab-47afe8766ec3" providerId="ADAL" clId="{482745EB-1001-4088-AADC-A58261BB726A}" dt="2021-12-16T15:27:51.561" v="524" actId="1076"/>
          <ac:spMkLst>
            <pc:docMk/>
            <pc:sldMk cId="2033205998" sldId="298"/>
            <ac:spMk id="3" creationId="{11540FB4-14AD-4D2C-ADDB-0E2388137895}"/>
          </ac:spMkLst>
        </pc:spChg>
        <pc:picChg chg="del">
          <ac:chgData name="Derk Jan van der Veen" userId="8c64044f-a971-4d7a-82ab-47afe8766ec3" providerId="ADAL" clId="{482745EB-1001-4088-AADC-A58261BB726A}" dt="2021-12-16T15:24:21.826" v="488" actId="478"/>
          <ac:picMkLst>
            <pc:docMk/>
            <pc:sldMk cId="2033205998" sldId="298"/>
            <ac:picMk id="4" creationId="{DEBBBA93-7F87-437A-AC95-F93AECF5206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1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CC28-5DE3-954C-9DF4-011F6300E2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986DD8-696E-4742-866E-9C1283AC4E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C80CC-5395-0746-9EA1-BBF73C0F9C75}"/>
              </a:ext>
            </a:extLst>
          </p:cNvPr>
          <p:cNvSpPr>
            <a:spLocks noGrp="1"/>
          </p:cNvSpPr>
          <p:nvPr>
            <p:ph type="dt" sz="half" idx="10"/>
          </p:nvPr>
        </p:nvSpPr>
        <p:spPr/>
        <p:txBody>
          <a:bodyPr/>
          <a:lstStyle/>
          <a:p>
            <a:fld id="{B9DC6B84-312B-824F-BDFC-43FB62BAA6D6}" type="datetimeFigureOut">
              <a:rPr lang="en-US" smtClean="0"/>
              <a:t>12/16/2021</a:t>
            </a:fld>
            <a:endParaRPr lang="en-US"/>
          </a:p>
        </p:txBody>
      </p:sp>
      <p:sp>
        <p:nvSpPr>
          <p:cNvPr id="5" name="Footer Placeholder 4">
            <a:extLst>
              <a:ext uri="{FF2B5EF4-FFF2-40B4-BE49-F238E27FC236}">
                <a16:creationId xmlns:a16="http://schemas.microsoft.com/office/drawing/2014/main" id="{81F32D26-AF64-0B49-9F0E-F7E69E081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5FEE85-17B9-7841-97BB-253ED38F5BE6}"/>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56381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6DA1E-CB66-E840-BC1D-8E7BB782E8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8D360E-72BC-2242-A953-B5126EA04A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4D3D1-1498-624F-8C84-870CF1785724}"/>
              </a:ext>
            </a:extLst>
          </p:cNvPr>
          <p:cNvSpPr>
            <a:spLocks noGrp="1"/>
          </p:cNvSpPr>
          <p:nvPr>
            <p:ph type="dt" sz="half" idx="10"/>
          </p:nvPr>
        </p:nvSpPr>
        <p:spPr/>
        <p:txBody>
          <a:bodyPr/>
          <a:lstStyle/>
          <a:p>
            <a:fld id="{B9DC6B84-312B-824F-BDFC-43FB62BAA6D6}" type="datetimeFigureOut">
              <a:rPr lang="en-US" smtClean="0"/>
              <a:t>12/16/2021</a:t>
            </a:fld>
            <a:endParaRPr lang="en-US"/>
          </a:p>
        </p:txBody>
      </p:sp>
      <p:sp>
        <p:nvSpPr>
          <p:cNvPr id="5" name="Footer Placeholder 4">
            <a:extLst>
              <a:ext uri="{FF2B5EF4-FFF2-40B4-BE49-F238E27FC236}">
                <a16:creationId xmlns:a16="http://schemas.microsoft.com/office/drawing/2014/main" id="{ACA9BC49-DAEF-7641-8611-26D51F5B7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9ED448-F0A6-6F45-BD4E-6ABF6CABC63B}"/>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4370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B407E-5001-1A45-971C-36CCB98DD9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5EC9AA-087F-0842-AE17-9D65260F2F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8EE5C-B482-2C4A-982C-6598D0240A03}"/>
              </a:ext>
            </a:extLst>
          </p:cNvPr>
          <p:cNvSpPr>
            <a:spLocks noGrp="1"/>
          </p:cNvSpPr>
          <p:nvPr>
            <p:ph type="dt" sz="half" idx="10"/>
          </p:nvPr>
        </p:nvSpPr>
        <p:spPr/>
        <p:txBody>
          <a:bodyPr/>
          <a:lstStyle/>
          <a:p>
            <a:fld id="{B9DC6B84-312B-824F-BDFC-43FB62BAA6D6}" type="datetimeFigureOut">
              <a:rPr lang="en-US" smtClean="0"/>
              <a:t>12/16/2021</a:t>
            </a:fld>
            <a:endParaRPr lang="en-US"/>
          </a:p>
        </p:txBody>
      </p:sp>
      <p:sp>
        <p:nvSpPr>
          <p:cNvPr id="5" name="Footer Placeholder 4">
            <a:extLst>
              <a:ext uri="{FF2B5EF4-FFF2-40B4-BE49-F238E27FC236}">
                <a16:creationId xmlns:a16="http://schemas.microsoft.com/office/drawing/2014/main" id="{7F02BC93-EBAA-7846-9515-ECE6B3462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A0A44-D714-2E48-B734-4C172C510E1E}"/>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584165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094E-B6F6-194F-9080-37B8FC8F4C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7F1AC3-3ADE-6842-B77D-3A43049E1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276EE9D-798A-594F-845F-BA8FB45824FE}"/>
              </a:ext>
            </a:extLst>
          </p:cNvPr>
          <p:cNvSpPr>
            <a:spLocks noGrp="1"/>
          </p:cNvSpPr>
          <p:nvPr>
            <p:ph type="dt" sz="half" idx="10"/>
          </p:nvPr>
        </p:nvSpPr>
        <p:spPr/>
        <p:txBody>
          <a:bodyPr/>
          <a:lstStyle/>
          <a:p>
            <a:fld id="{B9DC6B84-312B-824F-BDFC-43FB62BAA6D6}" type="datetimeFigureOut">
              <a:rPr lang="en-US" smtClean="0"/>
              <a:t>12/16/2021</a:t>
            </a:fld>
            <a:endParaRPr lang="en-US"/>
          </a:p>
        </p:txBody>
      </p:sp>
      <p:sp>
        <p:nvSpPr>
          <p:cNvPr id="5" name="Footer Placeholder 4">
            <a:extLst>
              <a:ext uri="{FF2B5EF4-FFF2-40B4-BE49-F238E27FC236}">
                <a16:creationId xmlns:a16="http://schemas.microsoft.com/office/drawing/2014/main" id="{A9996D7B-9441-D242-8413-D5BF2E274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C041C-BFED-3E49-8D3B-7AA7A568AF3B}"/>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44339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D0B4-0987-B84A-B09A-B701BD67FD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D0D39B-AA3F-B64B-80FF-A2FBD7E19A1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C004FE-4602-B644-9526-E42650EDE7D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8660D-2C76-0A4C-ADCB-88D6607C49E2}"/>
              </a:ext>
            </a:extLst>
          </p:cNvPr>
          <p:cNvSpPr>
            <a:spLocks noGrp="1"/>
          </p:cNvSpPr>
          <p:nvPr>
            <p:ph type="dt" sz="half" idx="10"/>
          </p:nvPr>
        </p:nvSpPr>
        <p:spPr/>
        <p:txBody>
          <a:bodyPr/>
          <a:lstStyle/>
          <a:p>
            <a:fld id="{B9DC6B84-312B-824F-BDFC-43FB62BAA6D6}" type="datetimeFigureOut">
              <a:rPr lang="en-US" smtClean="0"/>
              <a:t>12/16/2021</a:t>
            </a:fld>
            <a:endParaRPr lang="en-US"/>
          </a:p>
        </p:txBody>
      </p:sp>
      <p:sp>
        <p:nvSpPr>
          <p:cNvPr id="6" name="Footer Placeholder 5">
            <a:extLst>
              <a:ext uri="{FF2B5EF4-FFF2-40B4-BE49-F238E27FC236}">
                <a16:creationId xmlns:a16="http://schemas.microsoft.com/office/drawing/2014/main" id="{BEC2529C-BDBE-5249-8211-BF3CD83873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4DF911-964B-E046-AE70-4DB607401DC7}"/>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285148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27D3A-D7AA-9840-9DC9-445142AA28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F3B320-23A3-F14A-A36C-E711992B28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BB453A1-16D5-064A-B3BA-169FF3A8A7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B8F048-5E4A-E14C-910F-A22AC4EEFE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48870B-B804-494A-81D2-8C6C92F334F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E81ADB-14C8-1F41-9E3E-2362BC180A17}"/>
              </a:ext>
            </a:extLst>
          </p:cNvPr>
          <p:cNvSpPr>
            <a:spLocks noGrp="1"/>
          </p:cNvSpPr>
          <p:nvPr>
            <p:ph type="dt" sz="half" idx="10"/>
          </p:nvPr>
        </p:nvSpPr>
        <p:spPr/>
        <p:txBody>
          <a:bodyPr/>
          <a:lstStyle/>
          <a:p>
            <a:fld id="{B9DC6B84-312B-824F-BDFC-43FB62BAA6D6}" type="datetimeFigureOut">
              <a:rPr lang="en-US" smtClean="0"/>
              <a:t>12/16/2021</a:t>
            </a:fld>
            <a:endParaRPr lang="en-US"/>
          </a:p>
        </p:txBody>
      </p:sp>
      <p:sp>
        <p:nvSpPr>
          <p:cNvPr id="8" name="Footer Placeholder 7">
            <a:extLst>
              <a:ext uri="{FF2B5EF4-FFF2-40B4-BE49-F238E27FC236}">
                <a16:creationId xmlns:a16="http://schemas.microsoft.com/office/drawing/2014/main" id="{B6140CF8-043C-4444-97A1-B123D273D3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810F65-080C-6A48-97BF-12C932DCF693}"/>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277951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0513-87C1-DD43-8DFE-066B3A83CC2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D5734-7AEF-7540-9BA8-B7F907BCE074}"/>
              </a:ext>
            </a:extLst>
          </p:cNvPr>
          <p:cNvSpPr>
            <a:spLocks noGrp="1"/>
          </p:cNvSpPr>
          <p:nvPr>
            <p:ph type="dt" sz="half" idx="10"/>
          </p:nvPr>
        </p:nvSpPr>
        <p:spPr/>
        <p:txBody>
          <a:bodyPr/>
          <a:lstStyle/>
          <a:p>
            <a:fld id="{B9DC6B84-312B-824F-BDFC-43FB62BAA6D6}" type="datetimeFigureOut">
              <a:rPr lang="en-US" smtClean="0"/>
              <a:t>12/16/2021</a:t>
            </a:fld>
            <a:endParaRPr lang="en-US"/>
          </a:p>
        </p:txBody>
      </p:sp>
      <p:sp>
        <p:nvSpPr>
          <p:cNvPr id="4" name="Footer Placeholder 3">
            <a:extLst>
              <a:ext uri="{FF2B5EF4-FFF2-40B4-BE49-F238E27FC236}">
                <a16:creationId xmlns:a16="http://schemas.microsoft.com/office/drawing/2014/main" id="{709A7212-2D41-F749-BB9C-2879B5489B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002FE-B268-774F-BC3F-B54E1E2B18F3}"/>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3687385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AA826-F3C5-C147-989B-A5D1433D9C5C}"/>
              </a:ext>
            </a:extLst>
          </p:cNvPr>
          <p:cNvSpPr>
            <a:spLocks noGrp="1"/>
          </p:cNvSpPr>
          <p:nvPr>
            <p:ph type="dt" sz="half" idx="10"/>
          </p:nvPr>
        </p:nvSpPr>
        <p:spPr/>
        <p:txBody>
          <a:bodyPr/>
          <a:lstStyle/>
          <a:p>
            <a:fld id="{B9DC6B84-312B-824F-BDFC-43FB62BAA6D6}" type="datetimeFigureOut">
              <a:rPr lang="en-US" smtClean="0"/>
              <a:t>12/16/2021</a:t>
            </a:fld>
            <a:endParaRPr lang="en-US"/>
          </a:p>
        </p:txBody>
      </p:sp>
      <p:sp>
        <p:nvSpPr>
          <p:cNvPr id="3" name="Footer Placeholder 2">
            <a:extLst>
              <a:ext uri="{FF2B5EF4-FFF2-40B4-BE49-F238E27FC236}">
                <a16:creationId xmlns:a16="http://schemas.microsoft.com/office/drawing/2014/main" id="{B34C4DAA-8886-9147-9BA7-9CAA405CB9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9DDA28-562E-D047-BE31-1899D3319E8D}"/>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07460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ACF2B-4816-BD46-B4D2-C25EB56548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E54A7A-0028-CC4F-ACA4-468F4B09DF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FA3FCC-42E7-F246-A2D3-B9DFF49E1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729540-2C5A-C84F-8B4D-677C58B3BB36}"/>
              </a:ext>
            </a:extLst>
          </p:cNvPr>
          <p:cNvSpPr>
            <a:spLocks noGrp="1"/>
          </p:cNvSpPr>
          <p:nvPr>
            <p:ph type="dt" sz="half" idx="10"/>
          </p:nvPr>
        </p:nvSpPr>
        <p:spPr/>
        <p:txBody>
          <a:bodyPr/>
          <a:lstStyle/>
          <a:p>
            <a:fld id="{B9DC6B84-312B-824F-BDFC-43FB62BAA6D6}" type="datetimeFigureOut">
              <a:rPr lang="en-US" smtClean="0"/>
              <a:t>12/16/2021</a:t>
            </a:fld>
            <a:endParaRPr lang="en-US"/>
          </a:p>
        </p:txBody>
      </p:sp>
      <p:sp>
        <p:nvSpPr>
          <p:cNvPr id="6" name="Footer Placeholder 5">
            <a:extLst>
              <a:ext uri="{FF2B5EF4-FFF2-40B4-BE49-F238E27FC236}">
                <a16:creationId xmlns:a16="http://schemas.microsoft.com/office/drawing/2014/main" id="{0CF865EC-503D-F147-A293-3BD7104368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B7AE6F-6595-464B-A696-A65DEEC00E71}"/>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1926166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3A43-91B7-5B47-ADE6-D863EDE31E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B7E9E1-A467-BA4E-B99A-25B6906C73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5D355-D5EE-5E43-9A37-4BA7DB0B2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53E5C9-6C16-2D49-8092-7E78D22C7476}"/>
              </a:ext>
            </a:extLst>
          </p:cNvPr>
          <p:cNvSpPr>
            <a:spLocks noGrp="1"/>
          </p:cNvSpPr>
          <p:nvPr>
            <p:ph type="dt" sz="half" idx="10"/>
          </p:nvPr>
        </p:nvSpPr>
        <p:spPr/>
        <p:txBody>
          <a:bodyPr/>
          <a:lstStyle/>
          <a:p>
            <a:fld id="{B9DC6B84-312B-824F-BDFC-43FB62BAA6D6}" type="datetimeFigureOut">
              <a:rPr lang="en-US" smtClean="0"/>
              <a:t>12/16/2021</a:t>
            </a:fld>
            <a:endParaRPr lang="en-US"/>
          </a:p>
        </p:txBody>
      </p:sp>
      <p:sp>
        <p:nvSpPr>
          <p:cNvPr id="6" name="Footer Placeholder 5">
            <a:extLst>
              <a:ext uri="{FF2B5EF4-FFF2-40B4-BE49-F238E27FC236}">
                <a16:creationId xmlns:a16="http://schemas.microsoft.com/office/drawing/2014/main" id="{A9536624-B8CB-FA40-A951-77C42E62A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AB56C-79A7-5E4A-BE41-38C57E447376}"/>
              </a:ext>
            </a:extLst>
          </p:cNvPr>
          <p:cNvSpPr>
            <a:spLocks noGrp="1"/>
          </p:cNvSpPr>
          <p:nvPr>
            <p:ph type="sldNum" sz="quarter" idx="12"/>
          </p:nvPr>
        </p:nvSpPr>
        <p:spPr/>
        <p:txBody>
          <a:bodyPr/>
          <a:lstStyle/>
          <a:p>
            <a:fld id="{353DBF16-B4AC-D640-86BD-820383AB7D07}" type="slidenum">
              <a:rPr lang="en-US" smtClean="0"/>
              <a:t>‹#›</a:t>
            </a:fld>
            <a:endParaRPr lang="en-US"/>
          </a:p>
        </p:txBody>
      </p:sp>
    </p:spTree>
    <p:extLst>
      <p:ext uri="{BB962C8B-B14F-4D97-AF65-F5344CB8AC3E}">
        <p14:creationId xmlns:p14="http://schemas.microsoft.com/office/powerpoint/2010/main" val="2732329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90C71C-C016-8C4D-8DAA-18B7749442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F0BAE0-CFBF-344C-80C7-5929FFB5B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7C291-EB5A-BE40-A60B-912EE22B82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C6B84-312B-824F-BDFC-43FB62BAA6D6}" type="datetimeFigureOut">
              <a:rPr lang="en-US" smtClean="0"/>
              <a:t>12/16/2021</a:t>
            </a:fld>
            <a:endParaRPr lang="en-US"/>
          </a:p>
        </p:txBody>
      </p:sp>
      <p:sp>
        <p:nvSpPr>
          <p:cNvPr id="5" name="Footer Placeholder 4">
            <a:extLst>
              <a:ext uri="{FF2B5EF4-FFF2-40B4-BE49-F238E27FC236}">
                <a16:creationId xmlns:a16="http://schemas.microsoft.com/office/drawing/2014/main" id="{C0098A80-736C-CB41-A19B-CD6A56C258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AD82CF-5E34-A048-B0CC-F688EE9EDB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DBF16-B4AC-D640-86BD-820383AB7D07}" type="slidenum">
              <a:rPr lang="en-US" smtClean="0"/>
              <a:t>‹#›</a:t>
            </a:fld>
            <a:endParaRPr lang="en-US"/>
          </a:p>
        </p:txBody>
      </p:sp>
    </p:spTree>
    <p:extLst>
      <p:ext uri="{BB962C8B-B14F-4D97-AF65-F5344CB8AC3E}">
        <p14:creationId xmlns:p14="http://schemas.microsoft.com/office/powerpoint/2010/main" val="409423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pic>
        <p:nvPicPr>
          <p:cNvPr id="3" name="Picture 2">
            <a:extLst>
              <a:ext uri="{FF2B5EF4-FFF2-40B4-BE49-F238E27FC236}">
                <a16:creationId xmlns:a16="http://schemas.microsoft.com/office/drawing/2014/main" id="{7149E592-5E07-8041-A110-E193247B54B1}"/>
              </a:ext>
            </a:extLst>
          </p:cNvPr>
          <p:cNvPicPr>
            <a:picLocks noChangeAspect="1"/>
          </p:cNvPicPr>
          <p:nvPr/>
        </p:nvPicPr>
        <p:blipFill>
          <a:blip r:embed="rId3"/>
          <a:stretch>
            <a:fillRect/>
          </a:stretch>
        </p:blipFill>
        <p:spPr>
          <a:xfrm>
            <a:off x="3338763" y="671763"/>
            <a:ext cx="5514474" cy="5514474"/>
          </a:xfrm>
          <a:prstGeom prst="rect">
            <a:avLst/>
          </a:prstGeom>
        </p:spPr>
      </p:pic>
      <p:pic>
        <p:nvPicPr>
          <p:cNvPr id="11" name="Picture 10">
            <a:extLst>
              <a:ext uri="{FF2B5EF4-FFF2-40B4-BE49-F238E27FC236}">
                <a16:creationId xmlns:a16="http://schemas.microsoft.com/office/drawing/2014/main" id="{34CFE309-8A0B-F945-B778-BDFEC6B04D86}"/>
              </a:ext>
            </a:extLst>
          </p:cNvPr>
          <p:cNvPicPr>
            <a:picLocks noChangeAspect="1"/>
          </p:cNvPicPr>
          <p:nvPr/>
        </p:nvPicPr>
        <p:blipFill>
          <a:blip r:embed="rId4"/>
          <a:stretch>
            <a:fillRect/>
          </a:stretch>
        </p:blipFill>
        <p:spPr>
          <a:xfrm>
            <a:off x="2938043" y="2289370"/>
            <a:ext cx="6291847" cy="1139630"/>
          </a:xfrm>
          <a:prstGeom prst="rect">
            <a:avLst/>
          </a:prstGeom>
        </p:spPr>
      </p:pic>
      <p:sp>
        <p:nvSpPr>
          <p:cNvPr id="12" name="TextBox 11">
            <a:extLst>
              <a:ext uri="{FF2B5EF4-FFF2-40B4-BE49-F238E27FC236}">
                <a16:creationId xmlns:a16="http://schemas.microsoft.com/office/drawing/2014/main" id="{C57355ED-DD6B-1047-A39F-6E9ABD1E9533}"/>
              </a:ext>
            </a:extLst>
          </p:cNvPr>
          <p:cNvSpPr txBox="1"/>
          <p:nvPr/>
        </p:nvSpPr>
        <p:spPr>
          <a:xfrm>
            <a:off x="3918281" y="3850105"/>
            <a:ext cx="4331369" cy="830997"/>
          </a:xfrm>
          <a:prstGeom prst="rect">
            <a:avLst/>
          </a:prstGeom>
          <a:noFill/>
        </p:spPr>
        <p:txBody>
          <a:bodyPr wrap="square" rtlCol="0">
            <a:spAutoFit/>
          </a:bodyPr>
          <a:lstStyle/>
          <a:p>
            <a:pPr algn="ctr"/>
            <a:r>
              <a:rPr lang="en-US" sz="2400" i="1" spc="300" dirty="0">
                <a:solidFill>
                  <a:schemeClr val="bg1"/>
                </a:solidFill>
                <a:latin typeface="Trade Gothic LT Std" pitchFamily="2" charset="0"/>
              </a:rPr>
              <a:t>We’re so happy to have you here!</a:t>
            </a:r>
          </a:p>
        </p:txBody>
      </p:sp>
    </p:spTree>
    <p:extLst>
      <p:ext uri="{BB962C8B-B14F-4D97-AF65-F5344CB8AC3E}">
        <p14:creationId xmlns:p14="http://schemas.microsoft.com/office/powerpoint/2010/main" val="3025329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78872" y="4348459"/>
            <a:ext cx="11088450" cy="2308324"/>
          </a:xfrm>
          <a:prstGeom prst="rect">
            <a:avLst/>
          </a:prstGeom>
          <a:noFill/>
        </p:spPr>
        <p:txBody>
          <a:bodyPr wrap="square" rtlCol="0">
            <a:spAutoFit/>
          </a:bodyPr>
          <a:lstStyle/>
          <a:p>
            <a:r>
              <a:rPr lang="en-ZA" sz="3600" kern="1800" dirty="0">
                <a:solidFill>
                  <a:schemeClr val="bg1"/>
                </a:solidFill>
                <a:effectLst/>
                <a:latin typeface="Trade Gothic LT Std"/>
                <a:ea typeface="Times New Roman" panose="02020603050405020304" pitchFamily="18" charset="0"/>
              </a:rPr>
              <a:t>Philippians 4: 4 - 9 (NKJV)</a:t>
            </a:r>
            <a:br>
              <a:rPr lang="en-ZA" sz="3600" dirty="0">
                <a:solidFill>
                  <a:schemeClr val="bg1"/>
                </a:solidFill>
                <a:effectLst/>
                <a:latin typeface="Trade Gothic LT Std"/>
                <a:ea typeface="Times New Roman" panose="02020603050405020304" pitchFamily="18"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9 </a:t>
            </a:r>
            <a:r>
              <a:rPr lang="en-ZA" sz="3600" dirty="0">
                <a:solidFill>
                  <a:schemeClr val="bg1"/>
                </a:solidFill>
                <a:effectLst/>
                <a:latin typeface="Trade Gothic LT Std"/>
                <a:ea typeface="Calibri" panose="020F0502020204030204" pitchFamily="34" charset="0"/>
                <a:cs typeface="Calibri" panose="020F0502020204030204" pitchFamily="34" charset="0"/>
              </a:rPr>
              <a:t>The things which you learned and received and heard and saw in me, these do, and the God of peace will be with you.</a:t>
            </a:r>
            <a:endParaRPr lang="en-ZA" sz="3600" spc="300" dirty="0">
              <a:solidFill>
                <a:schemeClr val="bg1"/>
              </a:solidFill>
              <a:latin typeface="Trade Gothic LT Std"/>
            </a:endParaRPr>
          </a:p>
        </p:txBody>
      </p:sp>
    </p:spTree>
    <p:extLst>
      <p:ext uri="{BB962C8B-B14F-4D97-AF65-F5344CB8AC3E}">
        <p14:creationId xmlns:p14="http://schemas.microsoft.com/office/powerpoint/2010/main" val="180643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pic>
        <p:nvPicPr>
          <p:cNvPr id="4" name="Picture 3">
            <a:extLst>
              <a:ext uri="{FF2B5EF4-FFF2-40B4-BE49-F238E27FC236}">
                <a16:creationId xmlns:a16="http://schemas.microsoft.com/office/drawing/2014/main" id="{DEBBBA93-7F87-437A-AC95-F93AECF5206D}"/>
              </a:ext>
            </a:extLst>
          </p:cNvPr>
          <p:cNvPicPr>
            <a:picLocks noChangeAspect="1"/>
          </p:cNvPicPr>
          <p:nvPr/>
        </p:nvPicPr>
        <p:blipFill rotWithShape="1">
          <a:blip r:embed="rId3"/>
          <a:srcRect l="17990"/>
          <a:stretch/>
        </p:blipFill>
        <p:spPr>
          <a:xfrm>
            <a:off x="0" y="-1"/>
            <a:ext cx="12192000" cy="6857999"/>
          </a:xfrm>
          <a:prstGeom prst="rect">
            <a:avLst/>
          </a:prstGeom>
        </p:spPr>
      </p:pic>
    </p:spTree>
    <p:extLst>
      <p:ext uri="{BB962C8B-B14F-4D97-AF65-F5344CB8AC3E}">
        <p14:creationId xmlns:p14="http://schemas.microsoft.com/office/powerpoint/2010/main" val="1775352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3" name="TextBox 2">
            <a:extLst>
              <a:ext uri="{FF2B5EF4-FFF2-40B4-BE49-F238E27FC236}">
                <a16:creationId xmlns:a16="http://schemas.microsoft.com/office/drawing/2014/main" id="{11540FB4-14AD-4D2C-ADDB-0E2388137895}"/>
              </a:ext>
            </a:extLst>
          </p:cNvPr>
          <p:cNvSpPr txBox="1"/>
          <p:nvPr/>
        </p:nvSpPr>
        <p:spPr>
          <a:xfrm>
            <a:off x="2893729" y="4518318"/>
            <a:ext cx="6398438" cy="1569660"/>
          </a:xfrm>
          <a:prstGeom prst="rect">
            <a:avLst/>
          </a:prstGeom>
          <a:noFill/>
        </p:spPr>
        <p:txBody>
          <a:bodyPr wrap="square" rtlCol="0">
            <a:spAutoFit/>
          </a:bodyPr>
          <a:lstStyle/>
          <a:p>
            <a:r>
              <a:rPr lang="en-ZA" sz="9600" dirty="0">
                <a:solidFill>
                  <a:schemeClr val="bg1"/>
                </a:solidFill>
                <a:latin typeface="Comic Sans MS" panose="030F0702030302020204" pitchFamily="66" charset="0"/>
              </a:rPr>
              <a:t>Thank you!</a:t>
            </a:r>
          </a:p>
        </p:txBody>
      </p:sp>
    </p:spTree>
    <p:extLst>
      <p:ext uri="{BB962C8B-B14F-4D97-AF65-F5344CB8AC3E}">
        <p14:creationId xmlns:p14="http://schemas.microsoft.com/office/powerpoint/2010/main" val="203320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13558" y="3194297"/>
            <a:ext cx="11088450" cy="3416320"/>
          </a:xfrm>
          <a:prstGeom prst="rect">
            <a:avLst/>
          </a:prstGeom>
          <a:noFill/>
        </p:spPr>
        <p:txBody>
          <a:bodyPr wrap="square" rtlCol="0">
            <a:spAutoFit/>
          </a:bodyPr>
          <a:lstStyle/>
          <a:p>
            <a:r>
              <a:rPr lang="en-ZA" sz="3600" kern="1800" dirty="0">
                <a:solidFill>
                  <a:schemeClr val="bg1"/>
                </a:solidFill>
                <a:effectLst/>
                <a:latin typeface="Trade Gothic LT Std"/>
                <a:ea typeface="Times New Roman" panose="02020603050405020304" pitchFamily="18" charset="0"/>
              </a:rPr>
              <a:t>Philippians 4: 6 - 7 (NKJV)</a:t>
            </a:r>
            <a:br>
              <a:rPr lang="en-ZA" sz="3600" kern="1800" dirty="0">
                <a:solidFill>
                  <a:schemeClr val="bg1"/>
                </a:solidFill>
                <a:effectLst/>
                <a:latin typeface="Trade Gothic LT Std"/>
                <a:ea typeface="Times New Roman" panose="02020603050405020304" pitchFamily="18" charset="0"/>
              </a:rPr>
            </a:br>
            <a:r>
              <a:rPr lang="en-ZA" sz="3600" baseline="30000" dirty="0">
                <a:solidFill>
                  <a:schemeClr val="bg1"/>
                </a:solidFill>
                <a:effectLst/>
                <a:latin typeface="Trade Gothic LT Std"/>
                <a:ea typeface="Times New Roman" panose="02020603050405020304" pitchFamily="18" charset="0"/>
              </a:rPr>
              <a:t>6 </a:t>
            </a:r>
            <a:r>
              <a:rPr lang="en-ZA" sz="3600" dirty="0">
                <a:solidFill>
                  <a:schemeClr val="bg1"/>
                </a:solidFill>
                <a:effectLst/>
                <a:latin typeface="Trade Gothic LT Std"/>
                <a:ea typeface="Times New Roman" panose="02020603050405020304" pitchFamily="18" charset="0"/>
              </a:rPr>
              <a:t>Be anxious for nothing, but in everything by prayer and supplication, with thanksgiving, let your requests be made known to God; </a:t>
            </a:r>
            <a:r>
              <a:rPr lang="en-ZA" sz="3600" baseline="30000" dirty="0">
                <a:solidFill>
                  <a:schemeClr val="bg1"/>
                </a:solidFill>
                <a:effectLst/>
                <a:latin typeface="Trade Gothic LT Std"/>
                <a:ea typeface="Times New Roman" panose="02020603050405020304" pitchFamily="18" charset="0"/>
              </a:rPr>
              <a:t>7 </a:t>
            </a:r>
            <a:r>
              <a:rPr lang="en-ZA" sz="3600" dirty="0">
                <a:solidFill>
                  <a:schemeClr val="bg1"/>
                </a:solidFill>
                <a:effectLst/>
                <a:latin typeface="Trade Gothic LT Std"/>
                <a:ea typeface="Times New Roman" panose="02020603050405020304" pitchFamily="18" charset="0"/>
              </a:rPr>
              <a:t>and the peace of God, which surpasses all understanding, will guard your hearts and minds through Christ Jesus.</a:t>
            </a:r>
            <a:endParaRPr lang="en-ZA" b="1" spc="3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693000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FD7678-E4B6-B04C-896B-DE99278CE995}"/>
              </a:ext>
            </a:extLst>
          </p:cNvPr>
          <p:cNvPicPr>
            <a:picLocks noChangeAspect="1"/>
          </p:cNvPicPr>
          <p:nvPr/>
        </p:nvPicPr>
        <p:blipFill>
          <a:blip r:embed="rId2"/>
          <a:stretch>
            <a:fillRect/>
          </a:stretch>
        </p:blipFill>
        <p:spPr>
          <a:xfrm>
            <a:off x="3338763" y="671763"/>
            <a:ext cx="5514474" cy="5514474"/>
          </a:xfrm>
          <a:prstGeom prst="rect">
            <a:avLst/>
          </a:prstGeom>
        </p:spPr>
      </p:pic>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3"/>
          <a:stretch>
            <a:fillRect/>
          </a:stretch>
        </p:blipFill>
        <p:spPr>
          <a:xfrm>
            <a:off x="11225635" y="5317956"/>
            <a:ext cx="960262" cy="1540044"/>
          </a:xfrm>
          <a:prstGeom prst="rect">
            <a:avLst/>
          </a:prstGeom>
        </p:spPr>
      </p:pic>
      <p:pic>
        <p:nvPicPr>
          <p:cNvPr id="4" name="Picture 3">
            <a:extLst>
              <a:ext uri="{FF2B5EF4-FFF2-40B4-BE49-F238E27FC236}">
                <a16:creationId xmlns:a16="http://schemas.microsoft.com/office/drawing/2014/main" id="{883DAF67-D0B8-3642-AEE1-48DD2F0134CF}"/>
              </a:ext>
            </a:extLst>
          </p:cNvPr>
          <p:cNvPicPr>
            <a:picLocks noChangeAspect="1"/>
          </p:cNvPicPr>
          <p:nvPr/>
        </p:nvPicPr>
        <p:blipFill>
          <a:blip r:embed="rId4"/>
          <a:stretch>
            <a:fillRect/>
          </a:stretch>
        </p:blipFill>
        <p:spPr>
          <a:xfrm>
            <a:off x="3599445" y="2202782"/>
            <a:ext cx="4969043" cy="2024174"/>
          </a:xfrm>
          <a:prstGeom prst="rect">
            <a:avLst/>
          </a:prstGeom>
        </p:spPr>
      </p:pic>
    </p:spTree>
    <p:extLst>
      <p:ext uri="{BB962C8B-B14F-4D97-AF65-F5344CB8AC3E}">
        <p14:creationId xmlns:p14="http://schemas.microsoft.com/office/powerpoint/2010/main" val="470382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33E61C-942F-5244-B837-86553646D06B}"/>
              </a:ext>
            </a:extLst>
          </p:cNvPr>
          <p:cNvPicPr>
            <a:picLocks noChangeAspect="1"/>
          </p:cNvPicPr>
          <p:nvPr/>
        </p:nvPicPr>
        <p:blipFill>
          <a:blip r:embed="rId2"/>
          <a:stretch>
            <a:fillRect/>
          </a:stretch>
        </p:blipFill>
        <p:spPr>
          <a:xfrm>
            <a:off x="2235200" y="0"/>
            <a:ext cx="7721600" cy="6858000"/>
          </a:xfrm>
          <a:prstGeom prst="rect">
            <a:avLst/>
          </a:prstGeom>
        </p:spPr>
      </p:pic>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3"/>
          <a:stretch>
            <a:fillRect/>
          </a:stretch>
        </p:blipFill>
        <p:spPr>
          <a:xfrm>
            <a:off x="11225635" y="5317956"/>
            <a:ext cx="960262" cy="1540044"/>
          </a:xfrm>
          <a:prstGeom prst="rect">
            <a:avLst/>
          </a:prstGeom>
        </p:spPr>
      </p:pic>
      <p:pic>
        <p:nvPicPr>
          <p:cNvPr id="9" name="Picture 8">
            <a:extLst>
              <a:ext uri="{FF2B5EF4-FFF2-40B4-BE49-F238E27FC236}">
                <a16:creationId xmlns:a16="http://schemas.microsoft.com/office/drawing/2014/main" id="{31574DD1-F4DB-6647-909D-2E7EB7387BE8}"/>
              </a:ext>
            </a:extLst>
          </p:cNvPr>
          <p:cNvPicPr>
            <a:picLocks noChangeAspect="1"/>
          </p:cNvPicPr>
          <p:nvPr/>
        </p:nvPicPr>
        <p:blipFill>
          <a:blip r:embed="rId4"/>
          <a:stretch>
            <a:fillRect/>
          </a:stretch>
        </p:blipFill>
        <p:spPr>
          <a:xfrm>
            <a:off x="3338763" y="671763"/>
            <a:ext cx="5514474" cy="5514474"/>
          </a:xfrm>
          <a:prstGeom prst="rect">
            <a:avLst/>
          </a:prstGeom>
        </p:spPr>
      </p:pic>
      <p:sp>
        <p:nvSpPr>
          <p:cNvPr id="5" name="TextBox 4">
            <a:extLst>
              <a:ext uri="{FF2B5EF4-FFF2-40B4-BE49-F238E27FC236}">
                <a16:creationId xmlns:a16="http://schemas.microsoft.com/office/drawing/2014/main" id="{9E477972-E794-D847-9470-56C1D47A6E64}"/>
              </a:ext>
            </a:extLst>
          </p:cNvPr>
          <p:cNvSpPr txBox="1"/>
          <p:nvPr/>
        </p:nvSpPr>
        <p:spPr>
          <a:xfrm>
            <a:off x="3428997" y="2358217"/>
            <a:ext cx="5334002" cy="1107996"/>
          </a:xfrm>
          <a:prstGeom prst="rect">
            <a:avLst/>
          </a:prstGeom>
          <a:noFill/>
        </p:spPr>
        <p:txBody>
          <a:bodyPr wrap="square" rtlCol="0">
            <a:spAutoFit/>
          </a:bodyPr>
          <a:lstStyle/>
          <a:p>
            <a:pPr algn="ctr"/>
            <a:r>
              <a:rPr lang="en-US" sz="6600" b="1" spc="300" dirty="0">
                <a:solidFill>
                  <a:schemeClr val="bg1"/>
                </a:solidFill>
                <a:latin typeface="Trade Gothic LT Std Bold Conden" pitchFamily="2" charset="0"/>
              </a:rPr>
              <a:t>Celebration</a:t>
            </a:r>
          </a:p>
        </p:txBody>
      </p:sp>
      <p:sp>
        <p:nvSpPr>
          <p:cNvPr id="6" name="TextBox 5">
            <a:extLst>
              <a:ext uri="{FF2B5EF4-FFF2-40B4-BE49-F238E27FC236}">
                <a16:creationId xmlns:a16="http://schemas.microsoft.com/office/drawing/2014/main" id="{82C6E391-148F-B04F-B74B-29819E12F387}"/>
              </a:ext>
            </a:extLst>
          </p:cNvPr>
          <p:cNvSpPr txBox="1"/>
          <p:nvPr/>
        </p:nvSpPr>
        <p:spPr>
          <a:xfrm>
            <a:off x="3072535" y="4449075"/>
            <a:ext cx="6046927" cy="646331"/>
          </a:xfrm>
          <a:prstGeom prst="rect">
            <a:avLst/>
          </a:prstGeom>
          <a:noFill/>
        </p:spPr>
        <p:txBody>
          <a:bodyPr wrap="square" rtlCol="0">
            <a:spAutoFit/>
          </a:bodyPr>
          <a:lstStyle/>
          <a:p>
            <a:pPr algn="ctr"/>
            <a:r>
              <a:rPr lang="en-US" sz="3600" spc="300" dirty="0">
                <a:solidFill>
                  <a:schemeClr val="bg1"/>
                </a:solidFill>
                <a:latin typeface="Trade Gothic LT Std Light" pitchFamily="2" charset="0"/>
              </a:rPr>
              <a:t>Derk Jan van der Veen</a:t>
            </a:r>
            <a:endParaRPr lang="en-US" sz="3600" spc="300" dirty="0">
              <a:solidFill>
                <a:schemeClr val="bg1"/>
              </a:solidFill>
              <a:latin typeface="Trade Gothic LT Std" pitchFamily="2" charset="0"/>
            </a:endParaRPr>
          </a:p>
        </p:txBody>
      </p:sp>
    </p:spTree>
    <p:extLst>
      <p:ext uri="{BB962C8B-B14F-4D97-AF65-F5344CB8AC3E}">
        <p14:creationId xmlns:p14="http://schemas.microsoft.com/office/powerpoint/2010/main" val="2989320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pic>
        <p:nvPicPr>
          <p:cNvPr id="2050" name="Picture 2" descr="The Netherlands&amp;#39; Max Verstappen wins first Formula One title | Euronews">
            <a:extLst>
              <a:ext uri="{FF2B5EF4-FFF2-40B4-BE49-F238E27FC236}">
                <a16:creationId xmlns:a16="http://schemas.microsoft.com/office/drawing/2014/main" id="{7E5B1B6A-4E5E-40E1-9FBA-5BB443303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39" y="427458"/>
            <a:ext cx="10672146" cy="6003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70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594508" y="3787560"/>
            <a:ext cx="10872814" cy="2862322"/>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cs typeface="Calibri" panose="020F0502020204030204" pitchFamily="34" charset="0"/>
              </a:rPr>
              <a:t>1 Chronicles 16: 31 – 34 (NKJV)</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31 </a:t>
            </a:r>
            <a:r>
              <a:rPr lang="en-ZA" sz="3600" dirty="0">
                <a:solidFill>
                  <a:schemeClr val="bg1"/>
                </a:solidFill>
                <a:effectLst/>
                <a:latin typeface="Trade Gothic LT Std"/>
                <a:ea typeface="Calibri" panose="020F0502020204030204" pitchFamily="34" charset="0"/>
                <a:cs typeface="Calibri" panose="020F0502020204030204" pitchFamily="34" charset="0"/>
              </a:rPr>
              <a:t>Let the heavens rejoice, and let the earth be glad;</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dirty="0">
                <a:solidFill>
                  <a:schemeClr val="bg1"/>
                </a:solidFill>
                <a:effectLst/>
                <a:latin typeface="Trade Gothic LT Std"/>
                <a:ea typeface="Calibri" panose="020F0502020204030204" pitchFamily="34" charset="0"/>
                <a:cs typeface="Calibri" panose="020F0502020204030204" pitchFamily="34" charset="0"/>
              </a:rPr>
              <a:t>And let them say among the nations, “The </a:t>
            </a:r>
            <a:r>
              <a:rPr lang="en-ZA" sz="3600" cap="small" dirty="0">
                <a:solidFill>
                  <a:schemeClr val="bg1"/>
                </a:solidFill>
                <a:effectLst/>
                <a:latin typeface="Trade Gothic LT Std"/>
                <a:ea typeface="Calibri" panose="020F0502020204030204" pitchFamily="34" charset="0"/>
                <a:cs typeface="Calibri" panose="020F0502020204030204" pitchFamily="34" charset="0"/>
              </a:rPr>
              <a:t>Lord</a:t>
            </a:r>
            <a:r>
              <a:rPr lang="en-ZA" sz="3600" dirty="0">
                <a:solidFill>
                  <a:schemeClr val="bg1"/>
                </a:solidFill>
                <a:effectLst/>
                <a:latin typeface="Trade Gothic LT Std"/>
                <a:ea typeface="Calibri" panose="020F0502020204030204" pitchFamily="34" charset="0"/>
                <a:cs typeface="Calibri" panose="020F0502020204030204" pitchFamily="34" charset="0"/>
              </a:rPr>
              <a:t> reigns.”</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32 </a:t>
            </a:r>
            <a:r>
              <a:rPr lang="en-ZA" sz="3600" dirty="0">
                <a:solidFill>
                  <a:schemeClr val="bg1"/>
                </a:solidFill>
                <a:effectLst/>
                <a:latin typeface="Trade Gothic LT Std"/>
                <a:ea typeface="Calibri" panose="020F0502020204030204" pitchFamily="34" charset="0"/>
              </a:rPr>
              <a:t>Let the sea roar, and all its fullness;</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Let the field rejoice, and all that is in it.</a:t>
            </a:r>
            <a:endParaRPr lang="en-US" sz="3600" spc="300" dirty="0">
              <a:solidFill>
                <a:schemeClr val="bg1"/>
              </a:solidFill>
              <a:latin typeface="Trade Gothic LT Std"/>
            </a:endParaRPr>
          </a:p>
        </p:txBody>
      </p:sp>
    </p:spTree>
    <p:extLst>
      <p:ext uri="{BB962C8B-B14F-4D97-AF65-F5344CB8AC3E}">
        <p14:creationId xmlns:p14="http://schemas.microsoft.com/office/powerpoint/2010/main" val="1869421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287981" y="3886795"/>
            <a:ext cx="11207333" cy="2862322"/>
          </a:xfrm>
          <a:prstGeom prst="rect">
            <a:avLst/>
          </a:prstGeom>
          <a:noFill/>
        </p:spPr>
        <p:txBody>
          <a:bodyPr wrap="square" rtlCol="0">
            <a:spAutoFit/>
          </a:bodyPr>
          <a:lstStyle/>
          <a:p>
            <a:r>
              <a:rPr lang="en-ZA" sz="3600" dirty="0">
                <a:solidFill>
                  <a:schemeClr val="bg1"/>
                </a:solidFill>
                <a:effectLst/>
                <a:latin typeface="Trade Gothic LT Std"/>
                <a:ea typeface="Calibri" panose="020F0502020204030204" pitchFamily="34" charset="0"/>
                <a:cs typeface="Calibri" panose="020F0502020204030204" pitchFamily="34" charset="0"/>
              </a:rPr>
              <a:t>1 Chronicles 16: 31 – 34 (NKJV)</a:t>
            </a:r>
            <a:br>
              <a:rPr lang="en-ZA" sz="3600" dirty="0">
                <a:solidFill>
                  <a:schemeClr val="bg1"/>
                </a:solidFill>
                <a:effectLst/>
                <a:latin typeface="Trade Gothic LT Std"/>
                <a:ea typeface="Calibri" panose="020F0502020204030204" pitchFamily="34" charset="0"/>
                <a:cs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33 </a:t>
            </a:r>
            <a:r>
              <a:rPr lang="en-ZA" sz="3600" dirty="0">
                <a:solidFill>
                  <a:schemeClr val="bg1"/>
                </a:solidFill>
                <a:effectLst/>
                <a:latin typeface="Trade Gothic LT Std"/>
                <a:ea typeface="Calibri" panose="020F0502020204030204" pitchFamily="34" charset="0"/>
              </a:rPr>
              <a:t>Then the trees of the woods shall rejoice before the </a:t>
            </a:r>
            <a:r>
              <a:rPr lang="en-ZA" sz="3600" cap="small" dirty="0">
                <a:solidFill>
                  <a:schemeClr val="bg1"/>
                </a:solidFill>
                <a:effectLst/>
                <a:latin typeface="Trade Gothic LT Std"/>
                <a:ea typeface="Calibri" panose="020F0502020204030204" pitchFamily="34" charset="0"/>
              </a:rPr>
              <a:t>Lord</a:t>
            </a:r>
            <a:r>
              <a:rPr lang="en-ZA" sz="3600" dirty="0">
                <a:solidFill>
                  <a:schemeClr val="bg1"/>
                </a:solidFill>
                <a:effectLst/>
                <a:latin typeface="Trade Gothic LT Std"/>
                <a:ea typeface="Calibri" panose="020F0502020204030204" pitchFamily="34" charset="0"/>
              </a:rPr>
              <a:t>,</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For He is coming to judge the earth.</a:t>
            </a:r>
            <a:br>
              <a:rPr lang="en-ZA" sz="3600" baseline="30000" dirty="0">
                <a:solidFill>
                  <a:schemeClr val="bg1"/>
                </a:solidFill>
                <a:effectLst/>
                <a:latin typeface="Trade Gothic LT Std"/>
                <a:ea typeface="Calibri" panose="020F0502020204030204" pitchFamily="34" charset="0"/>
                <a:cs typeface="Calibri" panose="020F0502020204030204" pitchFamily="34"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34  </a:t>
            </a:r>
            <a:r>
              <a:rPr lang="en-ZA" sz="3600" dirty="0">
                <a:solidFill>
                  <a:schemeClr val="bg1"/>
                </a:solidFill>
                <a:effectLst/>
                <a:latin typeface="Trade Gothic LT Std"/>
                <a:ea typeface="Calibri" panose="020F0502020204030204" pitchFamily="34" charset="0"/>
              </a:rPr>
              <a:t>Oh, give thanks to the </a:t>
            </a:r>
            <a:r>
              <a:rPr lang="en-ZA" sz="3600" cap="small" dirty="0">
                <a:solidFill>
                  <a:schemeClr val="bg1"/>
                </a:solidFill>
                <a:effectLst/>
                <a:latin typeface="Trade Gothic LT Std"/>
                <a:ea typeface="Calibri" panose="020F0502020204030204" pitchFamily="34" charset="0"/>
              </a:rPr>
              <a:t>Lord</a:t>
            </a:r>
            <a:r>
              <a:rPr lang="en-ZA" sz="3600" dirty="0">
                <a:solidFill>
                  <a:schemeClr val="bg1"/>
                </a:solidFill>
                <a:effectLst/>
                <a:latin typeface="Trade Gothic LT Std"/>
                <a:ea typeface="Calibri" panose="020F0502020204030204" pitchFamily="34" charset="0"/>
              </a:rPr>
              <a:t>, for He is good!</a:t>
            </a:r>
            <a:br>
              <a:rPr lang="en-ZA" sz="3600" dirty="0">
                <a:solidFill>
                  <a:schemeClr val="bg1"/>
                </a:solidFill>
                <a:effectLst/>
                <a:latin typeface="Trade Gothic LT Std"/>
                <a:ea typeface="Calibri" panose="020F0502020204030204" pitchFamily="34" charset="0"/>
              </a:rPr>
            </a:br>
            <a:r>
              <a:rPr lang="en-ZA" sz="3600" dirty="0">
                <a:solidFill>
                  <a:schemeClr val="bg1"/>
                </a:solidFill>
                <a:effectLst/>
                <a:latin typeface="Trade Gothic LT Std"/>
                <a:ea typeface="Calibri" panose="020F0502020204030204" pitchFamily="34" charset="0"/>
              </a:rPr>
              <a:t>For His mercy endures forever.</a:t>
            </a:r>
            <a:endParaRPr lang="en-US" sz="3600" spc="300" dirty="0">
              <a:solidFill>
                <a:schemeClr val="bg1"/>
              </a:solidFill>
              <a:latin typeface="Trade Gothic LT Std"/>
            </a:endParaRPr>
          </a:p>
        </p:txBody>
      </p:sp>
    </p:spTree>
    <p:extLst>
      <p:ext uri="{BB962C8B-B14F-4D97-AF65-F5344CB8AC3E}">
        <p14:creationId xmlns:p14="http://schemas.microsoft.com/office/powerpoint/2010/main" val="2744709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142043" y="0"/>
            <a:ext cx="121858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31312" y="3908228"/>
            <a:ext cx="11239186" cy="2603341"/>
          </a:xfrm>
          <a:prstGeom prst="rect">
            <a:avLst/>
          </a:prstGeom>
          <a:noFill/>
        </p:spPr>
        <p:txBody>
          <a:bodyPr wrap="square" rtlCol="0">
            <a:spAutoFit/>
          </a:bodyPr>
          <a:lstStyle/>
          <a:p>
            <a:pPr>
              <a:lnSpc>
                <a:spcPct val="115000"/>
              </a:lnSpc>
              <a:spcAft>
                <a:spcPts val="1000"/>
              </a:spcAft>
            </a:pPr>
            <a:r>
              <a:rPr lang="en-ZA" sz="3600" dirty="0">
                <a:solidFill>
                  <a:schemeClr val="bg1"/>
                </a:solidFill>
                <a:effectLst/>
                <a:latin typeface="Trade Gothic LT Std"/>
                <a:ea typeface="Times New Roman" panose="02020603050405020304" pitchFamily="18" charset="0"/>
                <a:cs typeface="Calibri" panose="020F0502020204030204" pitchFamily="34" charset="0"/>
              </a:rPr>
              <a:t>Ezra 6: 16 (NKJV)</a:t>
            </a:r>
            <a:br>
              <a:rPr lang="en-ZA" sz="3600" dirty="0">
                <a:solidFill>
                  <a:schemeClr val="bg1"/>
                </a:solidFill>
                <a:effectLst/>
                <a:latin typeface="Trade Gothic LT Std"/>
                <a:ea typeface="Times New Roman" panose="02020603050405020304" pitchFamily="18" charset="0"/>
                <a:cs typeface="Calibri" panose="020F0502020204030204" pitchFamily="34" charset="0"/>
              </a:rPr>
            </a:br>
            <a:r>
              <a:rPr lang="en-ZA" sz="3600" baseline="30000" dirty="0">
                <a:solidFill>
                  <a:schemeClr val="bg1"/>
                </a:solidFill>
                <a:effectLst/>
                <a:latin typeface="Trade Gothic LT Std"/>
                <a:ea typeface="Times New Roman" panose="02020603050405020304" pitchFamily="18" charset="0"/>
                <a:cs typeface="Calibri" panose="020F0502020204030204" pitchFamily="34" charset="0"/>
              </a:rPr>
              <a:t>16 </a:t>
            </a:r>
            <a:r>
              <a:rPr lang="en-ZA" sz="3600" dirty="0">
                <a:solidFill>
                  <a:schemeClr val="bg1"/>
                </a:solidFill>
                <a:effectLst/>
                <a:latin typeface="Trade Gothic LT Std"/>
                <a:ea typeface="Times New Roman" panose="02020603050405020304" pitchFamily="18" charset="0"/>
                <a:cs typeface="Calibri" panose="020F0502020204030204" pitchFamily="34" charset="0"/>
              </a:rPr>
              <a:t>Then the children of Israel, the priests and the Levites and the rest of the descendants of the captivity, celebrated the dedication of this house of God with joy.</a:t>
            </a:r>
            <a:endParaRPr lang="en-US" sz="3600" spc="300" dirty="0">
              <a:solidFill>
                <a:schemeClr val="bg1"/>
              </a:solidFill>
              <a:latin typeface="Trade Gothic LT Std"/>
            </a:endParaRPr>
          </a:p>
        </p:txBody>
      </p:sp>
    </p:spTree>
    <p:extLst>
      <p:ext uri="{BB962C8B-B14F-4D97-AF65-F5344CB8AC3E}">
        <p14:creationId xmlns:p14="http://schemas.microsoft.com/office/powerpoint/2010/main" val="241842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551562" y="4253702"/>
            <a:ext cx="9974179" cy="2308324"/>
          </a:xfrm>
          <a:prstGeom prst="rect">
            <a:avLst/>
          </a:prstGeom>
          <a:noFill/>
        </p:spPr>
        <p:txBody>
          <a:bodyPr wrap="square" rtlCol="0">
            <a:spAutoFit/>
          </a:bodyPr>
          <a:lstStyle/>
          <a:p>
            <a:r>
              <a:rPr lang="en-ZA" sz="3600" kern="1800" dirty="0">
                <a:solidFill>
                  <a:schemeClr val="bg1"/>
                </a:solidFill>
                <a:effectLst/>
                <a:latin typeface="Trade Gothic LT Std"/>
                <a:ea typeface="Times New Roman" panose="02020603050405020304" pitchFamily="18" charset="0"/>
              </a:rPr>
              <a:t>Philippians 4: 4 - 9 (NKJV)</a:t>
            </a:r>
            <a:br>
              <a:rPr lang="en-ZA" sz="3600" kern="1800" dirty="0">
                <a:solidFill>
                  <a:schemeClr val="bg1"/>
                </a:solidFill>
                <a:effectLst/>
                <a:latin typeface="Trade Gothic LT Std"/>
                <a:ea typeface="Times New Roman" panose="02020603050405020304" pitchFamily="18" charset="0"/>
              </a:rPr>
            </a:br>
            <a:r>
              <a:rPr lang="en-ZA" sz="3600" baseline="30000" dirty="0">
                <a:solidFill>
                  <a:schemeClr val="bg1"/>
                </a:solidFill>
                <a:effectLst/>
                <a:latin typeface="Trade Gothic LT Std"/>
                <a:ea typeface="Times New Roman" panose="02020603050405020304" pitchFamily="18" charset="0"/>
              </a:rPr>
              <a:t>4 </a:t>
            </a:r>
            <a:r>
              <a:rPr lang="en-ZA" sz="3600" dirty="0">
                <a:solidFill>
                  <a:schemeClr val="bg1"/>
                </a:solidFill>
                <a:effectLst/>
                <a:latin typeface="Trade Gothic LT Std"/>
                <a:ea typeface="Times New Roman" panose="02020603050405020304" pitchFamily="18" charset="0"/>
              </a:rPr>
              <a:t>Rejoice in the Lord always. Again I will say, rejoice! </a:t>
            </a:r>
            <a:br>
              <a:rPr lang="en-ZA" sz="3600" dirty="0">
                <a:solidFill>
                  <a:schemeClr val="bg1"/>
                </a:solidFill>
                <a:effectLst/>
                <a:latin typeface="Trade Gothic LT Std"/>
                <a:ea typeface="Times New Roman" panose="02020603050405020304" pitchFamily="18" charset="0"/>
              </a:rPr>
            </a:br>
            <a:r>
              <a:rPr lang="en-ZA" sz="3600" baseline="30000" dirty="0">
                <a:solidFill>
                  <a:schemeClr val="bg1"/>
                </a:solidFill>
                <a:effectLst/>
                <a:latin typeface="Trade Gothic LT Std"/>
                <a:ea typeface="Times New Roman" panose="02020603050405020304" pitchFamily="18" charset="0"/>
              </a:rPr>
              <a:t>5 </a:t>
            </a:r>
            <a:r>
              <a:rPr lang="en-ZA" sz="3600" dirty="0">
                <a:solidFill>
                  <a:schemeClr val="bg1"/>
                </a:solidFill>
                <a:effectLst/>
                <a:latin typeface="Trade Gothic LT Std"/>
                <a:ea typeface="Times New Roman" panose="02020603050405020304" pitchFamily="18" charset="0"/>
              </a:rPr>
              <a:t>Let your gentleness be known to all men. The Lord is at hand. </a:t>
            </a:r>
            <a:endParaRPr lang="en-ZA" b="1" spc="3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27449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13558" y="3194297"/>
            <a:ext cx="11088450" cy="3416320"/>
          </a:xfrm>
          <a:prstGeom prst="rect">
            <a:avLst/>
          </a:prstGeom>
          <a:noFill/>
        </p:spPr>
        <p:txBody>
          <a:bodyPr wrap="square" rtlCol="0">
            <a:spAutoFit/>
          </a:bodyPr>
          <a:lstStyle/>
          <a:p>
            <a:r>
              <a:rPr lang="en-ZA" sz="3600" kern="1800" dirty="0">
                <a:solidFill>
                  <a:schemeClr val="bg1"/>
                </a:solidFill>
                <a:effectLst/>
                <a:latin typeface="Trade Gothic LT Std"/>
                <a:ea typeface="Times New Roman" panose="02020603050405020304" pitchFamily="18" charset="0"/>
              </a:rPr>
              <a:t>Philippians 4: 4 - 9 (NKJV)</a:t>
            </a:r>
            <a:br>
              <a:rPr lang="en-ZA" sz="3600" kern="1800" dirty="0">
                <a:solidFill>
                  <a:schemeClr val="bg1"/>
                </a:solidFill>
                <a:effectLst/>
                <a:latin typeface="Trade Gothic LT Std"/>
                <a:ea typeface="Times New Roman" panose="02020603050405020304" pitchFamily="18" charset="0"/>
              </a:rPr>
            </a:br>
            <a:r>
              <a:rPr lang="en-ZA" sz="3600" baseline="30000" dirty="0">
                <a:solidFill>
                  <a:schemeClr val="bg1"/>
                </a:solidFill>
                <a:effectLst/>
                <a:latin typeface="Trade Gothic LT Std"/>
                <a:ea typeface="Times New Roman" panose="02020603050405020304" pitchFamily="18" charset="0"/>
              </a:rPr>
              <a:t>6 </a:t>
            </a:r>
            <a:r>
              <a:rPr lang="en-ZA" sz="3600" dirty="0">
                <a:solidFill>
                  <a:schemeClr val="bg1"/>
                </a:solidFill>
                <a:effectLst/>
                <a:latin typeface="Trade Gothic LT Std"/>
                <a:ea typeface="Times New Roman" panose="02020603050405020304" pitchFamily="18" charset="0"/>
              </a:rPr>
              <a:t>Be anxious for nothing, but in everything by prayer and supplication, with thanksgiving, let your requests be made known to God; </a:t>
            </a:r>
            <a:r>
              <a:rPr lang="en-ZA" sz="3600" baseline="30000" dirty="0">
                <a:solidFill>
                  <a:schemeClr val="bg1"/>
                </a:solidFill>
                <a:effectLst/>
                <a:latin typeface="Trade Gothic LT Std"/>
                <a:ea typeface="Times New Roman" panose="02020603050405020304" pitchFamily="18" charset="0"/>
              </a:rPr>
              <a:t>7 </a:t>
            </a:r>
            <a:r>
              <a:rPr lang="en-ZA" sz="3600" dirty="0">
                <a:solidFill>
                  <a:schemeClr val="bg1"/>
                </a:solidFill>
                <a:effectLst/>
                <a:latin typeface="Trade Gothic LT Std"/>
                <a:ea typeface="Times New Roman" panose="02020603050405020304" pitchFamily="18" charset="0"/>
              </a:rPr>
              <a:t>and the peace of God, which surpasses all understanding, will guard your hearts and minds through Christ Jesus.</a:t>
            </a:r>
            <a:endParaRPr lang="en-ZA" b="1" spc="3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080425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E19ECC-C7EA-A54D-944A-D57C4E60E4F8}"/>
              </a:ext>
            </a:extLst>
          </p:cNvPr>
          <p:cNvSpPr/>
          <p:nvPr/>
        </p:nvSpPr>
        <p:spPr>
          <a:xfrm>
            <a:off x="0" y="0"/>
            <a:ext cx="121858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89E4731-22F0-044E-BA5A-A5BF6F563A36}"/>
              </a:ext>
            </a:extLst>
          </p:cNvPr>
          <p:cNvPicPr>
            <a:picLocks noChangeAspect="1"/>
          </p:cNvPicPr>
          <p:nvPr/>
        </p:nvPicPr>
        <p:blipFill>
          <a:blip r:embed="rId2"/>
          <a:stretch>
            <a:fillRect/>
          </a:stretch>
        </p:blipFill>
        <p:spPr>
          <a:xfrm>
            <a:off x="11225635" y="5317956"/>
            <a:ext cx="960262" cy="1540044"/>
          </a:xfrm>
          <a:prstGeom prst="rect">
            <a:avLst/>
          </a:prstGeom>
        </p:spPr>
      </p:pic>
      <p:sp>
        <p:nvSpPr>
          <p:cNvPr id="5" name="TextBox 4">
            <a:extLst>
              <a:ext uri="{FF2B5EF4-FFF2-40B4-BE49-F238E27FC236}">
                <a16:creationId xmlns:a16="http://schemas.microsoft.com/office/drawing/2014/main" id="{1099C4FB-8DA3-7A4D-8FA3-27ADB999E469}"/>
              </a:ext>
            </a:extLst>
          </p:cNvPr>
          <p:cNvSpPr txBox="1"/>
          <p:nvPr/>
        </p:nvSpPr>
        <p:spPr>
          <a:xfrm>
            <a:off x="313558" y="3194297"/>
            <a:ext cx="11088450" cy="3416320"/>
          </a:xfrm>
          <a:prstGeom prst="rect">
            <a:avLst/>
          </a:prstGeom>
          <a:noFill/>
        </p:spPr>
        <p:txBody>
          <a:bodyPr wrap="square" rtlCol="0">
            <a:spAutoFit/>
          </a:bodyPr>
          <a:lstStyle/>
          <a:p>
            <a:r>
              <a:rPr lang="en-ZA" sz="3600" kern="1800" dirty="0">
                <a:solidFill>
                  <a:schemeClr val="bg1"/>
                </a:solidFill>
                <a:effectLst/>
                <a:latin typeface="Trade Gothic LT Std"/>
                <a:ea typeface="Times New Roman" panose="02020603050405020304" pitchFamily="18" charset="0"/>
              </a:rPr>
              <a:t>Philippians 4: 4 - 9 (NKJV)</a:t>
            </a:r>
            <a:br>
              <a:rPr lang="en-ZA" sz="3600" dirty="0">
                <a:solidFill>
                  <a:schemeClr val="bg1"/>
                </a:solidFill>
                <a:effectLst/>
                <a:latin typeface="Trade Gothic LT Std"/>
                <a:ea typeface="Times New Roman" panose="02020603050405020304" pitchFamily="18" charset="0"/>
              </a:rPr>
            </a:br>
            <a:r>
              <a:rPr lang="en-ZA" sz="3600" baseline="30000" dirty="0">
                <a:solidFill>
                  <a:schemeClr val="bg1"/>
                </a:solidFill>
                <a:effectLst/>
                <a:latin typeface="Trade Gothic LT Std"/>
                <a:ea typeface="Calibri" panose="020F0502020204030204" pitchFamily="34" charset="0"/>
                <a:cs typeface="Calibri" panose="020F0502020204030204" pitchFamily="34" charset="0"/>
              </a:rPr>
              <a:t>8 </a:t>
            </a:r>
            <a:r>
              <a:rPr lang="en-ZA" sz="3600" dirty="0">
                <a:solidFill>
                  <a:schemeClr val="bg1"/>
                </a:solidFill>
                <a:effectLst/>
                <a:latin typeface="Trade Gothic LT Std"/>
                <a:ea typeface="Calibri" panose="020F0502020204030204" pitchFamily="34" charset="0"/>
                <a:cs typeface="Calibri" panose="020F0502020204030204" pitchFamily="34" charset="0"/>
              </a:rPr>
              <a:t>Finally, brethren, whatever things are true, whatever things are noble, whatever things are just, whatever things are pure, whatever things are lovely, whatever things are of good report, if there is any virtue and if there is anything praiseworthy—meditate on these things.</a:t>
            </a:r>
            <a:r>
              <a:rPr lang="en-ZA" sz="3600" baseline="30000" dirty="0">
                <a:solidFill>
                  <a:schemeClr val="bg1"/>
                </a:solidFill>
                <a:effectLst/>
                <a:latin typeface="Trade Gothic LT Std"/>
                <a:ea typeface="Calibri" panose="020F0502020204030204" pitchFamily="34" charset="0"/>
                <a:cs typeface="Times New Roman" panose="02020603050405020304" pitchFamily="18" charset="0"/>
              </a:rPr>
              <a:t> </a:t>
            </a:r>
            <a:endParaRPr lang="en-ZA" sz="3600" spc="300" dirty="0">
              <a:solidFill>
                <a:schemeClr val="bg1"/>
              </a:solidFill>
              <a:latin typeface="Trade Gothic LT Std"/>
            </a:endParaRPr>
          </a:p>
        </p:txBody>
      </p:sp>
    </p:spTree>
    <p:extLst>
      <p:ext uri="{BB962C8B-B14F-4D97-AF65-F5344CB8AC3E}">
        <p14:creationId xmlns:p14="http://schemas.microsoft.com/office/powerpoint/2010/main" val="2772417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st xmlns="33e77a83-5a87-48ae-9212-a1963549f2ae" xsi:nil="true"/>
    <Open_x0020_Containing_x0020_Folder xmlns="33e77a83-5a87-48ae-9212-a1963549f2ae" xsi:nil="true"/>
    <_dlc_DocId xmlns="70403649-5801-4472-b8e8-03f4b0112c9f">ZARR4ZAZY4HQ-1231363018-215992</_dlc_DocId>
    <_dlc_DocIdUrl xmlns="70403649-5801-4472-b8e8-03f4b0112c9f">
      <Url>https://shofaronline.sharepoint.com/_layouts/15/DocIdRedir.aspx?ID=ZARR4ZAZY4HQ-1231363018-215992</Url>
      <Description>ZARR4ZAZY4HQ-1231363018-215992</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14" ma:contentTypeDescription="Create a new document." ma:contentTypeScope="" ma:versionID="0b6ce53724347a0f51651cdc188928b3">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ecede5d8375c36db018d72616ce9a9c0"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040F97B-03C4-409F-A073-05378FEAF979}">
  <ds:schemaRefs>
    <ds:schemaRef ds:uri="http://schemas.microsoft.com/sharepoint/v3/contenttype/forms"/>
  </ds:schemaRefs>
</ds:datastoreItem>
</file>

<file path=customXml/itemProps2.xml><?xml version="1.0" encoding="utf-8"?>
<ds:datastoreItem xmlns:ds="http://schemas.openxmlformats.org/officeDocument/2006/customXml" ds:itemID="{05881429-235B-4319-BF13-20B183C40B95}">
  <ds:schemaRefs>
    <ds:schemaRef ds:uri="http://schemas.microsoft.com/office/2006/metadata/properties"/>
    <ds:schemaRef ds:uri="http://schemas.microsoft.com/office/infopath/2007/PartnerControls"/>
    <ds:schemaRef ds:uri="33e77a83-5a87-48ae-9212-a1963549f2ae"/>
    <ds:schemaRef ds:uri="70403649-5801-4472-b8e8-03f4b0112c9f"/>
  </ds:schemaRefs>
</ds:datastoreItem>
</file>

<file path=customXml/itemProps3.xml><?xml version="1.0" encoding="utf-8"?>
<ds:datastoreItem xmlns:ds="http://schemas.openxmlformats.org/officeDocument/2006/customXml" ds:itemID="{83B1681F-4A3C-4DBC-9819-CB3011F39D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028B66A-CA6A-4E3D-8A2D-4A2DC0BFBF1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1240</TotalTime>
  <Words>436</Words>
  <Application>Microsoft Office PowerPoint</Application>
  <PresentationFormat>Widescreen</PresentationFormat>
  <Paragraphs>12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Comic Sans MS</vt:lpstr>
      <vt:lpstr>Trade Gothic LT Std</vt:lpstr>
      <vt:lpstr>Trade Gothic LT Std Bold Conden</vt:lpstr>
      <vt:lpstr>Trade Gothic LT Std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Human</dc:creator>
  <cp:lastModifiedBy>Derk Jan van der Veen</cp:lastModifiedBy>
  <cp:revision>92</cp:revision>
  <dcterms:created xsi:type="dcterms:W3CDTF">2020-11-23T12:00:45Z</dcterms:created>
  <dcterms:modified xsi:type="dcterms:W3CDTF">2021-12-16T15:27:58Z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600525f3-23d4-4a6d-a7ca-32aacbe84a11</vt:lpwstr>
  </property>
</Properties>
</file>