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5"/>
  </p:notesMasterIdLst>
  <p:sldIdLst>
    <p:sldId id="259" r:id="rId6"/>
    <p:sldId id="260" r:id="rId7"/>
    <p:sldId id="281" r:id="rId8"/>
    <p:sldId id="265" r:id="rId9"/>
    <p:sldId id="280" r:id="rId10"/>
    <p:sldId id="266" r:id="rId11"/>
    <p:sldId id="282" r:id="rId12"/>
    <p:sldId id="264" r:id="rId13"/>
    <p:sldId id="269" r:id="rId14"/>
    <p:sldId id="283" r:id="rId15"/>
    <p:sldId id="284" r:id="rId16"/>
    <p:sldId id="285" r:id="rId17"/>
    <p:sldId id="270" r:id="rId18"/>
    <p:sldId id="286" r:id="rId19"/>
    <p:sldId id="271" r:id="rId20"/>
    <p:sldId id="273" r:id="rId21"/>
    <p:sldId id="274" r:id="rId22"/>
    <p:sldId id="275" r:id="rId23"/>
    <p:sldId id="277" r:id="rId24"/>
    <p:sldId id="288" r:id="rId25"/>
    <p:sldId id="289" r:id="rId26"/>
    <p:sldId id="290" r:id="rId27"/>
    <p:sldId id="294" r:id="rId28"/>
    <p:sldId id="295" r:id="rId29"/>
    <p:sldId id="296" r:id="rId30"/>
    <p:sldId id="291" r:id="rId31"/>
    <p:sldId id="298" r:id="rId32"/>
    <p:sldId id="261" r:id="rId33"/>
    <p:sldId id="26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chelle Human" initials="RH" lastIdx="8" clrIdx="0">
    <p:extLst>
      <p:ext uri="{19B8F6BF-5375-455C-9EA6-DF929625EA0E}">
        <p15:presenceInfo xmlns:p15="http://schemas.microsoft.com/office/powerpoint/2012/main" userId="fc069ace5758c988" providerId="Windows Live"/>
      </p:ext>
    </p:extLst>
  </p:cmAuthor>
  <p:cmAuthor id="2" name="Derk Jan van der Veen" initials="DJvdV" lastIdx="1" clrIdx="1">
    <p:extLst>
      <p:ext uri="{19B8F6BF-5375-455C-9EA6-DF929625EA0E}">
        <p15:presenceInfo xmlns:p15="http://schemas.microsoft.com/office/powerpoint/2012/main" userId="S::derkjan@euroappliances.co.za::8c64044f-a971-4d7a-82ab-47afe8766e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32"/>
  </p:normalViewPr>
  <p:slideViewPr>
    <p:cSldViewPr snapToGrid="0" snapToObjects="1" showGuides="1">
      <p:cViewPr varScale="1">
        <p:scale>
          <a:sx n="104" d="100"/>
          <a:sy n="104" d="100"/>
        </p:scale>
        <p:origin x="83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1-23T14:27:40.393" idx="4">
    <p:pos x="7676" y="0"/>
    <p:text>SERMON CONTENT. This slide can be duplicated as many times as needed. </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11-23T14:32:47.538" idx="8">
    <p:pos x="4224" y="2679"/>
    <p:text>This text can be changed if desired. Please use Trade Gothic Regular. Spacing between letters is set to "loose".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668DC7-F864-4524-86C4-B9E5C363F56A}" type="datetimeFigureOut">
              <a:rPr lang="en-ZA" smtClean="0"/>
              <a:t>2021/05/07</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04DAD2-5962-4BB7-8083-29239489E88A}" type="slidenum">
              <a:rPr lang="en-ZA" smtClean="0"/>
              <a:t>‹#›</a:t>
            </a:fld>
            <a:endParaRPr lang="en-ZA"/>
          </a:p>
        </p:txBody>
      </p:sp>
    </p:spTree>
    <p:extLst>
      <p:ext uri="{BB962C8B-B14F-4D97-AF65-F5344CB8AC3E}">
        <p14:creationId xmlns:p14="http://schemas.microsoft.com/office/powerpoint/2010/main" val="290413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911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2CC28-5DE3-954C-9DF4-011F6300E2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986DD8-696E-4742-866E-9C1283AC4E4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EC80CC-5395-0746-9EA1-BBF73C0F9C75}"/>
              </a:ext>
            </a:extLst>
          </p:cNvPr>
          <p:cNvSpPr>
            <a:spLocks noGrp="1"/>
          </p:cNvSpPr>
          <p:nvPr>
            <p:ph type="dt" sz="half" idx="10"/>
          </p:nvPr>
        </p:nvSpPr>
        <p:spPr/>
        <p:txBody>
          <a:bodyPr/>
          <a:lstStyle/>
          <a:p>
            <a:fld id="{B9DC6B84-312B-824F-BDFC-43FB62BAA6D6}" type="datetimeFigureOut">
              <a:rPr lang="en-US" smtClean="0"/>
              <a:t>5/7/2021</a:t>
            </a:fld>
            <a:endParaRPr lang="en-US"/>
          </a:p>
        </p:txBody>
      </p:sp>
      <p:sp>
        <p:nvSpPr>
          <p:cNvPr id="5" name="Footer Placeholder 4">
            <a:extLst>
              <a:ext uri="{FF2B5EF4-FFF2-40B4-BE49-F238E27FC236}">
                <a16:creationId xmlns:a16="http://schemas.microsoft.com/office/drawing/2014/main" id="{81F32D26-AF64-0B49-9F0E-F7E69E081E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5FEE85-17B9-7841-97BB-253ED38F5BE6}"/>
              </a:ext>
            </a:extLst>
          </p:cNvPr>
          <p:cNvSpPr>
            <a:spLocks noGrp="1"/>
          </p:cNvSpPr>
          <p:nvPr>
            <p:ph type="sldNum" sz="quarter" idx="12"/>
          </p:nvPr>
        </p:nvSpPr>
        <p:spPr/>
        <p:txBody>
          <a:bodyPr/>
          <a:lstStyle/>
          <a:p>
            <a:fld id="{353DBF16-B4AC-D640-86BD-820383AB7D07}" type="slidenum">
              <a:rPr lang="en-US" smtClean="0"/>
              <a:t>‹#›</a:t>
            </a:fld>
            <a:endParaRPr lang="en-US"/>
          </a:p>
        </p:txBody>
      </p:sp>
    </p:spTree>
    <p:extLst>
      <p:ext uri="{BB962C8B-B14F-4D97-AF65-F5344CB8AC3E}">
        <p14:creationId xmlns:p14="http://schemas.microsoft.com/office/powerpoint/2010/main" val="156381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06DA1E-CB66-E840-BC1D-8E7BB782E8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8D360E-72BC-2242-A953-B5126EA04AD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14D3D1-1498-624F-8C84-870CF1785724}"/>
              </a:ext>
            </a:extLst>
          </p:cNvPr>
          <p:cNvSpPr>
            <a:spLocks noGrp="1"/>
          </p:cNvSpPr>
          <p:nvPr>
            <p:ph type="dt" sz="half" idx="10"/>
          </p:nvPr>
        </p:nvSpPr>
        <p:spPr/>
        <p:txBody>
          <a:bodyPr/>
          <a:lstStyle/>
          <a:p>
            <a:fld id="{B9DC6B84-312B-824F-BDFC-43FB62BAA6D6}" type="datetimeFigureOut">
              <a:rPr lang="en-US" smtClean="0"/>
              <a:t>5/7/2021</a:t>
            </a:fld>
            <a:endParaRPr lang="en-US"/>
          </a:p>
        </p:txBody>
      </p:sp>
      <p:sp>
        <p:nvSpPr>
          <p:cNvPr id="5" name="Footer Placeholder 4">
            <a:extLst>
              <a:ext uri="{FF2B5EF4-FFF2-40B4-BE49-F238E27FC236}">
                <a16:creationId xmlns:a16="http://schemas.microsoft.com/office/drawing/2014/main" id="{ACA9BC49-DAEF-7641-8611-26D51F5B7A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9ED448-F0A6-6F45-BD4E-6ABF6CABC63B}"/>
              </a:ext>
            </a:extLst>
          </p:cNvPr>
          <p:cNvSpPr>
            <a:spLocks noGrp="1"/>
          </p:cNvSpPr>
          <p:nvPr>
            <p:ph type="sldNum" sz="quarter" idx="12"/>
          </p:nvPr>
        </p:nvSpPr>
        <p:spPr/>
        <p:txBody>
          <a:bodyPr/>
          <a:lstStyle/>
          <a:p>
            <a:fld id="{353DBF16-B4AC-D640-86BD-820383AB7D07}" type="slidenum">
              <a:rPr lang="en-US" smtClean="0"/>
              <a:t>‹#›</a:t>
            </a:fld>
            <a:endParaRPr lang="en-US"/>
          </a:p>
        </p:txBody>
      </p:sp>
    </p:spTree>
    <p:extLst>
      <p:ext uri="{BB962C8B-B14F-4D97-AF65-F5344CB8AC3E}">
        <p14:creationId xmlns:p14="http://schemas.microsoft.com/office/powerpoint/2010/main" val="143703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B407E-5001-1A45-971C-36CCB98DD9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5EC9AA-087F-0842-AE17-9D65260F2F8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48EE5C-B482-2C4A-982C-6598D0240A03}"/>
              </a:ext>
            </a:extLst>
          </p:cNvPr>
          <p:cNvSpPr>
            <a:spLocks noGrp="1"/>
          </p:cNvSpPr>
          <p:nvPr>
            <p:ph type="dt" sz="half" idx="10"/>
          </p:nvPr>
        </p:nvSpPr>
        <p:spPr/>
        <p:txBody>
          <a:bodyPr/>
          <a:lstStyle/>
          <a:p>
            <a:fld id="{B9DC6B84-312B-824F-BDFC-43FB62BAA6D6}" type="datetimeFigureOut">
              <a:rPr lang="en-US" smtClean="0"/>
              <a:t>5/7/2021</a:t>
            </a:fld>
            <a:endParaRPr lang="en-US"/>
          </a:p>
        </p:txBody>
      </p:sp>
      <p:sp>
        <p:nvSpPr>
          <p:cNvPr id="5" name="Footer Placeholder 4">
            <a:extLst>
              <a:ext uri="{FF2B5EF4-FFF2-40B4-BE49-F238E27FC236}">
                <a16:creationId xmlns:a16="http://schemas.microsoft.com/office/drawing/2014/main" id="{7F02BC93-EBAA-7846-9515-ECE6B3462B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6A0A44-D714-2E48-B734-4C172C510E1E}"/>
              </a:ext>
            </a:extLst>
          </p:cNvPr>
          <p:cNvSpPr>
            <a:spLocks noGrp="1"/>
          </p:cNvSpPr>
          <p:nvPr>
            <p:ph type="sldNum" sz="quarter" idx="12"/>
          </p:nvPr>
        </p:nvSpPr>
        <p:spPr/>
        <p:txBody>
          <a:bodyPr/>
          <a:lstStyle/>
          <a:p>
            <a:fld id="{353DBF16-B4AC-D640-86BD-820383AB7D07}" type="slidenum">
              <a:rPr lang="en-US" smtClean="0"/>
              <a:t>‹#›</a:t>
            </a:fld>
            <a:endParaRPr lang="en-US"/>
          </a:p>
        </p:txBody>
      </p:sp>
    </p:spTree>
    <p:extLst>
      <p:ext uri="{BB962C8B-B14F-4D97-AF65-F5344CB8AC3E}">
        <p14:creationId xmlns:p14="http://schemas.microsoft.com/office/powerpoint/2010/main" val="584165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0094E-B6F6-194F-9080-37B8FC8F4C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7F1AC3-3ADE-6842-B77D-3A43049E1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276EE9D-798A-594F-845F-BA8FB45824FE}"/>
              </a:ext>
            </a:extLst>
          </p:cNvPr>
          <p:cNvSpPr>
            <a:spLocks noGrp="1"/>
          </p:cNvSpPr>
          <p:nvPr>
            <p:ph type="dt" sz="half" idx="10"/>
          </p:nvPr>
        </p:nvSpPr>
        <p:spPr/>
        <p:txBody>
          <a:bodyPr/>
          <a:lstStyle/>
          <a:p>
            <a:fld id="{B9DC6B84-312B-824F-BDFC-43FB62BAA6D6}" type="datetimeFigureOut">
              <a:rPr lang="en-US" smtClean="0"/>
              <a:t>5/7/2021</a:t>
            </a:fld>
            <a:endParaRPr lang="en-US"/>
          </a:p>
        </p:txBody>
      </p:sp>
      <p:sp>
        <p:nvSpPr>
          <p:cNvPr id="5" name="Footer Placeholder 4">
            <a:extLst>
              <a:ext uri="{FF2B5EF4-FFF2-40B4-BE49-F238E27FC236}">
                <a16:creationId xmlns:a16="http://schemas.microsoft.com/office/drawing/2014/main" id="{A9996D7B-9441-D242-8413-D5BF2E274E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C041C-BFED-3E49-8D3B-7AA7A568AF3B}"/>
              </a:ext>
            </a:extLst>
          </p:cNvPr>
          <p:cNvSpPr>
            <a:spLocks noGrp="1"/>
          </p:cNvSpPr>
          <p:nvPr>
            <p:ph type="sldNum" sz="quarter" idx="12"/>
          </p:nvPr>
        </p:nvSpPr>
        <p:spPr/>
        <p:txBody>
          <a:bodyPr/>
          <a:lstStyle/>
          <a:p>
            <a:fld id="{353DBF16-B4AC-D640-86BD-820383AB7D07}" type="slidenum">
              <a:rPr lang="en-US" smtClean="0"/>
              <a:t>‹#›</a:t>
            </a:fld>
            <a:endParaRPr lang="en-US"/>
          </a:p>
        </p:txBody>
      </p:sp>
    </p:spTree>
    <p:extLst>
      <p:ext uri="{BB962C8B-B14F-4D97-AF65-F5344CB8AC3E}">
        <p14:creationId xmlns:p14="http://schemas.microsoft.com/office/powerpoint/2010/main" val="1443392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7D0B4-0987-B84A-B09A-B701BD67FD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D0D39B-AA3F-B64B-80FF-A2FBD7E19A1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C004FE-4602-B644-9526-E42650EDE7D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8660D-2C76-0A4C-ADCB-88D6607C49E2}"/>
              </a:ext>
            </a:extLst>
          </p:cNvPr>
          <p:cNvSpPr>
            <a:spLocks noGrp="1"/>
          </p:cNvSpPr>
          <p:nvPr>
            <p:ph type="dt" sz="half" idx="10"/>
          </p:nvPr>
        </p:nvSpPr>
        <p:spPr/>
        <p:txBody>
          <a:bodyPr/>
          <a:lstStyle/>
          <a:p>
            <a:fld id="{B9DC6B84-312B-824F-BDFC-43FB62BAA6D6}" type="datetimeFigureOut">
              <a:rPr lang="en-US" smtClean="0"/>
              <a:t>5/7/2021</a:t>
            </a:fld>
            <a:endParaRPr lang="en-US"/>
          </a:p>
        </p:txBody>
      </p:sp>
      <p:sp>
        <p:nvSpPr>
          <p:cNvPr id="6" name="Footer Placeholder 5">
            <a:extLst>
              <a:ext uri="{FF2B5EF4-FFF2-40B4-BE49-F238E27FC236}">
                <a16:creationId xmlns:a16="http://schemas.microsoft.com/office/drawing/2014/main" id="{BEC2529C-BDBE-5249-8211-BF3CD83873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4DF911-964B-E046-AE70-4DB607401DC7}"/>
              </a:ext>
            </a:extLst>
          </p:cNvPr>
          <p:cNvSpPr>
            <a:spLocks noGrp="1"/>
          </p:cNvSpPr>
          <p:nvPr>
            <p:ph type="sldNum" sz="quarter" idx="12"/>
          </p:nvPr>
        </p:nvSpPr>
        <p:spPr/>
        <p:txBody>
          <a:bodyPr/>
          <a:lstStyle/>
          <a:p>
            <a:fld id="{353DBF16-B4AC-D640-86BD-820383AB7D07}" type="slidenum">
              <a:rPr lang="en-US" smtClean="0"/>
              <a:t>‹#›</a:t>
            </a:fld>
            <a:endParaRPr lang="en-US"/>
          </a:p>
        </p:txBody>
      </p:sp>
    </p:spTree>
    <p:extLst>
      <p:ext uri="{BB962C8B-B14F-4D97-AF65-F5344CB8AC3E}">
        <p14:creationId xmlns:p14="http://schemas.microsoft.com/office/powerpoint/2010/main" val="2851483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27D3A-D7AA-9840-9DC9-445142AA28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F3B320-23A3-F14A-A36C-E711992B28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BB453A1-16D5-064A-B3BA-169FF3A8A7B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B8F048-5E4A-E14C-910F-A22AC4EEFE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48870B-B804-494A-81D2-8C6C92F334F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E81ADB-14C8-1F41-9E3E-2362BC180A17}"/>
              </a:ext>
            </a:extLst>
          </p:cNvPr>
          <p:cNvSpPr>
            <a:spLocks noGrp="1"/>
          </p:cNvSpPr>
          <p:nvPr>
            <p:ph type="dt" sz="half" idx="10"/>
          </p:nvPr>
        </p:nvSpPr>
        <p:spPr/>
        <p:txBody>
          <a:bodyPr/>
          <a:lstStyle/>
          <a:p>
            <a:fld id="{B9DC6B84-312B-824F-BDFC-43FB62BAA6D6}" type="datetimeFigureOut">
              <a:rPr lang="en-US" smtClean="0"/>
              <a:t>5/7/2021</a:t>
            </a:fld>
            <a:endParaRPr lang="en-US"/>
          </a:p>
        </p:txBody>
      </p:sp>
      <p:sp>
        <p:nvSpPr>
          <p:cNvPr id="8" name="Footer Placeholder 7">
            <a:extLst>
              <a:ext uri="{FF2B5EF4-FFF2-40B4-BE49-F238E27FC236}">
                <a16:creationId xmlns:a16="http://schemas.microsoft.com/office/drawing/2014/main" id="{B6140CF8-043C-4444-97A1-B123D273D3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810F65-080C-6A48-97BF-12C932DCF693}"/>
              </a:ext>
            </a:extLst>
          </p:cNvPr>
          <p:cNvSpPr>
            <a:spLocks noGrp="1"/>
          </p:cNvSpPr>
          <p:nvPr>
            <p:ph type="sldNum" sz="quarter" idx="12"/>
          </p:nvPr>
        </p:nvSpPr>
        <p:spPr/>
        <p:txBody>
          <a:bodyPr/>
          <a:lstStyle/>
          <a:p>
            <a:fld id="{353DBF16-B4AC-D640-86BD-820383AB7D07}" type="slidenum">
              <a:rPr lang="en-US" smtClean="0"/>
              <a:t>‹#›</a:t>
            </a:fld>
            <a:endParaRPr lang="en-US"/>
          </a:p>
        </p:txBody>
      </p:sp>
    </p:spTree>
    <p:extLst>
      <p:ext uri="{BB962C8B-B14F-4D97-AF65-F5344CB8AC3E}">
        <p14:creationId xmlns:p14="http://schemas.microsoft.com/office/powerpoint/2010/main" val="2779514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A0513-87C1-DD43-8DFE-066B3A83CC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8D5734-7AEF-7540-9BA8-B7F907BCE074}"/>
              </a:ext>
            </a:extLst>
          </p:cNvPr>
          <p:cNvSpPr>
            <a:spLocks noGrp="1"/>
          </p:cNvSpPr>
          <p:nvPr>
            <p:ph type="dt" sz="half" idx="10"/>
          </p:nvPr>
        </p:nvSpPr>
        <p:spPr/>
        <p:txBody>
          <a:bodyPr/>
          <a:lstStyle/>
          <a:p>
            <a:fld id="{B9DC6B84-312B-824F-BDFC-43FB62BAA6D6}" type="datetimeFigureOut">
              <a:rPr lang="en-US" smtClean="0"/>
              <a:t>5/7/2021</a:t>
            </a:fld>
            <a:endParaRPr lang="en-US"/>
          </a:p>
        </p:txBody>
      </p:sp>
      <p:sp>
        <p:nvSpPr>
          <p:cNvPr id="4" name="Footer Placeholder 3">
            <a:extLst>
              <a:ext uri="{FF2B5EF4-FFF2-40B4-BE49-F238E27FC236}">
                <a16:creationId xmlns:a16="http://schemas.microsoft.com/office/drawing/2014/main" id="{709A7212-2D41-F749-BB9C-2879B5489B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B002FE-B268-774F-BC3F-B54E1E2B18F3}"/>
              </a:ext>
            </a:extLst>
          </p:cNvPr>
          <p:cNvSpPr>
            <a:spLocks noGrp="1"/>
          </p:cNvSpPr>
          <p:nvPr>
            <p:ph type="sldNum" sz="quarter" idx="12"/>
          </p:nvPr>
        </p:nvSpPr>
        <p:spPr/>
        <p:txBody>
          <a:bodyPr/>
          <a:lstStyle/>
          <a:p>
            <a:fld id="{353DBF16-B4AC-D640-86BD-820383AB7D07}" type="slidenum">
              <a:rPr lang="en-US" smtClean="0"/>
              <a:t>‹#›</a:t>
            </a:fld>
            <a:endParaRPr lang="en-US"/>
          </a:p>
        </p:txBody>
      </p:sp>
    </p:spTree>
    <p:extLst>
      <p:ext uri="{BB962C8B-B14F-4D97-AF65-F5344CB8AC3E}">
        <p14:creationId xmlns:p14="http://schemas.microsoft.com/office/powerpoint/2010/main" val="3687385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CAA826-F3C5-C147-989B-A5D1433D9C5C}"/>
              </a:ext>
            </a:extLst>
          </p:cNvPr>
          <p:cNvSpPr>
            <a:spLocks noGrp="1"/>
          </p:cNvSpPr>
          <p:nvPr>
            <p:ph type="dt" sz="half" idx="10"/>
          </p:nvPr>
        </p:nvSpPr>
        <p:spPr/>
        <p:txBody>
          <a:bodyPr/>
          <a:lstStyle/>
          <a:p>
            <a:fld id="{B9DC6B84-312B-824F-BDFC-43FB62BAA6D6}" type="datetimeFigureOut">
              <a:rPr lang="en-US" smtClean="0"/>
              <a:t>5/7/2021</a:t>
            </a:fld>
            <a:endParaRPr lang="en-US"/>
          </a:p>
        </p:txBody>
      </p:sp>
      <p:sp>
        <p:nvSpPr>
          <p:cNvPr id="3" name="Footer Placeholder 2">
            <a:extLst>
              <a:ext uri="{FF2B5EF4-FFF2-40B4-BE49-F238E27FC236}">
                <a16:creationId xmlns:a16="http://schemas.microsoft.com/office/drawing/2014/main" id="{B34C4DAA-8886-9147-9BA7-9CAA405CB9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9DDA28-562E-D047-BE31-1899D3319E8D}"/>
              </a:ext>
            </a:extLst>
          </p:cNvPr>
          <p:cNvSpPr>
            <a:spLocks noGrp="1"/>
          </p:cNvSpPr>
          <p:nvPr>
            <p:ph type="sldNum" sz="quarter" idx="12"/>
          </p:nvPr>
        </p:nvSpPr>
        <p:spPr/>
        <p:txBody>
          <a:bodyPr/>
          <a:lstStyle/>
          <a:p>
            <a:fld id="{353DBF16-B4AC-D640-86BD-820383AB7D07}" type="slidenum">
              <a:rPr lang="en-US" smtClean="0"/>
              <a:t>‹#›</a:t>
            </a:fld>
            <a:endParaRPr lang="en-US"/>
          </a:p>
        </p:txBody>
      </p:sp>
    </p:spTree>
    <p:extLst>
      <p:ext uri="{BB962C8B-B14F-4D97-AF65-F5344CB8AC3E}">
        <p14:creationId xmlns:p14="http://schemas.microsoft.com/office/powerpoint/2010/main" val="1074609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ACF2B-4816-BD46-B4D2-C25EB56548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E54A7A-0028-CC4F-ACA4-468F4B09DF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FA3FCC-42E7-F246-A2D3-B9DFF49E13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2729540-2C5A-C84F-8B4D-677C58B3BB36}"/>
              </a:ext>
            </a:extLst>
          </p:cNvPr>
          <p:cNvSpPr>
            <a:spLocks noGrp="1"/>
          </p:cNvSpPr>
          <p:nvPr>
            <p:ph type="dt" sz="half" idx="10"/>
          </p:nvPr>
        </p:nvSpPr>
        <p:spPr/>
        <p:txBody>
          <a:bodyPr/>
          <a:lstStyle/>
          <a:p>
            <a:fld id="{B9DC6B84-312B-824F-BDFC-43FB62BAA6D6}" type="datetimeFigureOut">
              <a:rPr lang="en-US" smtClean="0"/>
              <a:t>5/7/2021</a:t>
            </a:fld>
            <a:endParaRPr lang="en-US"/>
          </a:p>
        </p:txBody>
      </p:sp>
      <p:sp>
        <p:nvSpPr>
          <p:cNvPr id="6" name="Footer Placeholder 5">
            <a:extLst>
              <a:ext uri="{FF2B5EF4-FFF2-40B4-BE49-F238E27FC236}">
                <a16:creationId xmlns:a16="http://schemas.microsoft.com/office/drawing/2014/main" id="{0CF865EC-503D-F147-A293-3BD7104368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B7AE6F-6595-464B-A696-A65DEEC00E71}"/>
              </a:ext>
            </a:extLst>
          </p:cNvPr>
          <p:cNvSpPr>
            <a:spLocks noGrp="1"/>
          </p:cNvSpPr>
          <p:nvPr>
            <p:ph type="sldNum" sz="quarter" idx="12"/>
          </p:nvPr>
        </p:nvSpPr>
        <p:spPr/>
        <p:txBody>
          <a:bodyPr/>
          <a:lstStyle/>
          <a:p>
            <a:fld id="{353DBF16-B4AC-D640-86BD-820383AB7D07}" type="slidenum">
              <a:rPr lang="en-US" smtClean="0"/>
              <a:t>‹#›</a:t>
            </a:fld>
            <a:endParaRPr lang="en-US"/>
          </a:p>
        </p:txBody>
      </p:sp>
    </p:spTree>
    <p:extLst>
      <p:ext uri="{BB962C8B-B14F-4D97-AF65-F5344CB8AC3E}">
        <p14:creationId xmlns:p14="http://schemas.microsoft.com/office/powerpoint/2010/main" val="1926166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B3A43-91B7-5B47-ADE6-D863EDE31E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B7E9E1-A467-BA4E-B99A-25B6906C73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F5D355-D5EE-5E43-9A37-4BA7DB0B2E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53E5C9-6C16-2D49-8092-7E78D22C7476}"/>
              </a:ext>
            </a:extLst>
          </p:cNvPr>
          <p:cNvSpPr>
            <a:spLocks noGrp="1"/>
          </p:cNvSpPr>
          <p:nvPr>
            <p:ph type="dt" sz="half" idx="10"/>
          </p:nvPr>
        </p:nvSpPr>
        <p:spPr/>
        <p:txBody>
          <a:bodyPr/>
          <a:lstStyle/>
          <a:p>
            <a:fld id="{B9DC6B84-312B-824F-BDFC-43FB62BAA6D6}" type="datetimeFigureOut">
              <a:rPr lang="en-US" smtClean="0"/>
              <a:t>5/7/2021</a:t>
            </a:fld>
            <a:endParaRPr lang="en-US"/>
          </a:p>
        </p:txBody>
      </p:sp>
      <p:sp>
        <p:nvSpPr>
          <p:cNvPr id="6" name="Footer Placeholder 5">
            <a:extLst>
              <a:ext uri="{FF2B5EF4-FFF2-40B4-BE49-F238E27FC236}">
                <a16:creationId xmlns:a16="http://schemas.microsoft.com/office/drawing/2014/main" id="{A9536624-B8CB-FA40-A951-77C42E62A7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1AB56C-79A7-5E4A-BE41-38C57E447376}"/>
              </a:ext>
            </a:extLst>
          </p:cNvPr>
          <p:cNvSpPr>
            <a:spLocks noGrp="1"/>
          </p:cNvSpPr>
          <p:nvPr>
            <p:ph type="sldNum" sz="quarter" idx="12"/>
          </p:nvPr>
        </p:nvSpPr>
        <p:spPr/>
        <p:txBody>
          <a:bodyPr/>
          <a:lstStyle/>
          <a:p>
            <a:fld id="{353DBF16-B4AC-D640-86BD-820383AB7D07}" type="slidenum">
              <a:rPr lang="en-US" smtClean="0"/>
              <a:t>‹#›</a:t>
            </a:fld>
            <a:endParaRPr lang="en-US"/>
          </a:p>
        </p:txBody>
      </p:sp>
    </p:spTree>
    <p:extLst>
      <p:ext uri="{BB962C8B-B14F-4D97-AF65-F5344CB8AC3E}">
        <p14:creationId xmlns:p14="http://schemas.microsoft.com/office/powerpoint/2010/main" val="2732329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90C71C-C016-8C4D-8DAA-18B7749442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F0BAE0-CFBF-344C-80C7-5929FFB5B7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A7C291-EB5A-BE40-A60B-912EE22B82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DC6B84-312B-824F-BDFC-43FB62BAA6D6}" type="datetimeFigureOut">
              <a:rPr lang="en-US" smtClean="0"/>
              <a:t>5/7/2021</a:t>
            </a:fld>
            <a:endParaRPr lang="en-US"/>
          </a:p>
        </p:txBody>
      </p:sp>
      <p:sp>
        <p:nvSpPr>
          <p:cNvPr id="5" name="Footer Placeholder 4">
            <a:extLst>
              <a:ext uri="{FF2B5EF4-FFF2-40B4-BE49-F238E27FC236}">
                <a16:creationId xmlns:a16="http://schemas.microsoft.com/office/drawing/2014/main" id="{C0098A80-736C-CB41-A19B-CD6A56C258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AD82CF-5E34-A048-B0CC-F688EE9EDB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DBF16-B4AC-D640-86BD-820383AB7D07}" type="slidenum">
              <a:rPr lang="en-US" smtClean="0"/>
              <a:t>‹#›</a:t>
            </a:fld>
            <a:endParaRPr lang="en-US"/>
          </a:p>
        </p:txBody>
      </p:sp>
    </p:spTree>
    <p:extLst>
      <p:ext uri="{BB962C8B-B14F-4D97-AF65-F5344CB8AC3E}">
        <p14:creationId xmlns:p14="http://schemas.microsoft.com/office/powerpoint/2010/main" val="4094232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comments" Target="../comments/commen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E0CA468-7A5E-ED4F-820B-C3EEFF9ECB51}"/>
              </a:ext>
            </a:extLst>
          </p:cNvPr>
          <p:cNvPicPr>
            <a:picLocks noChangeAspect="1"/>
          </p:cNvPicPr>
          <p:nvPr/>
        </p:nvPicPr>
        <p:blipFill>
          <a:blip r:embed="rId2"/>
          <a:stretch>
            <a:fillRect/>
          </a:stretch>
        </p:blipFill>
        <p:spPr>
          <a:xfrm>
            <a:off x="3352800" y="673770"/>
            <a:ext cx="5514474" cy="5514474"/>
          </a:xfrm>
          <a:prstGeom prst="rect">
            <a:avLst/>
          </a:prstGeom>
        </p:spPr>
      </p:pic>
      <p:pic>
        <p:nvPicPr>
          <p:cNvPr id="8" name="Picture 7">
            <a:extLst>
              <a:ext uri="{FF2B5EF4-FFF2-40B4-BE49-F238E27FC236}">
                <a16:creationId xmlns:a16="http://schemas.microsoft.com/office/drawing/2014/main" id="{7983D16E-D37F-784E-B302-95810D9A485A}"/>
              </a:ext>
            </a:extLst>
          </p:cNvPr>
          <p:cNvPicPr>
            <a:picLocks noChangeAspect="1"/>
          </p:cNvPicPr>
          <p:nvPr/>
        </p:nvPicPr>
        <p:blipFill>
          <a:blip r:embed="rId3"/>
          <a:stretch>
            <a:fillRect/>
          </a:stretch>
        </p:blipFill>
        <p:spPr>
          <a:xfrm>
            <a:off x="2235200" y="0"/>
            <a:ext cx="7721600" cy="6858000"/>
          </a:xfrm>
          <a:prstGeom prst="rect">
            <a:avLst/>
          </a:prstGeom>
        </p:spPr>
      </p:pic>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4"/>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9E477972-E794-D847-9470-56C1D47A6E64}"/>
              </a:ext>
            </a:extLst>
          </p:cNvPr>
          <p:cNvSpPr txBox="1"/>
          <p:nvPr/>
        </p:nvSpPr>
        <p:spPr>
          <a:xfrm>
            <a:off x="1967345" y="197117"/>
            <a:ext cx="8443057" cy="2123658"/>
          </a:xfrm>
          <a:prstGeom prst="rect">
            <a:avLst/>
          </a:prstGeom>
          <a:noFill/>
        </p:spPr>
        <p:txBody>
          <a:bodyPr wrap="square" rtlCol="0">
            <a:spAutoFit/>
          </a:bodyPr>
          <a:lstStyle/>
          <a:p>
            <a:pPr algn="ctr"/>
            <a:r>
              <a:rPr lang="en-US" sz="6600" b="1" spc="300" dirty="0">
                <a:solidFill>
                  <a:schemeClr val="bg1"/>
                </a:solidFill>
                <a:latin typeface="Trade Gothic LT Std Bold Conden" pitchFamily="2" charset="0"/>
              </a:rPr>
              <a:t>Whence Cometh My Help?</a:t>
            </a:r>
          </a:p>
        </p:txBody>
      </p:sp>
      <p:sp>
        <p:nvSpPr>
          <p:cNvPr id="6" name="TextBox 5">
            <a:extLst>
              <a:ext uri="{FF2B5EF4-FFF2-40B4-BE49-F238E27FC236}">
                <a16:creationId xmlns:a16="http://schemas.microsoft.com/office/drawing/2014/main" id="{82C6E391-148F-B04F-B74B-29819E12F387}"/>
              </a:ext>
            </a:extLst>
          </p:cNvPr>
          <p:cNvSpPr txBox="1"/>
          <p:nvPr/>
        </p:nvSpPr>
        <p:spPr>
          <a:xfrm>
            <a:off x="4206899" y="5988189"/>
            <a:ext cx="3379596" cy="461665"/>
          </a:xfrm>
          <a:prstGeom prst="rect">
            <a:avLst/>
          </a:prstGeom>
          <a:noFill/>
        </p:spPr>
        <p:txBody>
          <a:bodyPr wrap="square" rtlCol="0">
            <a:spAutoFit/>
          </a:bodyPr>
          <a:lstStyle/>
          <a:p>
            <a:pPr algn="ctr"/>
            <a:r>
              <a:rPr lang="en-US" sz="2400" spc="300" dirty="0">
                <a:solidFill>
                  <a:schemeClr val="bg1"/>
                </a:solidFill>
                <a:latin typeface="Trade Gothic LT Std Light" pitchFamily="2" charset="0"/>
              </a:rPr>
              <a:t>Derrick Frimpong</a:t>
            </a:r>
            <a:endParaRPr lang="en-US" sz="2400" spc="300" dirty="0">
              <a:solidFill>
                <a:schemeClr val="bg1"/>
              </a:solidFill>
              <a:latin typeface="Trade Gothic LT Std" pitchFamily="2" charset="0"/>
            </a:endParaRPr>
          </a:p>
        </p:txBody>
      </p:sp>
      <p:sp>
        <p:nvSpPr>
          <p:cNvPr id="2" name="TextBox 1">
            <a:extLst>
              <a:ext uri="{FF2B5EF4-FFF2-40B4-BE49-F238E27FC236}">
                <a16:creationId xmlns:a16="http://schemas.microsoft.com/office/drawing/2014/main" id="{C05C72C8-2E0C-4699-9CDE-F9746DA217F2}"/>
              </a:ext>
            </a:extLst>
          </p:cNvPr>
          <p:cNvSpPr txBox="1"/>
          <p:nvPr/>
        </p:nvSpPr>
        <p:spPr>
          <a:xfrm>
            <a:off x="1791854" y="3449174"/>
            <a:ext cx="9286449" cy="1569660"/>
          </a:xfrm>
          <a:prstGeom prst="rect">
            <a:avLst/>
          </a:prstGeom>
          <a:noFill/>
        </p:spPr>
        <p:txBody>
          <a:bodyPr wrap="square" rtlCol="0">
            <a:spAutoFit/>
          </a:bodyPr>
          <a:lstStyle/>
          <a:p>
            <a:r>
              <a:rPr lang="en-US" sz="2400" b="1" dirty="0">
                <a:solidFill>
                  <a:schemeClr val="bg1"/>
                </a:solidFill>
              </a:rPr>
              <a:t>Primary Text: Psalm 121:1-2 (KJV)</a:t>
            </a:r>
          </a:p>
          <a:p>
            <a:r>
              <a:rPr lang="en-US" sz="2400" b="1" i="1" dirty="0">
                <a:solidFill>
                  <a:schemeClr val="bg1"/>
                </a:solidFill>
              </a:rPr>
              <a:t>“I will lift up mine eyes unto the hills, from whence cometh my help. My help cometh from the Lord, which made heaven and earth.”</a:t>
            </a:r>
            <a:endParaRPr lang="en-US" sz="2400" b="1" dirty="0">
              <a:solidFill>
                <a:schemeClr val="bg1"/>
              </a:solidFill>
            </a:endParaRPr>
          </a:p>
          <a:p>
            <a:endParaRPr lang="en-US" sz="2400" b="1" dirty="0">
              <a:solidFill>
                <a:schemeClr val="bg1"/>
              </a:solidFill>
            </a:endParaRPr>
          </a:p>
        </p:txBody>
      </p:sp>
    </p:spTree>
    <p:extLst>
      <p:ext uri="{BB962C8B-B14F-4D97-AF65-F5344CB8AC3E}">
        <p14:creationId xmlns:p14="http://schemas.microsoft.com/office/powerpoint/2010/main" val="2989320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6" name="TextBox 5">
            <a:extLst>
              <a:ext uri="{FF2B5EF4-FFF2-40B4-BE49-F238E27FC236}">
                <a16:creationId xmlns:a16="http://schemas.microsoft.com/office/drawing/2014/main" id="{B4152D3F-D3BC-E245-B3CA-13B7F130FEA4}"/>
              </a:ext>
            </a:extLst>
          </p:cNvPr>
          <p:cNvSpPr txBox="1"/>
          <p:nvPr/>
        </p:nvSpPr>
        <p:spPr>
          <a:xfrm>
            <a:off x="83126" y="4705094"/>
            <a:ext cx="11453567" cy="1938992"/>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Calibri" panose="020F0502020204030204" pitchFamily="34" charset="0"/>
              </a:rPr>
              <a:t>The structure of the psalm is in 2 parts:</a:t>
            </a:r>
          </a:p>
          <a:p>
            <a:r>
              <a:rPr lang="en-US" sz="4000" dirty="0">
                <a:solidFill>
                  <a:schemeClr val="bg1"/>
                </a:solidFill>
                <a:latin typeface="Calibri" panose="020F0502020204030204" pitchFamily="34" charset="0"/>
                <a:ea typeface="Calibri" panose="020F0502020204030204" pitchFamily="34" charset="0"/>
              </a:rPr>
              <a:t>verses 1-2        A Traveler’s Question and Confession</a:t>
            </a:r>
          </a:p>
          <a:p>
            <a:r>
              <a:rPr lang="en-US" sz="4000" dirty="0">
                <a:solidFill>
                  <a:schemeClr val="bg1"/>
                </a:solidFill>
                <a:latin typeface="Calibri" panose="020F0502020204030204" pitchFamily="34" charset="0"/>
                <a:ea typeface="Calibri" panose="020F0502020204030204" pitchFamily="34" charset="0"/>
              </a:rPr>
              <a:t>verses 3-8        A Priestly Blessing</a:t>
            </a:r>
          </a:p>
        </p:txBody>
      </p:sp>
    </p:spTree>
    <p:extLst>
      <p:ext uri="{BB962C8B-B14F-4D97-AF65-F5344CB8AC3E}">
        <p14:creationId xmlns:p14="http://schemas.microsoft.com/office/powerpoint/2010/main" val="1877982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6" name="TextBox 5">
            <a:extLst>
              <a:ext uri="{FF2B5EF4-FFF2-40B4-BE49-F238E27FC236}">
                <a16:creationId xmlns:a16="http://schemas.microsoft.com/office/drawing/2014/main" id="{B4152D3F-D3BC-E245-B3CA-13B7F130FEA4}"/>
              </a:ext>
            </a:extLst>
          </p:cNvPr>
          <p:cNvSpPr txBox="1"/>
          <p:nvPr/>
        </p:nvSpPr>
        <p:spPr>
          <a:xfrm>
            <a:off x="0" y="3687901"/>
            <a:ext cx="11530013" cy="3170099"/>
          </a:xfrm>
          <a:prstGeom prst="rect">
            <a:avLst/>
          </a:prstGeom>
          <a:noFill/>
        </p:spPr>
        <p:txBody>
          <a:bodyPr wrap="square" rtlCol="0">
            <a:spAutoFit/>
          </a:bodyPr>
          <a:lstStyle/>
          <a:p>
            <a:r>
              <a:rPr lang="en-US" sz="4000" dirty="0">
                <a:solidFill>
                  <a:schemeClr val="bg1"/>
                </a:solidFill>
                <a:latin typeface="Calibri" panose="020F0502020204030204" pitchFamily="34" charset="0"/>
              </a:rPr>
              <a:t>Psalm 121 (ESV)</a:t>
            </a:r>
          </a:p>
          <a:p>
            <a:r>
              <a:rPr lang="en-US" sz="4000" dirty="0">
                <a:solidFill>
                  <a:schemeClr val="bg1"/>
                </a:solidFill>
                <a:latin typeface="Calibri" panose="020F0502020204030204" pitchFamily="34" charset="0"/>
              </a:rPr>
              <a:t>1 “I lift up my eyes to the hills. From where does my help come? </a:t>
            </a:r>
          </a:p>
          <a:p>
            <a:r>
              <a:rPr lang="en-US" sz="4000" dirty="0">
                <a:solidFill>
                  <a:schemeClr val="bg1"/>
                </a:solidFill>
                <a:latin typeface="Calibri" panose="020F0502020204030204" pitchFamily="34" charset="0"/>
              </a:rPr>
              <a:t>2 My help comes from the Lord, who made heaven and earth. ”</a:t>
            </a:r>
          </a:p>
        </p:txBody>
      </p:sp>
    </p:spTree>
    <p:extLst>
      <p:ext uri="{BB962C8B-B14F-4D97-AF65-F5344CB8AC3E}">
        <p14:creationId xmlns:p14="http://schemas.microsoft.com/office/powerpoint/2010/main" val="2891450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6" name="TextBox 5">
            <a:extLst>
              <a:ext uri="{FF2B5EF4-FFF2-40B4-BE49-F238E27FC236}">
                <a16:creationId xmlns:a16="http://schemas.microsoft.com/office/drawing/2014/main" id="{B4152D3F-D3BC-E245-B3CA-13B7F130FEA4}"/>
              </a:ext>
            </a:extLst>
          </p:cNvPr>
          <p:cNvSpPr txBox="1"/>
          <p:nvPr/>
        </p:nvSpPr>
        <p:spPr>
          <a:xfrm>
            <a:off x="89332" y="3093507"/>
            <a:ext cx="11136303" cy="3785652"/>
          </a:xfrm>
          <a:prstGeom prst="rect">
            <a:avLst/>
          </a:prstGeom>
          <a:noFill/>
        </p:spPr>
        <p:txBody>
          <a:bodyPr wrap="square" rtlCol="0">
            <a:spAutoFit/>
          </a:bodyPr>
          <a:lstStyle/>
          <a:p>
            <a:r>
              <a:rPr lang="en-US" sz="4000" dirty="0">
                <a:solidFill>
                  <a:schemeClr val="bg1"/>
                </a:solidFill>
                <a:latin typeface="Trade Gothic LT Std"/>
                <a:ea typeface="Times New Roman" panose="02020603050405020304" pitchFamily="18" charset="0"/>
              </a:rPr>
              <a:t>The verse is a chiasm (literary device):</a:t>
            </a:r>
          </a:p>
          <a:p>
            <a:endParaRPr lang="en-US" sz="4000" dirty="0">
              <a:solidFill>
                <a:schemeClr val="bg1"/>
              </a:solidFill>
              <a:latin typeface="Trade Gothic LT Std"/>
              <a:ea typeface="Times New Roman" panose="02020603050405020304" pitchFamily="18" charset="0"/>
            </a:endParaRPr>
          </a:p>
          <a:p>
            <a:r>
              <a:rPr lang="en-US" sz="4000" dirty="0">
                <a:solidFill>
                  <a:schemeClr val="bg1"/>
                </a:solidFill>
                <a:latin typeface="Trade Gothic LT Std"/>
                <a:ea typeface="Times New Roman" panose="02020603050405020304" pitchFamily="18" charset="0"/>
              </a:rPr>
              <a:t>A         </a:t>
            </a:r>
            <a:r>
              <a:rPr lang="en-US" sz="4000" b="1" u="sng" dirty="0">
                <a:solidFill>
                  <a:schemeClr val="bg1"/>
                </a:solidFill>
                <a:latin typeface="Trade Gothic LT Std"/>
                <a:ea typeface="Times New Roman" panose="02020603050405020304" pitchFamily="18" charset="0"/>
              </a:rPr>
              <a:t>creation (hills)</a:t>
            </a:r>
          </a:p>
          <a:p>
            <a:r>
              <a:rPr lang="en-US" sz="4000" dirty="0">
                <a:solidFill>
                  <a:schemeClr val="bg1"/>
                </a:solidFill>
                <a:latin typeface="Trade Gothic LT Std"/>
                <a:ea typeface="Times New Roman" panose="02020603050405020304" pitchFamily="18" charset="0"/>
              </a:rPr>
              <a:t>B         whence comes my help</a:t>
            </a:r>
          </a:p>
          <a:p>
            <a:r>
              <a:rPr lang="en-US" sz="4000" dirty="0">
                <a:solidFill>
                  <a:schemeClr val="bg1"/>
                </a:solidFill>
                <a:latin typeface="Trade Gothic LT Std"/>
                <a:ea typeface="Times New Roman" panose="02020603050405020304" pitchFamily="18" charset="0"/>
              </a:rPr>
              <a:t>B’        my help is from the Lord</a:t>
            </a:r>
          </a:p>
          <a:p>
            <a:r>
              <a:rPr lang="en-US" sz="4000" dirty="0">
                <a:solidFill>
                  <a:schemeClr val="bg1"/>
                </a:solidFill>
                <a:latin typeface="Trade Gothic LT Std"/>
                <a:ea typeface="Times New Roman" panose="02020603050405020304" pitchFamily="18" charset="0"/>
              </a:rPr>
              <a:t>A         </a:t>
            </a:r>
            <a:r>
              <a:rPr lang="en-US" sz="4000" b="1" u="sng" dirty="0">
                <a:solidFill>
                  <a:schemeClr val="bg1"/>
                </a:solidFill>
                <a:latin typeface="Trade Gothic LT Std"/>
                <a:ea typeface="Times New Roman" panose="02020603050405020304" pitchFamily="18" charset="0"/>
              </a:rPr>
              <a:t>creation (heaven and earth)</a:t>
            </a:r>
          </a:p>
        </p:txBody>
      </p:sp>
    </p:spTree>
    <p:extLst>
      <p:ext uri="{BB962C8B-B14F-4D97-AF65-F5344CB8AC3E}">
        <p14:creationId xmlns:p14="http://schemas.microsoft.com/office/powerpoint/2010/main" val="806343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6" name="TextBox 5">
            <a:extLst>
              <a:ext uri="{FF2B5EF4-FFF2-40B4-BE49-F238E27FC236}">
                <a16:creationId xmlns:a16="http://schemas.microsoft.com/office/drawing/2014/main" id="{B4152D3F-D3BC-E245-B3CA-13B7F130FEA4}"/>
              </a:ext>
            </a:extLst>
          </p:cNvPr>
          <p:cNvSpPr txBox="1"/>
          <p:nvPr/>
        </p:nvSpPr>
        <p:spPr>
          <a:xfrm>
            <a:off x="59104" y="4303455"/>
            <a:ext cx="11107428" cy="2554545"/>
          </a:xfrm>
          <a:prstGeom prst="rect">
            <a:avLst/>
          </a:prstGeom>
          <a:noFill/>
        </p:spPr>
        <p:txBody>
          <a:bodyPr wrap="square" rtlCol="0">
            <a:spAutoFit/>
          </a:bodyPr>
          <a:lstStyle/>
          <a:p>
            <a:r>
              <a:rPr lang="en-US" sz="4000" dirty="0">
                <a:solidFill>
                  <a:schemeClr val="bg1"/>
                </a:solidFill>
                <a:latin typeface="Trade Gothic LT Std"/>
                <a:cs typeface="Calibri" panose="020F0502020204030204" pitchFamily="34" charset="0"/>
              </a:rPr>
              <a:t>“3 He will not let your foot be moved; he who keeps you will not slumber. </a:t>
            </a:r>
          </a:p>
          <a:p>
            <a:r>
              <a:rPr lang="en-US" sz="4000" dirty="0">
                <a:solidFill>
                  <a:schemeClr val="bg1"/>
                </a:solidFill>
                <a:latin typeface="Trade Gothic LT Std"/>
                <a:cs typeface="Calibri" panose="020F0502020204030204" pitchFamily="34" charset="0"/>
              </a:rPr>
              <a:t>4 Behold, he who keeps Israel will neither slumber nor sleep.”</a:t>
            </a:r>
          </a:p>
        </p:txBody>
      </p:sp>
    </p:spTree>
    <p:extLst>
      <p:ext uri="{BB962C8B-B14F-4D97-AF65-F5344CB8AC3E}">
        <p14:creationId xmlns:p14="http://schemas.microsoft.com/office/powerpoint/2010/main" val="2854476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6" name="TextBox 5">
            <a:extLst>
              <a:ext uri="{FF2B5EF4-FFF2-40B4-BE49-F238E27FC236}">
                <a16:creationId xmlns:a16="http://schemas.microsoft.com/office/drawing/2014/main" id="{B4152D3F-D3BC-E245-B3CA-13B7F130FEA4}"/>
              </a:ext>
            </a:extLst>
          </p:cNvPr>
          <p:cNvSpPr txBox="1"/>
          <p:nvPr/>
        </p:nvSpPr>
        <p:spPr>
          <a:xfrm>
            <a:off x="81764" y="5318045"/>
            <a:ext cx="11412176" cy="1323439"/>
          </a:xfrm>
          <a:prstGeom prst="rect">
            <a:avLst/>
          </a:prstGeom>
          <a:noFill/>
        </p:spPr>
        <p:txBody>
          <a:bodyPr wrap="square" rtlCol="0">
            <a:spAutoFit/>
          </a:bodyPr>
          <a:lstStyle/>
          <a:p>
            <a:r>
              <a:rPr lang="en-US" sz="4000" dirty="0">
                <a:solidFill>
                  <a:schemeClr val="bg1"/>
                </a:solidFill>
                <a:latin typeface="Trade Gothic LT Std"/>
                <a:cs typeface="Calibri" panose="020F0502020204030204" pitchFamily="34" charset="0"/>
              </a:rPr>
              <a:t>“5 The Lord is your keeper; the Lord is your shade on your right hand.”</a:t>
            </a:r>
            <a:endParaRPr lang="en-ZA" sz="4000" dirty="0">
              <a:solidFill>
                <a:schemeClr val="bg1"/>
              </a:solidFill>
              <a:effectLst/>
              <a:latin typeface="Trade Gothic LT Std"/>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0762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9427"/>
            <a:ext cx="12185897" cy="6858000"/>
          </a:xfrm>
          <a:prstGeom prst="rect">
            <a:avLst/>
          </a:prstGeom>
          <a:solidFill>
            <a:schemeClr val="tx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6" name="TextBox 5">
            <a:extLst>
              <a:ext uri="{FF2B5EF4-FFF2-40B4-BE49-F238E27FC236}">
                <a16:creationId xmlns:a16="http://schemas.microsoft.com/office/drawing/2014/main" id="{B4152D3F-D3BC-E245-B3CA-13B7F130FEA4}"/>
              </a:ext>
            </a:extLst>
          </p:cNvPr>
          <p:cNvSpPr txBox="1"/>
          <p:nvPr/>
        </p:nvSpPr>
        <p:spPr>
          <a:xfrm>
            <a:off x="63917" y="5339497"/>
            <a:ext cx="11097802" cy="1323439"/>
          </a:xfrm>
          <a:prstGeom prst="rect">
            <a:avLst/>
          </a:prstGeom>
          <a:noFill/>
        </p:spPr>
        <p:txBody>
          <a:bodyPr wrap="square" rtlCol="0">
            <a:spAutoFit/>
          </a:bodyPr>
          <a:lstStyle/>
          <a:p>
            <a:r>
              <a:rPr lang="en-US" sz="4000" dirty="0">
                <a:solidFill>
                  <a:schemeClr val="bg1"/>
                </a:solidFill>
                <a:latin typeface="Trade Gothic LT Std"/>
                <a:cs typeface="Calibri" panose="020F0502020204030204" pitchFamily="34" charset="0"/>
              </a:rPr>
              <a:t>6 The sun shall not strike you by day, nor the moon by night.	</a:t>
            </a:r>
          </a:p>
        </p:txBody>
      </p:sp>
    </p:spTree>
    <p:extLst>
      <p:ext uri="{BB962C8B-B14F-4D97-AF65-F5344CB8AC3E}">
        <p14:creationId xmlns:p14="http://schemas.microsoft.com/office/powerpoint/2010/main" val="491667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6" name="TextBox 5">
            <a:extLst>
              <a:ext uri="{FF2B5EF4-FFF2-40B4-BE49-F238E27FC236}">
                <a16:creationId xmlns:a16="http://schemas.microsoft.com/office/drawing/2014/main" id="{B4152D3F-D3BC-E245-B3CA-13B7F130FEA4}"/>
              </a:ext>
            </a:extLst>
          </p:cNvPr>
          <p:cNvSpPr txBox="1"/>
          <p:nvPr/>
        </p:nvSpPr>
        <p:spPr>
          <a:xfrm>
            <a:off x="163692" y="5403943"/>
            <a:ext cx="11132381" cy="1323439"/>
          </a:xfrm>
          <a:prstGeom prst="rect">
            <a:avLst/>
          </a:prstGeom>
          <a:noFill/>
        </p:spPr>
        <p:txBody>
          <a:bodyPr wrap="square" rtlCol="0">
            <a:spAutoFit/>
          </a:bodyPr>
          <a:lstStyle/>
          <a:p>
            <a:r>
              <a:rPr lang="en-US" sz="4000" dirty="0">
                <a:solidFill>
                  <a:schemeClr val="bg1"/>
                </a:solidFill>
                <a:latin typeface="Trade Gothic LT Std"/>
                <a:cs typeface="Calibri" panose="020F0502020204030204" pitchFamily="34" charset="0"/>
              </a:rPr>
              <a:t>“7 The Lord will keep you from all evil; he will keep your life.”- David’s confession in Psalm 23:4</a:t>
            </a:r>
            <a:endParaRPr lang="en-ZA" sz="4000" dirty="0">
              <a:solidFill>
                <a:schemeClr val="bg1"/>
              </a:solidFill>
              <a:latin typeface="Trade Gothic LT Std"/>
              <a:cs typeface="Calibri" panose="020F0502020204030204" pitchFamily="34" charset="0"/>
            </a:endParaRPr>
          </a:p>
        </p:txBody>
      </p:sp>
    </p:spTree>
    <p:extLst>
      <p:ext uri="{BB962C8B-B14F-4D97-AF65-F5344CB8AC3E}">
        <p14:creationId xmlns:p14="http://schemas.microsoft.com/office/powerpoint/2010/main" val="2541343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6" name="TextBox 5">
            <a:extLst>
              <a:ext uri="{FF2B5EF4-FFF2-40B4-BE49-F238E27FC236}">
                <a16:creationId xmlns:a16="http://schemas.microsoft.com/office/drawing/2014/main" id="{B4152D3F-D3BC-E245-B3CA-13B7F130FEA4}"/>
              </a:ext>
            </a:extLst>
          </p:cNvPr>
          <p:cNvSpPr txBox="1"/>
          <p:nvPr/>
        </p:nvSpPr>
        <p:spPr>
          <a:xfrm>
            <a:off x="0" y="5426258"/>
            <a:ext cx="10898250" cy="1323439"/>
          </a:xfrm>
          <a:prstGeom prst="rect">
            <a:avLst/>
          </a:prstGeom>
          <a:noFill/>
        </p:spPr>
        <p:txBody>
          <a:bodyPr wrap="square" rtlCol="0">
            <a:spAutoFit/>
          </a:bodyPr>
          <a:lstStyle/>
          <a:p>
            <a:r>
              <a:rPr lang="en-US" sz="4000" dirty="0">
                <a:solidFill>
                  <a:schemeClr val="bg1"/>
                </a:solidFill>
                <a:latin typeface="Trade Gothic LT Std"/>
                <a:cs typeface="Calibri" panose="020F0502020204030204" pitchFamily="34" charset="0"/>
              </a:rPr>
              <a:t>“8 The Lord will keep your going out and your coming in from this time forth and forevermore.”</a:t>
            </a:r>
            <a:endParaRPr lang="en-ZA" sz="4000" dirty="0">
              <a:solidFill>
                <a:schemeClr val="bg1"/>
              </a:solidFill>
              <a:effectLst/>
              <a:latin typeface="Trade Gothic LT Std"/>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3091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6" name="TextBox 5">
            <a:extLst>
              <a:ext uri="{FF2B5EF4-FFF2-40B4-BE49-F238E27FC236}">
                <a16:creationId xmlns:a16="http://schemas.microsoft.com/office/drawing/2014/main" id="{B4152D3F-D3BC-E245-B3CA-13B7F130FEA4}"/>
              </a:ext>
            </a:extLst>
          </p:cNvPr>
          <p:cNvSpPr txBox="1"/>
          <p:nvPr/>
        </p:nvSpPr>
        <p:spPr>
          <a:xfrm>
            <a:off x="79467" y="4966866"/>
            <a:ext cx="11530641" cy="1754326"/>
          </a:xfrm>
          <a:prstGeom prst="rect">
            <a:avLst/>
          </a:prstGeom>
          <a:noFill/>
        </p:spPr>
        <p:txBody>
          <a:bodyPr wrap="square" rtlCol="0">
            <a:spAutoFit/>
          </a:bodyPr>
          <a:lstStyle/>
          <a:p>
            <a:r>
              <a:rPr lang="en-US" sz="3600" b="1" dirty="0">
                <a:solidFill>
                  <a:schemeClr val="bg1"/>
                </a:solidFill>
                <a:latin typeface="Trade Gothic LT Std"/>
                <a:cs typeface="Calibri" panose="020F0502020204030204" pitchFamily="34" charset="0"/>
              </a:rPr>
              <a:t>These promises are the sort of things the Lord does for those who rely on Him. Thus, the words of this promise evoke God’s protection and our awareness of it.</a:t>
            </a:r>
          </a:p>
        </p:txBody>
      </p:sp>
    </p:spTree>
    <p:extLst>
      <p:ext uri="{BB962C8B-B14F-4D97-AF65-F5344CB8AC3E}">
        <p14:creationId xmlns:p14="http://schemas.microsoft.com/office/powerpoint/2010/main" val="3645097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6103" y="0"/>
            <a:ext cx="12185897" cy="6858000"/>
          </a:xfrm>
          <a:prstGeom prst="rect">
            <a:avLst/>
          </a:prstGeom>
          <a:solidFill>
            <a:schemeClr val="tx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4B9CB52-58A3-4479-80AA-1058D90034B0}"/>
              </a:ext>
            </a:extLst>
          </p:cNvPr>
          <p:cNvSpPr txBox="1"/>
          <p:nvPr/>
        </p:nvSpPr>
        <p:spPr>
          <a:xfrm>
            <a:off x="22588" y="4921497"/>
            <a:ext cx="11328906" cy="1938992"/>
          </a:xfrm>
          <a:prstGeom prst="rect">
            <a:avLst/>
          </a:prstGeom>
          <a:noFill/>
        </p:spPr>
        <p:txBody>
          <a:bodyPr wrap="square" rtlCol="0">
            <a:spAutoFit/>
          </a:bodyPr>
          <a:lstStyle/>
          <a:p>
            <a:r>
              <a:rPr lang="en-US" sz="4000" dirty="0">
                <a:solidFill>
                  <a:schemeClr val="bg1"/>
                </a:solidFill>
                <a:latin typeface="Trade Gothic LT Std"/>
                <a:ea typeface="Calibri" panose="020F0502020204030204" pitchFamily="34" charset="0"/>
                <a:cs typeface="Calibri" panose="020F0502020204030204" pitchFamily="34" charset="0"/>
              </a:rPr>
              <a:t>“John 14:16-17 (ESV)</a:t>
            </a:r>
          </a:p>
          <a:p>
            <a:r>
              <a:rPr lang="en-US" sz="4000" dirty="0">
                <a:solidFill>
                  <a:schemeClr val="bg1"/>
                </a:solidFill>
                <a:latin typeface="Trade Gothic LT Std"/>
                <a:ea typeface="Calibri" panose="020F0502020204030204" pitchFamily="34" charset="0"/>
                <a:cs typeface="Calibri" panose="020F0502020204030204" pitchFamily="34" charset="0"/>
              </a:rPr>
              <a:t>And I will ask the Father, and he will give you another Helper, to be with you forever,”</a:t>
            </a:r>
            <a:endParaRPr lang="en-ZA" sz="4000" dirty="0">
              <a:solidFill>
                <a:schemeClr val="bg1"/>
              </a:solidFill>
              <a:latin typeface="Trade Gothic LT Std"/>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6370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6" name="TextBox 5">
            <a:extLst>
              <a:ext uri="{FF2B5EF4-FFF2-40B4-BE49-F238E27FC236}">
                <a16:creationId xmlns:a16="http://schemas.microsoft.com/office/drawing/2014/main" id="{B4152D3F-D3BC-E245-B3CA-13B7F130FEA4}"/>
              </a:ext>
            </a:extLst>
          </p:cNvPr>
          <p:cNvSpPr txBox="1"/>
          <p:nvPr/>
        </p:nvSpPr>
        <p:spPr>
          <a:xfrm>
            <a:off x="0" y="5426258"/>
            <a:ext cx="11225635" cy="1323439"/>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Calibri" panose="020F0502020204030204" pitchFamily="34" charset="0"/>
              </a:rPr>
              <a:t>How many of us have never received help from another person ever since he/she was born?</a:t>
            </a:r>
            <a:endParaRPr lang="en-US" sz="4000" dirty="0">
              <a:solidFill>
                <a:schemeClr val="bg1"/>
              </a:solidFill>
              <a:latin typeface="Trade Gothic LT Std"/>
            </a:endParaRPr>
          </a:p>
        </p:txBody>
      </p:sp>
    </p:spTree>
    <p:extLst>
      <p:ext uri="{BB962C8B-B14F-4D97-AF65-F5344CB8AC3E}">
        <p14:creationId xmlns:p14="http://schemas.microsoft.com/office/powerpoint/2010/main" val="4633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6" name="TextBox 5">
            <a:extLst>
              <a:ext uri="{FF2B5EF4-FFF2-40B4-BE49-F238E27FC236}">
                <a16:creationId xmlns:a16="http://schemas.microsoft.com/office/drawing/2014/main" id="{B4152D3F-D3BC-E245-B3CA-13B7F130FEA4}"/>
              </a:ext>
            </a:extLst>
          </p:cNvPr>
          <p:cNvSpPr txBox="1"/>
          <p:nvPr/>
        </p:nvSpPr>
        <p:spPr>
          <a:xfrm>
            <a:off x="10964" y="3757714"/>
            <a:ext cx="11573165" cy="2862322"/>
          </a:xfrm>
          <a:prstGeom prst="rect">
            <a:avLst/>
          </a:prstGeom>
          <a:noFill/>
        </p:spPr>
        <p:txBody>
          <a:bodyPr wrap="square" rtlCol="0">
            <a:spAutoFit/>
          </a:bodyPr>
          <a:lstStyle/>
          <a:p>
            <a:r>
              <a:rPr lang="en-US" sz="3600" dirty="0">
                <a:solidFill>
                  <a:schemeClr val="bg1"/>
                </a:solidFill>
                <a:latin typeface="Trade Gothic LT Std"/>
                <a:ea typeface="Calibri" panose="020F0502020204030204" pitchFamily="34" charset="0"/>
                <a:cs typeface="Calibri" panose="020F0502020204030204" pitchFamily="34" charset="0"/>
              </a:rPr>
              <a:t>“17 even the Spirit of truth, whom the world cannot receive, because it neither sees him nor knows him. You know him, for he dwells with you and will be in you. </a:t>
            </a:r>
          </a:p>
          <a:p>
            <a:endParaRPr lang="en-US" sz="3600" dirty="0">
              <a:solidFill>
                <a:schemeClr val="bg1"/>
              </a:solidFill>
              <a:latin typeface="Trade Gothic LT Std"/>
              <a:ea typeface="Calibri" panose="020F0502020204030204" pitchFamily="34" charset="0"/>
              <a:cs typeface="Calibri" panose="020F0502020204030204" pitchFamily="34" charset="0"/>
            </a:endParaRPr>
          </a:p>
          <a:p>
            <a:r>
              <a:rPr lang="en-US" sz="3600" dirty="0">
                <a:solidFill>
                  <a:schemeClr val="bg1"/>
                </a:solidFill>
                <a:latin typeface="Trade Gothic LT Std"/>
                <a:ea typeface="Calibri" panose="020F0502020204030204" pitchFamily="34" charset="0"/>
                <a:cs typeface="Calibri" panose="020F0502020204030204" pitchFamily="34" charset="0"/>
              </a:rPr>
              <a:t>18 “I will not leave you as orphans; I will come to you.,”</a:t>
            </a:r>
            <a:endParaRPr lang="en-ZA" sz="3600" dirty="0">
              <a:solidFill>
                <a:schemeClr val="bg1"/>
              </a:solidFill>
              <a:latin typeface="Trade Gothic LT Std"/>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1897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6" name="TextBox 5">
            <a:extLst>
              <a:ext uri="{FF2B5EF4-FFF2-40B4-BE49-F238E27FC236}">
                <a16:creationId xmlns:a16="http://schemas.microsoft.com/office/drawing/2014/main" id="{B4152D3F-D3BC-E245-B3CA-13B7F130FEA4}"/>
              </a:ext>
            </a:extLst>
          </p:cNvPr>
          <p:cNvSpPr txBox="1"/>
          <p:nvPr/>
        </p:nvSpPr>
        <p:spPr>
          <a:xfrm>
            <a:off x="0" y="3460339"/>
            <a:ext cx="10417274" cy="3170099"/>
          </a:xfrm>
          <a:prstGeom prst="rect">
            <a:avLst/>
          </a:prstGeom>
          <a:noFill/>
        </p:spPr>
        <p:txBody>
          <a:bodyPr wrap="square" rtlCol="0">
            <a:spAutoFit/>
          </a:bodyPr>
          <a:lstStyle/>
          <a:p>
            <a:r>
              <a:rPr lang="en-US" sz="4000" dirty="0">
                <a:solidFill>
                  <a:schemeClr val="bg1"/>
                </a:solidFill>
                <a:latin typeface="Trade Gothic LT Std"/>
                <a:ea typeface="Calibri" panose="020F0502020204030204" pitchFamily="34" charset="0"/>
                <a:cs typeface="Calibri" panose="020F0502020204030204" pitchFamily="34" charset="0"/>
              </a:rPr>
              <a:t>“You might as well try to see without eyes. Hear without ears, or breathe without lungs, as to try to live the Christian life without the Holy Spirit”</a:t>
            </a:r>
          </a:p>
          <a:p>
            <a:endParaRPr lang="en-US" sz="4000" dirty="0">
              <a:solidFill>
                <a:schemeClr val="bg1"/>
              </a:solidFill>
              <a:latin typeface="Trade Gothic LT Std"/>
              <a:ea typeface="Calibri" panose="020F0502020204030204" pitchFamily="34" charset="0"/>
              <a:cs typeface="Calibri" panose="020F0502020204030204" pitchFamily="34" charset="0"/>
            </a:endParaRPr>
          </a:p>
          <a:p>
            <a:r>
              <a:rPr lang="en-US" sz="4000" dirty="0">
                <a:solidFill>
                  <a:schemeClr val="bg1"/>
                </a:solidFill>
                <a:latin typeface="Trade Gothic LT Std"/>
                <a:ea typeface="Calibri" panose="020F0502020204030204" pitchFamily="34" charset="0"/>
                <a:cs typeface="Calibri" panose="020F0502020204030204" pitchFamily="34" charset="0"/>
              </a:rPr>
              <a:t>-D.L Moody (prominent American evangelist).</a:t>
            </a:r>
          </a:p>
        </p:txBody>
      </p:sp>
    </p:spTree>
    <p:extLst>
      <p:ext uri="{BB962C8B-B14F-4D97-AF65-F5344CB8AC3E}">
        <p14:creationId xmlns:p14="http://schemas.microsoft.com/office/powerpoint/2010/main" val="2234522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pic>
        <p:nvPicPr>
          <p:cNvPr id="4" name="Picture 3" descr="Graphical user interface, application, Teams&#10;&#10;Description automatically generated">
            <a:extLst>
              <a:ext uri="{FF2B5EF4-FFF2-40B4-BE49-F238E27FC236}">
                <a16:creationId xmlns:a16="http://schemas.microsoft.com/office/drawing/2014/main" id="{4F841F67-FA08-4436-B8DF-2C55ADB8FE5C}"/>
              </a:ext>
            </a:extLst>
          </p:cNvPr>
          <p:cNvPicPr>
            <a:picLocks noChangeAspect="1"/>
          </p:cNvPicPr>
          <p:nvPr/>
        </p:nvPicPr>
        <p:blipFill>
          <a:blip r:embed="rId3"/>
          <a:stretch>
            <a:fillRect/>
          </a:stretch>
        </p:blipFill>
        <p:spPr>
          <a:xfrm>
            <a:off x="0" y="1"/>
            <a:ext cx="12185897" cy="5403272"/>
          </a:xfrm>
          <a:prstGeom prst="rect">
            <a:avLst/>
          </a:prstGeom>
        </p:spPr>
      </p:pic>
    </p:spTree>
    <p:extLst>
      <p:ext uri="{BB962C8B-B14F-4D97-AF65-F5344CB8AC3E}">
        <p14:creationId xmlns:p14="http://schemas.microsoft.com/office/powerpoint/2010/main" val="2786117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1" y="0"/>
            <a:ext cx="12185897" cy="6858000"/>
          </a:xfrm>
          <a:prstGeom prst="rect">
            <a:avLst/>
          </a:prstGeom>
          <a:solidFill>
            <a:schemeClr val="tx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6" name="TextBox 5">
            <a:extLst>
              <a:ext uri="{FF2B5EF4-FFF2-40B4-BE49-F238E27FC236}">
                <a16:creationId xmlns:a16="http://schemas.microsoft.com/office/drawing/2014/main" id="{B4152D3F-D3BC-E245-B3CA-13B7F130FEA4}"/>
              </a:ext>
            </a:extLst>
          </p:cNvPr>
          <p:cNvSpPr txBox="1"/>
          <p:nvPr/>
        </p:nvSpPr>
        <p:spPr>
          <a:xfrm>
            <a:off x="-2" y="4817727"/>
            <a:ext cx="11391089" cy="1938992"/>
          </a:xfrm>
          <a:prstGeom prst="rect">
            <a:avLst/>
          </a:prstGeom>
          <a:noFill/>
        </p:spPr>
        <p:txBody>
          <a:bodyPr wrap="square" rtlCol="0">
            <a:spAutoFit/>
          </a:bodyPr>
          <a:lstStyle/>
          <a:p>
            <a:r>
              <a:rPr lang="en-US" sz="4000" dirty="0">
                <a:solidFill>
                  <a:schemeClr val="bg1"/>
                </a:solidFill>
                <a:latin typeface="Trade Gothic LT Std"/>
                <a:ea typeface="Calibri" panose="020F0502020204030204" pitchFamily="34" charset="0"/>
                <a:cs typeface="Calibri" panose="020F0502020204030204" pitchFamily="34" charset="0"/>
              </a:rPr>
              <a:t>Luke 11:9 (ESV)</a:t>
            </a:r>
          </a:p>
          <a:p>
            <a:r>
              <a:rPr lang="en-US" sz="4000" dirty="0">
                <a:solidFill>
                  <a:schemeClr val="bg1"/>
                </a:solidFill>
                <a:latin typeface="Trade Gothic LT Std"/>
                <a:ea typeface="Calibri" panose="020F0502020204030204" pitchFamily="34" charset="0"/>
                <a:cs typeface="Calibri" panose="020F0502020204030204" pitchFamily="34" charset="0"/>
              </a:rPr>
              <a:t>“9 And I tell you, ask, and it will be given to you; seek, and you will find; knock, and it will be opened to you.”</a:t>
            </a:r>
          </a:p>
        </p:txBody>
      </p:sp>
    </p:spTree>
    <p:extLst>
      <p:ext uri="{BB962C8B-B14F-4D97-AF65-F5344CB8AC3E}">
        <p14:creationId xmlns:p14="http://schemas.microsoft.com/office/powerpoint/2010/main" val="857182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1" y="0"/>
            <a:ext cx="12185897" cy="6858000"/>
          </a:xfrm>
          <a:prstGeom prst="rect">
            <a:avLst/>
          </a:prstGeom>
          <a:solidFill>
            <a:schemeClr val="tx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6" name="TextBox 5">
            <a:extLst>
              <a:ext uri="{FF2B5EF4-FFF2-40B4-BE49-F238E27FC236}">
                <a16:creationId xmlns:a16="http://schemas.microsoft.com/office/drawing/2014/main" id="{B4152D3F-D3BC-E245-B3CA-13B7F130FEA4}"/>
              </a:ext>
            </a:extLst>
          </p:cNvPr>
          <p:cNvSpPr txBox="1"/>
          <p:nvPr/>
        </p:nvSpPr>
        <p:spPr>
          <a:xfrm>
            <a:off x="0" y="4198890"/>
            <a:ext cx="11391089" cy="2554545"/>
          </a:xfrm>
          <a:prstGeom prst="rect">
            <a:avLst/>
          </a:prstGeom>
          <a:noFill/>
        </p:spPr>
        <p:txBody>
          <a:bodyPr wrap="square" rtlCol="0">
            <a:spAutoFit/>
          </a:bodyPr>
          <a:lstStyle/>
          <a:p>
            <a:r>
              <a:rPr lang="en-US" sz="4000" dirty="0">
                <a:solidFill>
                  <a:schemeClr val="bg1"/>
                </a:solidFill>
                <a:latin typeface="Trade Gothic LT Std"/>
                <a:ea typeface="Calibri" panose="020F0502020204030204" pitchFamily="34" charset="0"/>
                <a:cs typeface="Calibri" panose="020F0502020204030204" pitchFamily="34" charset="0"/>
              </a:rPr>
              <a:t>Luke 11:11-14 (ESV)</a:t>
            </a:r>
          </a:p>
          <a:p>
            <a:r>
              <a:rPr lang="en-US" sz="4000" dirty="0">
                <a:solidFill>
                  <a:schemeClr val="bg1"/>
                </a:solidFill>
                <a:latin typeface="Trade Gothic LT Std"/>
                <a:ea typeface="Calibri" panose="020F0502020204030204" pitchFamily="34" charset="0"/>
                <a:cs typeface="Calibri" panose="020F0502020204030204" pitchFamily="34" charset="0"/>
              </a:rPr>
              <a:t>“11 What Father among you, if his son asks for a fish, will instead of a fish give him a serpent; 12 or if he asks for an egg, will give him a scorpion? .”</a:t>
            </a:r>
          </a:p>
        </p:txBody>
      </p:sp>
    </p:spTree>
    <p:extLst>
      <p:ext uri="{BB962C8B-B14F-4D97-AF65-F5344CB8AC3E}">
        <p14:creationId xmlns:p14="http://schemas.microsoft.com/office/powerpoint/2010/main" val="1140526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1" y="0"/>
            <a:ext cx="12185897" cy="6858000"/>
          </a:xfrm>
          <a:prstGeom prst="rect">
            <a:avLst/>
          </a:prstGeom>
          <a:solidFill>
            <a:schemeClr val="tx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6" name="TextBox 5">
            <a:extLst>
              <a:ext uri="{FF2B5EF4-FFF2-40B4-BE49-F238E27FC236}">
                <a16:creationId xmlns:a16="http://schemas.microsoft.com/office/drawing/2014/main" id="{B4152D3F-D3BC-E245-B3CA-13B7F130FEA4}"/>
              </a:ext>
            </a:extLst>
          </p:cNvPr>
          <p:cNvSpPr txBox="1"/>
          <p:nvPr/>
        </p:nvSpPr>
        <p:spPr>
          <a:xfrm>
            <a:off x="0" y="4198890"/>
            <a:ext cx="11391089" cy="2554545"/>
          </a:xfrm>
          <a:prstGeom prst="rect">
            <a:avLst/>
          </a:prstGeom>
          <a:noFill/>
        </p:spPr>
        <p:txBody>
          <a:bodyPr wrap="square" rtlCol="0">
            <a:spAutoFit/>
          </a:bodyPr>
          <a:lstStyle/>
          <a:p>
            <a:r>
              <a:rPr lang="en-US" sz="4000" dirty="0">
                <a:solidFill>
                  <a:schemeClr val="bg1"/>
                </a:solidFill>
                <a:latin typeface="Trade Gothic LT Std"/>
                <a:ea typeface="Calibri" panose="020F0502020204030204" pitchFamily="34" charset="0"/>
                <a:cs typeface="Calibri" panose="020F0502020204030204" pitchFamily="34" charset="0"/>
              </a:rPr>
              <a:t>13 If you then, who are evil, know how to give good gifts to your children, 14 how much more will the heavenly Father give the Holy Spirit to those who ask him!”</a:t>
            </a:r>
          </a:p>
        </p:txBody>
      </p:sp>
    </p:spTree>
    <p:extLst>
      <p:ext uri="{BB962C8B-B14F-4D97-AF65-F5344CB8AC3E}">
        <p14:creationId xmlns:p14="http://schemas.microsoft.com/office/powerpoint/2010/main" val="2442577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6" name="TextBox 5">
            <a:extLst>
              <a:ext uri="{FF2B5EF4-FFF2-40B4-BE49-F238E27FC236}">
                <a16:creationId xmlns:a16="http://schemas.microsoft.com/office/drawing/2014/main" id="{E4C76A55-0047-4A52-B998-CEB870F695CD}"/>
              </a:ext>
            </a:extLst>
          </p:cNvPr>
          <p:cNvSpPr txBox="1"/>
          <p:nvPr/>
        </p:nvSpPr>
        <p:spPr>
          <a:xfrm>
            <a:off x="0" y="4814070"/>
            <a:ext cx="11391089" cy="1938992"/>
          </a:xfrm>
          <a:prstGeom prst="rect">
            <a:avLst/>
          </a:prstGeom>
          <a:noFill/>
        </p:spPr>
        <p:txBody>
          <a:bodyPr wrap="square" rtlCol="0">
            <a:spAutoFit/>
          </a:bodyPr>
          <a:lstStyle/>
          <a:p>
            <a:r>
              <a:rPr lang="en-US" sz="4000" dirty="0">
                <a:solidFill>
                  <a:schemeClr val="bg1"/>
                </a:solidFill>
                <a:latin typeface="Trade Gothic LT Std"/>
                <a:ea typeface="Calibri" panose="020F0502020204030204" pitchFamily="34" charset="0"/>
                <a:cs typeface="Calibri" panose="020F0502020204030204" pitchFamily="34" charset="0"/>
              </a:rPr>
              <a:t>In conclusion, </a:t>
            </a:r>
          </a:p>
          <a:p>
            <a:r>
              <a:rPr lang="en-US" sz="4000" dirty="0">
                <a:solidFill>
                  <a:schemeClr val="bg1"/>
                </a:solidFill>
                <a:latin typeface="Trade Gothic LT Std"/>
                <a:ea typeface="Calibri" panose="020F0502020204030204" pitchFamily="34" charset="0"/>
                <a:cs typeface="Calibri" panose="020F0502020204030204" pitchFamily="34" charset="0"/>
              </a:rPr>
              <a:t>In Psalm 121, the pilgrims to Jerusalem recognize that their help will ultimately come from God.</a:t>
            </a:r>
          </a:p>
        </p:txBody>
      </p:sp>
    </p:spTree>
    <p:extLst>
      <p:ext uri="{BB962C8B-B14F-4D97-AF65-F5344CB8AC3E}">
        <p14:creationId xmlns:p14="http://schemas.microsoft.com/office/powerpoint/2010/main" val="2079418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6" name="TextBox 5">
            <a:extLst>
              <a:ext uri="{FF2B5EF4-FFF2-40B4-BE49-F238E27FC236}">
                <a16:creationId xmlns:a16="http://schemas.microsoft.com/office/drawing/2014/main" id="{E4C76A55-0047-4A52-B998-CEB870F695CD}"/>
              </a:ext>
            </a:extLst>
          </p:cNvPr>
          <p:cNvSpPr txBox="1"/>
          <p:nvPr/>
        </p:nvSpPr>
        <p:spPr>
          <a:xfrm>
            <a:off x="64655" y="5907617"/>
            <a:ext cx="11391089" cy="707886"/>
          </a:xfrm>
          <a:prstGeom prst="rect">
            <a:avLst/>
          </a:prstGeom>
          <a:noFill/>
        </p:spPr>
        <p:txBody>
          <a:bodyPr wrap="square" rtlCol="0">
            <a:spAutoFit/>
          </a:bodyPr>
          <a:lstStyle/>
          <a:p>
            <a:r>
              <a:rPr lang="en-US" sz="4000" dirty="0">
                <a:solidFill>
                  <a:schemeClr val="bg1"/>
                </a:solidFill>
                <a:latin typeface="Trade Gothic LT Std"/>
                <a:ea typeface="Calibri" panose="020F0502020204030204" pitchFamily="34" charset="0"/>
                <a:cs typeface="Calibri" panose="020F0502020204030204" pitchFamily="34" charset="0"/>
              </a:rPr>
              <a:t>Whence Cometh Your Help?</a:t>
            </a:r>
          </a:p>
        </p:txBody>
      </p:sp>
    </p:spTree>
    <p:extLst>
      <p:ext uri="{BB962C8B-B14F-4D97-AF65-F5344CB8AC3E}">
        <p14:creationId xmlns:p14="http://schemas.microsoft.com/office/powerpoint/2010/main" val="2137367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3467CD-0665-A742-A486-F15C6B9BA0A7}"/>
              </a:ext>
            </a:extLst>
          </p:cNvPr>
          <p:cNvPicPr>
            <a:picLocks noChangeAspect="1"/>
          </p:cNvPicPr>
          <p:nvPr/>
        </p:nvPicPr>
        <p:blipFill>
          <a:blip r:embed="rId2"/>
          <a:stretch>
            <a:fillRect/>
          </a:stretch>
        </p:blipFill>
        <p:spPr>
          <a:xfrm>
            <a:off x="3352800" y="673770"/>
            <a:ext cx="5514474" cy="5514474"/>
          </a:xfrm>
          <a:prstGeom prst="rect">
            <a:avLst/>
          </a:prstGeom>
        </p:spPr>
      </p:pic>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3"/>
          <a:stretch>
            <a:fillRect/>
          </a:stretch>
        </p:blipFill>
        <p:spPr>
          <a:xfrm>
            <a:off x="11225635" y="5317956"/>
            <a:ext cx="960262" cy="1540044"/>
          </a:xfrm>
          <a:prstGeom prst="rect">
            <a:avLst/>
          </a:prstGeom>
        </p:spPr>
      </p:pic>
      <p:pic>
        <p:nvPicPr>
          <p:cNvPr id="4" name="Picture 3">
            <a:extLst>
              <a:ext uri="{FF2B5EF4-FFF2-40B4-BE49-F238E27FC236}">
                <a16:creationId xmlns:a16="http://schemas.microsoft.com/office/drawing/2014/main" id="{0AB6FC6F-E184-0945-8E0C-9C91D2D2221F}"/>
              </a:ext>
            </a:extLst>
          </p:cNvPr>
          <p:cNvPicPr>
            <a:picLocks noChangeAspect="1"/>
          </p:cNvPicPr>
          <p:nvPr/>
        </p:nvPicPr>
        <p:blipFill>
          <a:blip r:embed="rId4"/>
          <a:stretch>
            <a:fillRect/>
          </a:stretch>
        </p:blipFill>
        <p:spPr>
          <a:xfrm>
            <a:off x="2904789" y="2263418"/>
            <a:ext cx="6358355" cy="1165582"/>
          </a:xfrm>
          <a:prstGeom prst="rect">
            <a:avLst/>
          </a:prstGeom>
        </p:spPr>
      </p:pic>
    </p:spTree>
    <p:extLst>
      <p:ext uri="{BB962C8B-B14F-4D97-AF65-F5344CB8AC3E}">
        <p14:creationId xmlns:p14="http://schemas.microsoft.com/office/powerpoint/2010/main" val="2071521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8B3DF8-F91C-2F47-AFCA-6A8E69EC7813}"/>
              </a:ext>
            </a:extLst>
          </p:cNvPr>
          <p:cNvPicPr>
            <a:picLocks noChangeAspect="1"/>
          </p:cNvPicPr>
          <p:nvPr/>
        </p:nvPicPr>
        <p:blipFill>
          <a:blip r:embed="rId2"/>
          <a:stretch>
            <a:fillRect/>
          </a:stretch>
        </p:blipFill>
        <p:spPr>
          <a:xfrm>
            <a:off x="3352800" y="673770"/>
            <a:ext cx="5514474" cy="5514474"/>
          </a:xfrm>
          <a:prstGeom prst="rect">
            <a:avLst/>
          </a:prstGeom>
        </p:spPr>
      </p:pic>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3"/>
          <a:stretch>
            <a:fillRect/>
          </a:stretch>
        </p:blipFill>
        <p:spPr>
          <a:xfrm>
            <a:off x="11225635" y="5317956"/>
            <a:ext cx="960262" cy="1540044"/>
          </a:xfrm>
          <a:prstGeom prst="rect">
            <a:avLst/>
          </a:prstGeom>
        </p:spPr>
      </p:pic>
      <p:pic>
        <p:nvPicPr>
          <p:cNvPr id="4" name="Picture 3">
            <a:extLst>
              <a:ext uri="{FF2B5EF4-FFF2-40B4-BE49-F238E27FC236}">
                <a16:creationId xmlns:a16="http://schemas.microsoft.com/office/drawing/2014/main" id="{883DAF67-D0B8-3642-AEE1-48DD2F0134CF}"/>
              </a:ext>
            </a:extLst>
          </p:cNvPr>
          <p:cNvPicPr>
            <a:picLocks noChangeAspect="1"/>
          </p:cNvPicPr>
          <p:nvPr/>
        </p:nvPicPr>
        <p:blipFill>
          <a:blip r:embed="rId4"/>
          <a:stretch>
            <a:fillRect/>
          </a:stretch>
        </p:blipFill>
        <p:spPr>
          <a:xfrm>
            <a:off x="3599445" y="2202782"/>
            <a:ext cx="4969043" cy="2024174"/>
          </a:xfrm>
          <a:prstGeom prst="rect">
            <a:avLst/>
          </a:prstGeom>
        </p:spPr>
      </p:pic>
    </p:spTree>
    <p:extLst>
      <p:ext uri="{BB962C8B-B14F-4D97-AF65-F5344CB8AC3E}">
        <p14:creationId xmlns:p14="http://schemas.microsoft.com/office/powerpoint/2010/main" val="470382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6" name="TextBox 5">
            <a:extLst>
              <a:ext uri="{FF2B5EF4-FFF2-40B4-BE49-F238E27FC236}">
                <a16:creationId xmlns:a16="http://schemas.microsoft.com/office/drawing/2014/main" id="{B4152D3F-D3BC-E245-B3CA-13B7F130FEA4}"/>
              </a:ext>
            </a:extLst>
          </p:cNvPr>
          <p:cNvSpPr txBox="1"/>
          <p:nvPr/>
        </p:nvSpPr>
        <p:spPr>
          <a:xfrm>
            <a:off x="163693" y="4303455"/>
            <a:ext cx="10898250" cy="2554545"/>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Calibri" panose="020F0502020204030204" pitchFamily="34" charset="0"/>
              </a:rPr>
              <a:t>Gen 1:35 (ESV)</a:t>
            </a:r>
          </a:p>
          <a:p>
            <a:r>
              <a:rPr lang="en-US" sz="4000" dirty="0">
                <a:solidFill>
                  <a:schemeClr val="bg1"/>
                </a:solidFill>
                <a:latin typeface="Calibri" panose="020F0502020204030204" pitchFamily="34" charset="0"/>
                <a:ea typeface="Calibri" panose="020F0502020204030204" pitchFamily="34" charset="0"/>
              </a:rPr>
              <a:t>“And God saw everything that he had made, and behold, it was </a:t>
            </a:r>
            <a:r>
              <a:rPr lang="en-US" sz="4000" b="1" u="sng" dirty="0">
                <a:solidFill>
                  <a:schemeClr val="bg1"/>
                </a:solidFill>
                <a:latin typeface="Calibri" panose="020F0502020204030204" pitchFamily="34" charset="0"/>
                <a:ea typeface="Calibri" panose="020F0502020204030204" pitchFamily="34" charset="0"/>
              </a:rPr>
              <a:t>very good</a:t>
            </a:r>
            <a:r>
              <a:rPr lang="en-US" sz="4000" dirty="0">
                <a:solidFill>
                  <a:schemeClr val="bg1"/>
                </a:solidFill>
                <a:latin typeface="Calibri" panose="020F0502020204030204" pitchFamily="34" charset="0"/>
                <a:ea typeface="Calibri" panose="020F0502020204030204" pitchFamily="34" charset="0"/>
              </a:rPr>
              <a:t>. And there was evening and there was morning, the sixth day.”</a:t>
            </a:r>
          </a:p>
        </p:txBody>
      </p:sp>
    </p:spTree>
    <p:extLst>
      <p:ext uri="{BB962C8B-B14F-4D97-AF65-F5344CB8AC3E}">
        <p14:creationId xmlns:p14="http://schemas.microsoft.com/office/powerpoint/2010/main" val="43801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6" name="TextBox 5">
            <a:extLst>
              <a:ext uri="{FF2B5EF4-FFF2-40B4-BE49-F238E27FC236}">
                <a16:creationId xmlns:a16="http://schemas.microsoft.com/office/drawing/2014/main" id="{B4152D3F-D3BC-E245-B3CA-13B7F130FEA4}"/>
              </a:ext>
            </a:extLst>
          </p:cNvPr>
          <p:cNvSpPr txBox="1"/>
          <p:nvPr/>
        </p:nvSpPr>
        <p:spPr>
          <a:xfrm>
            <a:off x="198074" y="4303455"/>
            <a:ext cx="11134943" cy="2554545"/>
          </a:xfrm>
          <a:prstGeom prst="rect">
            <a:avLst/>
          </a:prstGeom>
          <a:noFill/>
        </p:spPr>
        <p:txBody>
          <a:bodyPr wrap="square" rtlCol="0">
            <a:spAutoFit/>
          </a:bodyPr>
          <a:lstStyle/>
          <a:p>
            <a:r>
              <a:rPr lang="en-US" sz="4000" dirty="0">
                <a:solidFill>
                  <a:schemeClr val="bg1"/>
                </a:solidFill>
                <a:latin typeface="Calibri" panose="020F0502020204030204" pitchFamily="34" charset="0"/>
                <a:ea typeface="Calibri" panose="020F0502020204030204" pitchFamily="34" charset="0"/>
              </a:rPr>
              <a:t>Gen 2:18 (ESV)</a:t>
            </a:r>
          </a:p>
          <a:p>
            <a:r>
              <a:rPr lang="en-US" sz="4000" dirty="0">
                <a:solidFill>
                  <a:schemeClr val="bg1"/>
                </a:solidFill>
                <a:latin typeface="Calibri" panose="020F0502020204030204" pitchFamily="34" charset="0"/>
                <a:ea typeface="Calibri" panose="020F0502020204030204" pitchFamily="34" charset="0"/>
              </a:rPr>
              <a:t>“Then the Lord God said, “It is </a:t>
            </a:r>
            <a:r>
              <a:rPr lang="en-US" sz="4000" b="1" u="sng" dirty="0">
                <a:solidFill>
                  <a:schemeClr val="bg1"/>
                </a:solidFill>
                <a:latin typeface="Calibri" panose="020F0502020204030204" pitchFamily="34" charset="0"/>
                <a:ea typeface="Calibri" panose="020F0502020204030204" pitchFamily="34" charset="0"/>
              </a:rPr>
              <a:t>not good </a:t>
            </a:r>
            <a:r>
              <a:rPr lang="en-US" sz="4000" dirty="0">
                <a:solidFill>
                  <a:schemeClr val="bg1"/>
                </a:solidFill>
                <a:latin typeface="Calibri" panose="020F0502020204030204" pitchFamily="34" charset="0"/>
                <a:ea typeface="Calibri" panose="020F0502020204030204" pitchFamily="34" charset="0"/>
              </a:rPr>
              <a:t>that the man should be alone; I will make him a </a:t>
            </a:r>
            <a:r>
              <a:rPr lang="en-US" sz="4000" b="1" u="sng" dirty="0">
                <a:solidFill>
                  <a:schemeClr val="bg1"/>
                </a:solidFill>
                <a:latin typeface="Calibri" panose="020F0502020204030204" pitchFamily="34" charset="0"/>
                <a:ea typeface="Calibri" panose="020F0502020204030204" pitchFamily="34" charset="0"/>
              </a:rPr>
              <a:t>helper</a:t>
            </a:r>
            <a:r>
              <a:rPr lang="en-US" sz="4000" dirty="0">
                <a:solidFill>
                  <a:schemeClr val="bg1"/>
                </a:solidFill>
                <a:latin typeface="Calibri" panose="020F0502020204030204" pitchFamily="34" charset="0"/>
                <a:ea typeface="Calibri" panose="020F0502020204030204" pitchFamily="34" charset="0"/>
              </a:rPr>
              <a:t> fit for[a] him.”</a:t>
            </a:r>
          </a:p>
        </p:txBody>
      </p:sp>
    </p:spTree>
    <p:extLst>
      <p:ext uri="{BB962C8B-B14F-4D97-AF65-F5344CB8AC3E}">
        <p14:creationId xmlns:p14="http://schemas.microsoft.com/office/powerpoint/2010/main" val="646594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9236" y="-595"/>
            <a:ext cx="12185897" cy="6858000"/>
          </a:xfrm>
          <a:prstGeom prst="rect">
            <a:avLst/>
          </a:prstGeom>
          <a:solidFill>
            <a:schemeClr val="tx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6" name="TextBox 5">
            <a:extLst>
              <a:ext uri="{FF2B5EF4-FFF2-40B4-BE49-F238E27FC236}">
                <a16:creationId xmlns:a16="http://schemas.microsoft.com/office/drawing/2014/main" id="{B4152D3F-D3BC-E245-B3CA-13B7F130FEA4}"/>
              </a:ext>
            </a:extLst>
          </p:cNvPr>
          <p:cNvSpPr txBox="1"/>
          <p:nvPr/>
        </p:nvSpPr>
        <p:spPr>
          <a:xfrm>
            <a:off x="15339" y="2769196"/>
            <a:ext cx="11273488" cy="3970318"/>
          </a:xfrm>
          <a:prstGeom prst="rect">
            <a:avLst/>
          </a:prstGeom>
          <a:noFill/>
        </p:spPr>
        <p:txBody>
          <a:bodyPr wrap="square" rtlCol="0">
            <a:spAutoFit/>
          </a:bodyPr>
          <a:lstStyle/>
          <a:p>
            <a:r>
              <a:rPr lang="en-US" sz="3600" dirty="0">
                <a:solidFill>
                  <a:schemeClr val="bg1"/>
                </a:solidFill>
                <a:latin typeface="Calibri" panose="020F0502020204030204" pitchFamily="34" charset="0"/>
                <a:ea typeface="Calibri" panose="020F0502020204030204" pitchFamily="34" charset="0"/>
              </a:rPr>
              <a:t>Ecclesiastes 4:9-12 (ESV)</a:t>
            </a:r>
          </a:p>
          <a:p>
            <a:r>
              <a:rPr lang="en-US" sz="3600" dirty="0">
                <a:solidFill>
                  <a:schemeClr val="bg1"/>
                </a:solidFill>
                <a:latin typeface="Calibri" panose="020F0502020204030204" pitchFamily="34" charset="0"/>
                <a:ea typeface="Calibri" panose="020F0502020204030204" pitchFamily="34" charset="0"/>
              </a:rPr>
              <a:t>“9 Two are better than one, because they have a good reward for their toil.”</a:t>
            </a:r>
          </a:p>
          <a:p>
            <a:endParaRPr lang="en-US" sz="3600" dirty="0">
              <a:solidFill>
                <a:schemeClr val="bg1"/>
              </a:solidFill>
              <a:latin typeface="Calibri" panose="020F0502020204030204" pitchFamily="34" charset="0"/>
              <a:ea typeface="Calibri" panose="020F0502020204030204" pitchFamily="34" charset="0"/>
            </a:endParaRPr>
          </a:p>
          <a:p>
            <a:r>
              <a:rPr lang="en-US" sz="3600" dirty="0">
                <a:solidFill>
                  <a:schemeClr val="bg1"/>
                </a:solidFill>
                <a:latin typeface="Calibri" panose="020F0502020204030204" pitchFamily="34" charset="0"/>
                <a:ea typeface="Calibri" panose="020F0502020204030204" pitchFamily="34" charset="0"/>
              </a:rPr>
              <a:t>“10 For if they fall, one will lift up his fellow. But woe to him who is alone when he falls and has not another to lift him up!”</a:t>
            </a:r>
          </a:p>
        </p:txBody>
      </p:sp>
    </p:spTree>
    <p:extLst>
      <p:ext uri="{BB962C8B-B14F-4D97-AF65-F5344CB8AC3E}">
        <p14:creationId xmlns:p14="http://schemas.microsoft.com/office/powerpoint/2010/main" val="311456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6103" y="-12680"/>
            <a:ext cx="12185897" cy="6858000"/>
          </a:xfrm>
          <a:prstGeom prst="rect">
            <a:avLst/>
          </a:prstGeom>
          <a:solidFill>
            <a:schemeClr val="tx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6" name="TextBox 5">
            <a:extLst>
              <a:ext uri="{FF2B5EF4-FFF2-40B4-BE49-F238E27FC236}">
                <a16:creationId xmlns:a16="http://schemas.microsoft.com/office/drawing/2014/main" id="{B4152D3F-D3BC-E245-B3CA-13B7F130FEA4}"/>
              </a:ext>
            </a:extLst>
          </p:cNvPr>
          <p:cNvSpPr txBox="1"/>
          <p:nvPr/>
        </p:nvSpPr>
        <p:spPr>
          <a:xfrm>
            <a:off x="85202" y="3441680"/>
            <a:ext cx="11330658" cy="3416320"/>
          </a:xfrm>
          <a:prstGeom prst="rect">
            <a:avLst/>
          </a:prstGeom>
          <a:noFill/>
        </p:spPr>
        <p:txBody>
          <a:bodyPr wrap="square" rtlCol="0">
            <a:spAutoFit/>
          </a:bodyPr>
          <a:lstStyle/>
          <a:p>
            <a:r>
              <a:rPr lang="en-US" sz="3600" dirty="0">
                <a:solidFill>
                  <a:schemeClr val="bg1"/>
                </a:solidFill>
                <a:latin typeface="Calibri" panose="020F0502020204030204" pitchFamily="34" charset="0"/>
                <a:ea typeface="Calibri" panose="020F0502020204030204" pitchFamily="34" charset="0"/>
                <a:cs typeface="Calibri" panose="020F0502020204030204" pitchFamily="34" charset="0"/>
              </a:rPr>
              <a:t>“11 Again, if two lie together, they keep warm, but how can one keep warm alone?” </a:t>
            </a:r>
          </a:p>
          <a:p>
            <a:endParaRPr lang="en-US" sz="3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3600" dirty="0">
                <a:solidFill>
                  <a:schemeClr val="bg1"/>
                </a:solidFill>
                <a:latin typeface="Calibri" panose="020F0502020204030204" pitchFamily="34" charset="0"/>
                <a:ea typeface="Calibri" panose="020F0502020204030204" pitchFamily="34" charset="0"/>
                <a:cs typeface="Calibri" panose="020F0502020204030204" pitchFamily="34" charset="0"/>
              </a:rPr>
              <a:t>“12 And though a man might prevail against one who is alone, two will withstand him—a threefold cord is not quickly broken.”</a:t>
            </a:r>
            <a:endParaRPr lang="en-ZA"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8141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pic>
        <p:nvPicPr>
          <p:cNvPr id="4" name="Picture 3" descr="Graphical user interface, text, application, chat or text message&#10;&#10;Description automatically generated">
            <a:extLst>
              <a:ext uri="{FF2B5EF4-FFF2-40B4-BE49-F238E27FC236}">
                <a16:creationId xmlns:a16="http://schemas.microsoft.com/office/drawing/2014/main" id="{7699C13F-102C-4CB4-BFB5-999B97323E70}"/>
              </a:ext>
            </a:extLst>
          </p:cNvPr>
          <p:cNvPicPr>
            <a:picLocks noChangeAspect="1"/>
          </p:cNvPicPr>
          <p:nvPr/>
        </p:nvPicPr>
        <p:blipFill>
          <a:blip r:embed="rId3"/>
          <a:stretch>
            <a:fillRect/>
          </a:stretch>
        </p:blipFill>
        <p:spPr>
          <a:xfrm>
            <a:off x="1" y="0"/>
            <a:ext cx="12185896" cy="6858000"/>
          </a:xfrm>
          <a:prstGeom prst="rect">
            <a:avLst/>
          </a:prstGeom>
        </p:spPr>
      </p:pic>
    </p:spTree>
    <p:extLst>
      <p:ext uri="{BB962C8B-B14F-4D97-AF65-F5344CB8AC3E}">
        <p14:creationId xmlns:p14="http://schemas.microsoft.com/office/powerpoint/2010/main" val="3769465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6" name="TextBox 5">
            <a:extLst>
              <a:ext uri="{FF2B5EF4-FFF2-40B4-BE49-F238E27FC236}">
                <a16:creationId xmlns:a16="http://schemas.microsoft.com/office/drawing/2014/main" id="{B4152D3F-D3BC-E245-B3CA-13B7F130FEA4}"/>
              </a:ext>
            </a:extLst>
          </p:cNvPr>
          <p:cNvSpPr txBox="1"/>
          <p:nvPr/>
        </p:nvSpPr>
        <p:spPr>
          <a:xfrm>
            <a:off x="73891" y="5317956"/>
            <a:ext cx="11151744" cy="1446550"/>
          </a:xfrm>
          <a:prstGeom prst="rect">
            <a:avLst/>
          </a:prstGeom>
          <a:noFill/>
        </p:spPr>
        <p:txBody>
          <a:bodyPr wrap="square" rtlCol="0">
            <a:spAutoFit/>
          </a:bodyPr>
          <a:lstStyle/>
          <a:p>
            <a:r>
              <a:rPr lang="en-US" sz="4400" b="1" dirty="0">
                <a:solidFill>
                  <a:schemeClr val="bg1"/>
                </a:solidFill>
                <a:latin typeface="Calibri" panose="020F0502020204030204" pitchFamily="34" charset="0"/>
                <a:ea typeface="Calibri" panose="020F0502020204030204" pitchFamily="34" charset="0"/>
              </a:rPr>
              <a:t>Help is needed for our human existence and the advancement of God’s purpose in our lives.</a:t>
            </a:r>
            <a:endParaRPr lang="en-ZA" sz="44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823607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ap&#10;&#10;Description automatically generated">
            <a:extLst>
              <a:ext uri="{FF2B5EF4-FFF2-40B4-BE49-F238E27FC236}">
                <a16:creationId xmlns:a16="http://schemas.microsoft.com/office/drawing/2014/main" id="{4948B81F-F19B-459D-B99B-9CC830519AFF}"/>
              </a:ext>
            </a:extLst>
          </p:cNvPr>
          <p:cNvPicPr>
            <a:picLocks noChangeAspect="1"/>
          </p:cNvPicPr>
          <p:nvPr/>
        </p:nvPicPr>
        <p:blipFill>
          <a:blip r:embed="rId2"/>
          <a:stretch>
            <a:fillRect/>
          </a:stretch>
        </p:blipFill>
        <p:spPr>
          <a:xfrm>
            <a:off x="0" y="0"/>
            <a:ext cx="12173528" cy="6857999"/>
          </a:xfrm>
          <a:prstGeom prst="rect">
            <a:avLst/>
          </a:prstGeom>
        </p:spPr>
      </p:pic>
    </p:spTree>
    <p:extLst>
      <p:ext uri="{BB962C8B-B14F-4D97-AF65-F5344CB8AC3E}">
        <p14:creationId xmlns:p14="http://schemas.microsoft.com/office/powerpoint/2010/main" val="36888110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est xmlns="33e77a83-5a87-48ae-9212-a1963549f2ae" xsi:nil="true"/>
    <Open_x0020_Containing_x0020_Folder xmlns="33e77a83-5a87-48ae-9212-a1963549f2ae" xsi:nil="true"/>
    <_dlc_DocId xmlns="70403649-5801-4472-b8e8-03f4b0112c9f">ZARR4ZAZY4HQ-1231363018-215974</_dlc_DocId>
    <_dlc_DocIdUrl xmlns="70403649-5801-4472-b8e8-03f4b0112c9f">
      <Url>https://shofaronline.sharepoint.com/_layouts/15/DocIdRedir.aspx?ID=ZARR4ZAZY4HQ-1231363018-215974</Url>
      <Description>ZARR4ZAZY4HQ-1231363018-215974</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8ACDB5EBD00ECC439F6EC9BAE9F9B0FC" ma:contentTypeVersion="14" ma:contentTypeDescription="Create a new document." ma:contentTypeScope="" ma:versionID="0b6ce53724347a0f51651cdc188928b3">
  <xsd:schema xmlns:xsd="http://www.w3.org/2001/XMLSchema" xmlns:xs="http://www.w3.org/2001/XMLSchema" xmlns:p="http://schemas.microsoft.com/office/2006/metadata/properties" xmlns:ns2="33e77a83-5a87-48ae-9212-a1963549f2ae" xmlns:ns3="70403649-5801-4472-b8e8-03f4b0112c9f" targetNamespace="http://schemas.microsoft.com/office/2006/metadata/properties" ma:root="true" ma:fieldsID="ecede5d8375c36db018d72616ce9a9c0" ns2:_="" ns3:_="">
    <xsd:import namespace="33e77a83-5a87-48ae-9212-a1963549f2ae"/>
    <xsd:import namespace="70403649-5801-4472-b8e8-03f4b0112c9f"/>
    <xsd:element name="properties">
      <xsd:complexType>
        <xsd:sequence>
          <xsd:element name="documentManagement">
            <xsd:complexType>
              <xsd:all>
                <xsd:element ref="ns2:Open_x0020_Containing_x0020_Folder" minOccurs="0"/>
                <xsd:element ref="ns2:test" minOccurs="0"/>
                <xsd:element ref="ns3:_dlc_DocId" minOccurs="0"/>
                <xsd:element ref="ns3:_dlc_DocIdUrl" minOccurs="0"/>
                <xsd:element ref="ns3:_dlc_DocIdPersistId"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e77a83-5a87-48ae-9212-a1963549f2ae" elementFormDefault="qualified">
    <xsd:import namespace="http://schemas.microsoft.com/office/2006/documentManagement/types"/>
    <xsd:import namespace="http://schemas.microsoft.com/office/infopath/2007/PartnerControls"/>
    <xsd:element name="Open_x0020_Containing_x0020_Folder" ma:index="2" nillable="true" ma:displayName="Open Containing Folder" ma:internalName="Open_x0020_Containing_x0020_Folder">
      <xsd:simpleType>
        <xsd:restriction base="dms:Text">
          <xsd:maxLength value="255"/>
        </xsd:restriction>
      </xsd:simpleType>
    </xsd:element>
    <xsd:element name="test" ma:index="3" nillable="true" ma:displayName="test" ma:list="{1bf02f54-a109-4302-8d8b-6c6f5a237fb4}" ma:internalName="test" ma:showField="_CopySource">
      <xsd:simpleType>
        <xsd:restriction base="dms:Lookup"/>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403649-5801-4472-b8e8-03f4b0112c9f" elementFormDefault="qualified">
    <xsd:import namespace="http://schemas.microsoft.com/office/2006/documentManagement/types"/>
    <xsd:import namespace="http://schemas.microsoft.com/office/infopath/2007/PartnerControls"/>
    <xsd:element name="_dlc_DocId" ma:index="6" nillable="true" ma:displayName="Document ID Value" ma:description="The value of the document ID assigned to this item." ma:internalName="_dlc_DocId" ma:readOnly="true">
      <xsd:simpleType>
        <xsd:restriction base="dms:Text"/>
      </xsd:simpleType>
    </xsd:element>
    <xsd:element name="_dlc_DocIdUrl" ma:index="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8" nillable="true" ma:displayName="Persist ID" ma:description="Keep ID on add." ma:hidden="true" ma:internalName="_dlc_DocIdPersistId" ma:readOnly="tru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2F3F9E-21C8-4D5C-9EAB-C5135DC21920}">
  <ds:schemaRefs>
    <ds:schemaRef ds:uri="http://schemas.microsoft.com/office/2006/metadata/properties"/>
    <ds:schemaRef ds:uri="http://schemas.microsoft.com/office/infopath/2007/PartnerControls"/>
    <ds:schemaRef ds:uri="33e77a83-5a87-48ae-9212-a1963549f2ae"/>
    <ds:schemaRef ds:uri="70403649-5801-4472-b8e8-03f4b0112c9f"/>
  </ds:schemaRefs>
</ds:datastoreItem>
</file>

<file path=customXml/itemProps2.xml><?xml version="1.0" encoding="utf-8"?>
<ds:datastoreItem xmlns:ds="http://schemas.openxmlformats.org/officeDocument/2006/customXml" ds:itemID="{309A2971-1B62-40F0-BE04-E85188AFB16B}">
  <ds:schemaRefs>
    <ds:schemaRef ds:uri="http://schemas.microsoft.com/sharepoint/v3/contenttype/forms"/>
  </ds:schemaRefs>
</ds:datastoreItem>
</file>

<file path=customXml/itemProps3.xml><?xml version="1.0" encoding="utf-8"?>
<ds:datastoreItem xmlns:ds="http://schemas.openxmlformats.org/officeDocument/2006/customXml" ds:itemID="{C52489BE-CADA-4A52-8B00-0386D04DF1B0}">
  <ds:schemaRefs>
    <ds:schemaRef ds:uri="http://schemas.microsoft.com/sharepoint/events"/>
  </ds:schemaRefs>
</ds:datastoreItem>
</file>

<file path=customXml/itemProps4.xml><?xml version="1.0" encoding="utf-8"?>
<ds:datastoreItem xmlns:ds="http://schemas.openxmlformats.org/officeDocument/2006/customXml" ds:itemID="{406D034D-F6F8-4F41-A6C2-12805B5B7D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e77a83-5a87-48ae-9212-a1963549f2ae"/>
    <ds:schemaRef ds:uri="70403649-5801-4472-b8e8-03f4b0112c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766</Words>
  <Application>Microsoft Office PowerPoint</Application>
  <PresentationFormat>Widescreen</PresentationFormat>
  <Paragraphs>52</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Trade Gothic LT Std</vt:lpstr>
      <vt:lpstr>Trade Gothic LT Std Bold Conden</vt:lpstr>
      <vt:lpstr>Trade Gothic LT Std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Rochelle Human</dc:creator>
  <cp:lastModifiedBy>Frimpong, Derrick</cp:lastModifiedBy>
  <cp:revision>53</cp:revision>
  <dcterms:created xsi:type="dcterms:W3CDTF">2020-11-23T12:00:45Z</dcterms:created>
  <dcterms:modified xsi:type="dcterms:W3CDTF">2021-05-07T21:42:27Z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0x0101008ACDB5EBD00ECC439F6EC9BAE9F9B0FC</vt:lpwstr>
  </property>
  <property fmtid="{D5CDD505-2E9C-101B-9397-08002B2CF9AE}" pid="3" name="_dlc_DocIdItemGuid">
    <vt:lpwstr>0a7ec302-e1df-49d7-8655-483c3fa5f891</vt:lpwstr>
  </property>
</Properties>
</file>