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Lst>
  <p:sldIdLst>
    <p:sldId id="322" r:id="rId7"/>
    <p:sldId id="265" r:id="rId8"/>
    <p:sldId id="285" r:id="rId9"/>
    <p:sldId id="286" r:id="rId10"/>
    <p:sldId id="287" r:id="rId11"/>
    <p:sldId id="288" r:id="rId12"/>
    <p:sldId id="291" r:id="rId13"/>
    <p:sldId id="292" r:id="rId14"/>
    <p:sldId id="294" r:id="rId15"/>
    <p:sldId id="289" r:id="rId16"/>
    <p:sldId id="296" r:id="rId17"/>
    <p:sldId id="295" r:id="rId18"/>
    <p:sldId id="297" r:id="rId19"/>
    <p:sldId id="299" r:id="rId20"/>
    <p:sldId id="300" r:id="rId21"/>
    <p:sldId id="298" r:id="rId22"/>
    <p:sldId id="301" r:id="rId23"/>
    <p:sldId id="315" r:id="rId24"/>
    <p:sldId id="302" r:id="rId25"/>
    <p:sldId id="303" r:id="rId26"/>
    <p:sldId id="325" r:id="rId27"/>
    <p:sldId id="304" r:id="rId28"/>
    <p:sldId id="305" r:id="rId29"/>
    <p:sldId id="306" r:id="rId30"/>
    <p:sldId id="307" r:id="rId31"/>
    <p:sldId id="308" r:id="rId32"/>
    <p:sldId id="309" r:id="rId33"/>
    <p:sldId id="310" r:id="rId34"/>
    <p:sldId id="311" r:id="rId35"/>
    <p:sldId id="312" r:id="rId36"/>
    <p:sldId id="293" r:id="rId37"/>
    <p:sldId id="314" r:id="rId38"/>
    <p:sldId id="326" r:id="rId39"/>
    <p:sldId id="316" r:id="rId40"/>
    <p:sldId id="317" r:id="rId41"/>
    <p:sldId id="318" r:id="rId42"/>
    <p:sldId id="319" r:id="rId43"/>
    <p:sldId id="320" r:id="rId44"/>
    <p:sldId id="323" r:id="rId45"/>
    <p:sldId id="324"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helle Human" initials="RH" lastIdx="8" clrIdx="0">
    <p:extLst>
      <p:ext uri="{19B8F6BF-5375-455C-9EA6-DF929625EA0E}">
        <p15:presenceInfo xmlns:p15="http://schemas.microsoft.com/office/powerpoint/2012/main" userId="fc069ace5758c9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snapToObjects="1" showGuides="1">
      <p:cViewPr varScale="1">
        <p:scale>
          <a:sx n="95" d="100"/>
          <a:sy n="95" d="100"/>
        </p:scale>
        <p:origin x="12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k Jan van der Veen" userId="8c64044f-a971-4d7a-82ab-47afe8766ec3" providerId="ADAL" clId="{200E5C9B-50CF-460E-9632-FCA6524A4C92}"/>
    <pc:docChg chg="addSld delSld modSld sldOrd">
      <pc:chgData name="Derk Jan van der Veen" userId="8c64044f-a971-4d7a-82ab-47afe8766ec3" providerId="ADAL" clId="{200E5C9B-50CF-460E-9632-FCA6524A4C92}" dt="2021-02-14T07:43:06.900" v="55"/>
      <pc:docMkLst>
        <pc:docMk/>
      </pc:docMkLst>
      <pc:sldChg chg="del">
        <pc:chgData name="Derk Jan van der Veen" userId="8c64044f-a971-4d7a-82ab-47afe8766ec3" providerId="ADAL" clId="{200E5C9B-50CF-460E-9632-FCA6524A4C92}" dt="2021-02-13T22:40:44.052" v="1" actId="47"/>
        <pc:sldMkLst>
          <pc:docMk/>
          <pc:sldMk cId="3025329773" sldId="256"/>
        </pc:sldMkLst>
      </pc:sldChg>
      <pc:sldChg chg="del">
        <pc:chgData name="Derk Jan van der Veen" userId="8c64044f-a971-4d7a-82ab-47afe8766ec3" providerId="ADAL" clId="{200E5C9B-50CF-460E-9632-FCA6524A4C92}" dt="2021-02-13T22:41:04.609" v="3" actId="47"/>
        <pc:sldMkLst>
          <pc:docMk/>
          <pc:sldMk cId="2989320097" sldId="259"/>
        </pc:sldMkLst>
      </pc:sldChg>
      <pc:sldChg chg="del">
        <pc:chgData name="Derk Jan van der Veen" userId="8c64044f-a971-4d7a-82ab-47afe8766ec3" providerId="ADAL" clId="{200E5C9B-50CF-460E-9632-FCA6524A4C92}" dt="2021-02-13T22:41:29.834" v="5" actId="47"/>
        <pc:sldMkLst>
          <pc:docMk/>
          <pc:sldMk cId="2071521852" sldId="261"/>
        </pc:sldMkLst>
      </pc:sldChg>
      <pc:sldChg chg="del">
        <pc:chgData name="Derk Jan van der Veen" userId="8c64044f-a971-4d7a-82ab-47afe8766ec3" providerId="ADAL" clId="{200E5C9B-50CF-460E-9632-FCA6524A4C92}" dt="2021-02-13T22:41:45.025" v="7" actId="47"/>
        <pc:sldMkLst>
          <pc:docMk/>
          <pc:sldMk cId="470382504" sldId="263"/>
        </pc:sldMkLst>
      </pc:sldChg>
      <pc:sldChg chg="modSp mod setBg">
        <pc:chgData name="Derk Jan van der Veen" userId="8c64044f-a971-4d7a-82ab-47afe8766ec3" providerId="ADAL" clId="{200E5C9B-50CF-460E-9632-FCA6524A4C92}" dt="2021-02-14T07:43:06.900" v="55"/>
        <pc:sldMkLst>
          <pc:docMk/>
          <pc:sldMk cId="1306584726" sldId="265"/>
        </pc:sldMkLst>
        <pc:spChg chg="mod">
          <ac:chgData name="Derk Jan van der Veen" userId="8c64044f-a971-4d7a-82ab-47afe8766ec3" providerId="ADAL" clId="{200E5C9B-50CF-460E-9632-FCA6524A4C92}" dt="2021-02-14T07:42:32.264" v="53" actId="207"/>
          <ac:spMkLst>
            <pc:docMk/>
            <pc:sldMk cId="1306584726" sldId="265"/>
            <ac:spMk id="2" creationId="{CEE19ECC-C7EA-A54D-944A-D57C4E60E4F8}"/>
          </ac:spMkLst>
        </pc:spChg>
      </pc:sldChg>
      <pc:sldChg chg="modSp mod">
        <pc:chgData name="Derk Jan van der Veen" userId="8c64044f-a971-4d7a-82ab-47afe8766ec3" providerId="ADAL" clId="{200E5C9B-50CF-460E-9632-FCA6524A4C92}" dt="2021-02-14T07:28:47.742" v="10" actId="1076"/>
        <pc:sldMkLst>
          <pc:docMk/>
          <pc:sldMk cId="2931658932" sldId="286"/>
        </pc:sldMkLst>
        <pc:spChg chg="mod">
          <ac:chgData name="Derk Jan van der Veen" userId="8c64044f-a971-4d7a-82ab-47afe8766ec3" providerId="ADAL" clId="{200E5C9B-50CF-460E-9632-FCA6524A4C92}" dt="2021-02-14T07:28:47.742" v="10" actId="1076"/>
          <ac:spMkLst>
            <pc:docMk/>
            <pc:sldMk cId="2931658932" sldId="286"/>
            <ac:spMk id="5" creationId="{1099C4FB-8DA3-7A4D-8FA3-27ADB999E469}"/>
          </ac:spMkLst>
        </pc:spChg>
      </pc:sldChg>
      <pc:sldChg chg="del">
        <pc:chgData name="Derk Jan van der Veen" userId="8c64044f-a971-4d7a-82ab-47afe8766ec3" providerId="ADAL" clId="{200E5C9B-50CF-460E-9632-FCA6524A4C92}" dt="2021-02-14T07:29:47.971" v="11" actId="47"/>
        <pc:sldMkLst>
          <pc:docMk/>
          <pc:sldMk cId="4254645745" sldId="290"/>
        </pc:sldMkLst>
      </pc:sldChg>
      <pc:sldChg chg="modSp mod">
        <pc:chgData name="Derk Jan van der Veen" userId="8c64044f-a971-4d7a-82ab-47afe8766ec3" providerId="ADAL" clId="{200E5C9B-50CF-460E-9632-FCA6524A4C92}" dt="2021-02-14T07:32:49.502" v="16" actId="115"/>
        <pc:sldMkLst>
          <pc:docMk/>
          <pc:sldMk cId="3922957508" sldId="292"/>
        </pc:sldMkLst>
        <pc:spChg chg="mod">
          <ac:chgData name="Derk Jan van der Veen" userId="8c64044f-a971-4d7a-82ab-47afe8766ec3" providerId="ADAL" clId="{200E5C9B-50CF-460E-9632-FCA6524A4C92}" dt="2021-02-14T07:32:49.502" v="16" actId="115"/>
          <ac:spMkLst>
            <pc:docMk/>
            <pc:sldMk cId="3922957508" sldId="292"/>
            <ac:spMk id="5" creationId="{1099C4FB-8DA3-7A4D-8FA3-27ADB999E469}"/>
          </ac:spMkLst>
        </pc:spChg>
      </pc:sldChg>
      <pc:sldChg chg="modSp mod ord">
        <pc:chgData name="Derk Jan van der Veen" userId="8c64044f-a971-4d7a-82ab-47afe8766ec3" providerId="ADAL" clId="{200E5C9B-50CF-460E-9632-FCA6524A4C92}" dt="2021-02-14T07:37:09.771" v="28"/>
        <pc:sldMkLst>
          <pc:docMk/>
          <pc:sldMk cId="399342089" sldId="293"/>
        </pc:sldMkLst>
        <pc:spChg chg="mod">
          <ac:chgData name="Derk Jan van der Veen" userId="8c64044f-a971-4d7a-82ab-47afe8766ec3" providerId="ADAL" clId="{200E5C9B-50CF-460E-9632-FCA6524A4C92}" dt="2021-02-14T07:37:04.090" v="26" actId="115"/>
          <ac:spMkLst>
            <pc:docMk/>
            <pc:sldMk cId="399342089" sldId="293"/>
            <ac:spMk id="5" creationId="{1099C4FB-8DA3-7A4D-8FA3-27ADB999E469}"/>
          </ac:spMkLst>
        </pc:spChg>
      </pc:sldChg>
      <pc:sldChg chg="del">
        <pc:chgData name="Derk Jan van der Veen" userId="8c64044f-a971-4d7a-82ab-47afe8766ec3" providerId="ADAL" clId="{200E5C9B-50CF-460E-9632-FCA6524A4C92}" dt="2021-02-14T07:34:49.271" v="17" actId="47"/>
        <pc:sldMkLst>
          <pc:docMk/>
          <pc:sldMk cId="2460618874" sldId="313"/>
        </pc:sldMkLst>
      </pc:sldChg>
      <pc:sldChg chg="add del">
        <pc:chgData name="Derk Jan van der Veen" userId="8c64044f-a971-4d7a-82ab-47afe8766ec3" providerId="ADAL" clId="{200E5C9B-50CF-460E-9632-FCA6524A4C92}" dt="2021-02-13T22:42:17.393" v="8" actId="47"/>
        <pc:sldMkLst>
          <pc:docMk/>
          <pc:sldMk cId="927560448" sldId="321"/>
        </pc:sldMkLst>
      </pc:sldChg>
      <pc:sldChg chg="add">
        <pc:chgData name="Derk Jan van der Veen" userId="8c64044f-a971-4d7a-82ab-47afe8766ec3" providerId="ADAL" clId="{200E5C9B-50CF-460E-9632-FCA6524A4C92}" dt="2021-02-13T22:41:02.591" v="2"/>
        <pc:sldMkLst>
          <pc:docMk/>
          <pc:sldMk cId="1971559113" sldId="322"/>
        </pc:sldMkLst>
      </pc:sldChg>
      <pc:sldChg chg="add">
        <pc:chgData name="Derk Jan van der Veen" userId="8c64044f-a971-4d7a-82ab-47afe8766ec3" providerId="ADAL" clId="{200E5C9B-50CF-460E-9632-FCA6524A4C92}" dt="2021-02-13T22:41:27.679" v="4"/>
        <pc:sldMkLst>
          <pc:docMk/>
          <pc:sldMk cId="2934092441" sldId="323"/>
        </pc:sldMkLst>
      </pc:sldChg>
      <pc:sldChg chg="add">
        <pc:chgData name="Derk Jan van der Veen" userId="8c64044f-a971-4d7a-82ab-47afe8766ec3" providerId="ADAL" clId="{200E5C9B-50CF-460E-9632-FCA6524A4C92}" dt="2021-02-13T22:41:43.182" v="6"/>
        <pc:sldMkLst>
          <pc:docMk/>
          <pc:sldMk cId="1261033532" sldId="324"/>
        </pc:sldMkLst>
      </pc:sldChg>
      <pc:sldChg chg="modSp add mod ord">
        <pc:chgData name="Derk Jan van der Veen" userId="8c64044f-a971-4d7a-82ab-47afe8766ec3" providerId="ADAL" clId="{200E5C9B-50CF-460E-9632-FCA6524A4C92}" dt="2021-02-14T07:32:31.658" v="15" actId="115"/>
        <pc:sldMkLst>
          <pc:docMk/>
          <pc:sldMk cId="4236634200" sldId="325"/>
        </pc:sldMkLst>
        <pc:spChg chg="mod">
          <ac:chgData name="Derk Jan van der Veen" userId="8c64044f-a971-4d7a-82ab-47afe8766ec3" providerId="ADAL" clId="{200E5C9B-50CF-460E-9632-FCA6524A4C92}" dt="2021-02-14T07:32:31.658" v="15" actId="115"/>
          <ac:spMkLst>
            <pc:docMk/>
            <pc:sldMk cId="4236634200" sldId="325"/>
            <ac:spMk id="5" creationId="{1099C4FB-8DA3-7A4D-8FA3-27ADB999E469}"/>
          </ac:spMkLst>
        </pc:spChg>
      </pc:sldChg>
      <pc:sldChg chg="modSp add mod">
        <pc:chgData name="Derk Jan van der Veen" userId="8c64044f-a971-4d7a-82ab-47afe8766ec3" providerId="ADAL" clId="{200E5C9B-50CF-460E-9632-FCA6524A4C92}" dt="2021-02-14T07:38:57.964" v="33" actId="115"/>
        <pc:sldMkLst>
          <pc:docMk/>
          <pc:sldMk cId="2496472725" sldId="326"/>
        </pc:sldMkLst>
        <pc:spChg chg="mod">
          <ac:chgData name="Derk Jan van der Veen" userId="8c64044f-a971-4d7a-82ab-47afe8766ec3" providerId="ADAL" clId="{200E5C9B-50CF-460E-9632-FCA6524A4C92}" dt="2021-02-14T07:38:57.964" v="33" actId="115"/>
          <ac:spMkLst>
            <pc:docMk/>
            <pc:sldMk cId="2496472725" sldId="326"/>
            <ac:spMk id="5" creationId="{1099C4FB-8DA3-7A4D-8FA3-27ADB999E469}"/>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1-23T14:22:46.636" idx="2">
    <p:pos x="4671" y="972"/>
    <p:text>The message title. Please use Trade Gothic Bold Condensed nr 20 in all caps. The spacing between the letters is set as "loose". </p:text>
    <p:extLst>
      <p:ext uri="{C676402C-5697-4E1C-873F-D02D1690AC5C}">
        <p15:threadingInfo xmlns:p15="http://schemas.microsoft.com/office/powerpoint/2012/main" timeZoneBias="-120"/>
      </p:ext>
    </p:extLst>
  </p:cm>
  <p:cm authorId="1" dt="2020-11-23T14:24:46.619" idx="3">
    <p:pos x="4848" y="2599"/>
    <p:text>The speaker's name and surname. Please use Trade Gothic Light in all caps. The spacing between the letters is set as "very loose".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23T14:32:47.538" idx="8">
    <p:pos x="4224" y="2679"/>
    <p:text>This text can be changed if desired. Please use Trade Gothic Regular. Spacing between letters is set to "loose".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1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CC28-5DE3-954C-9DF4-011F6300E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986DD8-696E-4742-866E-9C1283AC4E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80CC-5395-0746-9EA1-BBF73C0F9C75}"/>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81F32D26-AF64-0B49-9F0E-F7E69E081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FEE85-17B9-7841-97BB-253ED38F5BE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56381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6DA1E-CB66-E840-BC1D-8E7BB782E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D360E-72BC-2242-A953-B5126EA04A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4D3D1-1498-624F-8C84-870CF1785724}"/>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ACA9BC49-DAEF-7641-8611-26D51F5B7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ED448-F0A6-6F45-BD4E-6ABF6CABC6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4370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626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407E-5001-1A45-971C-36CCB98DD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EC9AA-087F-0842-AE17-9D65260F2F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8EE5C-B482-2C4A-982C-6598D0240A03}"/>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7F02BC93-EBAA-7846-9515-ECE6B3462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A0A44-D714-2E48-B734-4C172C510E1E}"/>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342875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094E-B6F6-194F-9080-37B8FC8F4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F1AC3-3ADE-6842-B77D-3A43049E1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76EE9D-798A-594F-845F-BA8FB45824FE}"/>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A9996D7B-9441-D242-8413-D5BF2E274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041C-BFED-3E49-8D3B-7AA7A568AF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20667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D0B4-0987-B84A-B09A-B701BD67F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0D39B-AA3F-B64B-80FF-A2FBD7E19A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004FE-4602-B644-9526-E42650EDE7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8660D-2C76-0A4C-ADCB-88D6607C49E2}"/>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6" name="Footer Placeholder 5">
            <a:extLst>
              <a:ext uri="{FF2B5EF4-FFF2-40B4-BE49-F238E27FC236}">
                <a16:creationId xmlns:a16="http://schemas.microsoft.com/office/drawing/2014/main" id="{BEC2529C-BDBE-5249-8211-BF3CD8387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DF911-964B-E046-AE70-4DB607401DC7}"/>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420788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7D3A-D7AA-9840-9DC9-445142AA2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F3B320-23A3-F14A-A36C-E711992B2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B453A1-16D5-064A-B3BA-169FF3A8A7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8F048-5E4A-E14C-910F-A22AC4EEF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48870B-B804-494A-81D2-8C6C92F334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E81ADB-14C8-1F41-9E3E-2362BC180A17}"/>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8" name="Footer Placeholder 7">
            <a:extLst>
              <a:ext uri="{FF2B5EF4-FFF2-40B4-BE49-F238E27FC236}">
                <a16:creationId xmlns:a16="http://schemas.microsoft.com/office/drawing/2014/main" id="{B6140CF8-043C-4444-97A1-B123D273D3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810F65-080C-6A48-97BF-12C932DCF69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402345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0513-87C1-DD43-8DFE-066B3A83C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D5734-7AEF-7540-9BA8-B7F907BCE074}"/>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4" name="Footer Placeholder 3">
            <a:extLst>
              <a:ext uri="{FF2B5EF4-FFF2-40B4-BE49-F238E27FC236}">
                <a16:creationId xmlns:a16="http://schemas.microsoft.com/office/drawing/2014/main" id="{709A7212-2D41-F749-BB9C-2879B5489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002FE-B268-774F-BC3F-B54E1E2B18F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506915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AA826-F3C5-C147-989B-A5D1433D9C5C}"/>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3" name="Footer Placeholder 2">
            <a:extLst>
              <a:ext uri="{FF2B5EF4-FFF2-40B4-BE49-F238E27FC236}">
                <a16:creationId xmlns:a16="http://schemas.microsoft.com/office/drawing/2014/main" id="{B34C4DAA-8886-9147-9BA7-9CAA405CB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9DDA28-562E-D047-BE31-1899D3319E8D}"/>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002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CF2B-4816-BD46-B4D2-C25EB5654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E54A7A-0028-CC4F-ACA4-468F4B09D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A3FCC-42E7-F246-A2D3-B9DFF49E1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729540-2C5A-C84F-8B4D-677C58B3BB36}"/>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6" name="Footer Placeholder 5">
            <a:extLst>
              <a:ext uri="{FF2B5EF4-FFF2-40B4-BE49-F238E27FC236}">
                <a16:creationId xmlns:a16="http://schemas.microsoft.com/office/drawing/2014/main" id="{0CF865EC-503D-F147-A293-3BD710436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7AE6F-6595-464B-A696-A65DEEC00E71}"/>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339995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407E-5001-1A45-971C-36CCB98DD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EC9AA-087F-0842-AE17-9D65260F2F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8EE5C-B482-2C4A-982C-6598D0240A03}"/>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7F02BC93-EBAA-7846-9515-ECE6B3462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A0A44-D714-2E48-B734-4C172C510E1E}"/>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584165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3A43-91B7-5B47-ADE6-D863EDE31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B7E9E1-A467-BA4E-B99A-25B6906C7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5D355-D5EE-5E43-9A37-4BA7DB0B2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53E5C9-6C16-2D49-8092-7E78D22C7476}"/>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6" name="Footer Placeholder 5">
            <a:extLst>
              <a:ext uri="{FF2B5EF4-FFF2-40B4-BE49-F238E27FC236}">
                <a16:creationId xmlns:a16="http://schemas.microsoft.com/office/drawing/2014/main" id="{A9536624-B8CB-FA40-A951-77C42E62A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AB56C-79A7-5E4A-BE41-38C57E44737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3381041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CC28-5DE3-954C-9DF4-011F6300E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986DD8-696E-4742-866E-9C1283AC4E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80CC-5395-0746-9EA1-BBF73C0F9C75}"/>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81F32D26-AF64-0B49-9F0E-F7E69E081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FEE85-17B9-7841-97BB-253ED38F5BE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3466049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6DA1E-CB66-E840-BC1D-8E7BB782E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D360E-72BC-2242-A953-B5126EA04A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4D3D1-1498-624F-8C84-870CF1785724}"/>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ACA9BC49-DAEF-7641-8611-26D51F5B7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ED448-F0A6-6F45-BD4E-6ABF6CABC6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08804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094E-B6F6-194F-9080-37B8FC8F4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F1AC3-3ADE-6842-B77D-3A43049E1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76EE9D-798A-594F-845F-BA8FB45824FE}"/>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A9996D7B-9441-D242-8413-D5BF2E274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041C-BFED-3E49-8D3B-7AA7A568AF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44339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D0B4-0987-B84A-B09A-B701BD67F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0D39B-AA3F-B64B-80FF-A2FBD7E19A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004FE-4602-B644-9526-E42650EDE7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8660D-2C76-0A4C-ADCB-88D6607C49E2}"/>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6" name="Footer Placeholder 5">
            <a:extLst>
              <a:ext uri="{FF2B5EF4-FFF2-40B4-BE49-F238E27FC236}">
                <a16:creationId xmlns:a16="http://schemas.microsoft.com/office/drawing/2014/main" id="{BEC2529C-BDBE-5249-8211-BF3CD8387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DF911-964B-E046-AE70-4DB607401DC7}"/>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85148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7D3A-D7AA-9840-9DC9-445142AA2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F3B320-23A3-F14A-A36C-E711992B2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B453A1-16D5-064A-B3BA-169FF3A8A7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8F048-5E4A-E14C-910F-A22AC4EEF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48870B-B804-494A-81D2-8C6C92F334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E81ADB-14C8-1F41-9E3E-2362BC180A17}"/>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8" name="Footer Placeholder 7">
            <a:extLst>
              <a:ext uri="{FF2B5EF4-FFF2-40B4-BE49-F238E27FC236}">
                <a16:creationId xmlns:a16="http://schemas.microsoft.com/office/drawing/2014/main" id="{B6140CF8-043C-4444-97A1-B123D273D3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810F65-080C-6A48-97BF-12C932DCF69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77951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0513-87C1-DD43-8DFE-066B3A83C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D5734-7AEF-7540-9BA8-B7F907BCE074}"/>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4" name="Footer Placeholder 3">
            <a:extLst>
              <a:ext uri="{FF2B5EF4-FFF2-40B4-BE49-F238E27FC236}">
                <a16:creationId xmlns:a16="http://schemas.microsoft.com/office/drawing/2014/main" id="{709A7212-2D41-F749-BB9C-2879B5489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002FE-B268-774F-BC3F-B54E1E2B18F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368738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AA826-F3C5-C147-989B-A5D1433D9C5C}"/>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3" name="Footer Placeholder 2">
            <a:extLst>
              <a:ext uri="{FF2B5EF4-FFF2-40B4-BE49-F238E27FC236}">
                <a16:creationId xmlns:a16="http://schemas.microsoft.com/office/drawing/2014/main" id="{B34C4DAA-8886-9147-9BA7-9CAA405CB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9DDA28-562E-D047-BE31-1899D3319E8D}"/>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07460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CF2B-4816-BD46-B4D2-C25EB5654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E54A7A-0028-CC4F-ACA4-468F4B09D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A3FCC-42E7-F246-A2D3-B9DFF49E1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729540-2C5A-C84F-8B4D-677C58B3BB36}"/>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6" name="Footer Placeholder 5">
            <a:extLst>
              <a:ext uri="{FF2B5EF4-FFF2-40B4-BE49-F238E27FC236}">
                <a16:creationId xmlns:a16="http://schemas.microsoft.com/office/drawing/2014/main" id="{0CF865EC-503D-F147-A293-3BD710436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7AE6F-6595-464B-A696-A65DEEC00E71}"/>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92616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3A43-91B7-5B47-ADE6-D863EDE31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B7E9E1-A467-BA4E-B99A-25B6906C7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5D355-D5EE-5E43-9A37-4BA7DB0B2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53E5C9-6C16-2D49-8092-7E78D22C7476}"/>
              </a:ext>
            </a:extLst>
          </p:cNvPr>
          <p:cNvSpPr>
            <a:spLocks noGrp="1"/>
          </p:cNvSpPr>
          <p:nvPr>
            <p:ph type="dt" sz="half" idx="10"/>
          </p:nvPr>
        </p:nvSpPr>
        <p:spPr/>
        <p:txBody>
          <a:bodyPr/>
          <a:lstStyle/>
          <a:p>
            <a:fld id="{B9DC6B84-312B-824F-BDFC-43FB62BAA6D6}" type="datetimeFigureOut">
              <a:rPr lang="en-US" smtClean="0"/>
              <a:t>2/14/2021</a:t>
            </a:fld>
            <a:endParaRPr lang="en-US"/>
          </a:p>
        </p:txBody>
      </p:sp>
      <p:sp>
        <p:nvSpPr>
          <p:cNvPr id="6" name="Footer Placeholder 5">
            <a:extLst>
              <a:ext uri="{FF2B5EF4-FFF2-40B4-BE49-F238E27FC236}">
                <a16:creationId xmlns:a16="http://schemas.microsoft.com/office/drawing/2014/main" id="{A9536624-B8CB-FA40-A951-77C42E62A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AB56C-79A7-5E4A-BE41-38C57E44737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73232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0C71C-C016-8C4D-8DAA-18B774944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0BAE0-CFBF-344C-80C7-5929FFB5B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7C291-EB5A-BE40-A60B-912EE22B8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C0098A80-736C-CB41-A19B-CD6A56C25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AD82CF-5E34-A048-B0CC-F688EE9ED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DBF16-B4AC-D640-86BD-820383AB7D07}" type="slidenum">
              <a:rPr lang="en-US" smtClean="0"/>
              <a:t>‹#›</a:t>
            </a:fld>
            <a:endParaRPr lang="en-US"/>
          </a:p>
        </p:txBody>
      </p:sp>
    </p:spTree>
    <p:extLst>
      <p:ext uri="{BB962C8B-B14F-4D97-AF65-F5344CB8AC3E}">
        <p14:creationId xmlns:p14="http://schemas.microsoft.com/office/powerpoint/2010/main" val="40942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0C71C-C016-8C4D-8DAA-18B774944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0BAE0-CFBF-344C-80C7-5929FFB5B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7C291-EB5A-BE40-A60B-912EE22B8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C6B84-312B-824F-BDFC-43FB62BAA6D6}" type="datetimeFigureOut">
              <a:rPr lang="en-US" smtClean="0"/>
              <a:t>2/14/2021</a:t>
            </a:fld>
            <a:endParaRPr lang="en-US"/>
          </a:p>
        </p:txBody>
      </p:sp>
      <p:sp>
        <p:nvSpPr>
          <p:cNvPr id="5" name="Footer Placeholder 4">
            <a:extLst>
              <a:ext uri="{FF2B5EF4-FFF2-40B4-BE49-F238E27FC236}">
                <a16:creationId xmlns:a16="http://schemas.microsoft.com/office/drawing/2014/main" id="{C0098A80-736C-CB41-A19B-CD6A56C25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AD82CF-5E34-A048-B0CC-F688EE9ED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DBF16-B4AC-D640-86BD-820383AB7D07}" type="slidenum">
              <a:rPr lang="en-US" smtClean="0"/>
              <a:t>‹#›</a:t>
            </a:fld>
            <a:endParaRPr lang="en-US"/>
          </a:p>
        </p:txBody>
      </p:sp>
    </p:spTree>
    <p:extLst>
      <p:ext uri="{BB962C8B-B14F-4D97-AF65-F5344CB8AC3E}">
        <p14:creationId xmlns:p14="http://schemas.microsoft.com/office/powerpoint/2010/main" val="119161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comments" Target="../comments/commen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FAFF8D-793C-8547-9DCD-1B819C060D65}"/>
              </a:ext>
            </a:extLst>
          </p:cNvPr>
          <p:cNvPicPr>
            <a:picLocks noChangeAspect="1"/>
          </p:cNvPicPr>
          <p:nvPr/>
        </p:nvPicPr>
        <p:blipFill>
          <a:blip r:embed="rId2">
            <a:alphaModFix amt="85000"/>
          </a:blip>
          <a:stretch>
            <a:fillRect/>
          </a:stretch>
        </p:blipFill>
        <p:spPr>
          <a:xfrm>
            <a:off x="2235200" y="0"/>
            <a:ext cx="7721600" cy="6858000"/>
          </a:xfrm>
          <a:prstGeom prst="rect">
            <a:avLst/>
          </a:prstGeom>
        </p:spPr>
      </p:pic>
      <p:pic>
        <p:nvPicPr>
          <p:cNvPr id="9" name="Picture 8">
            <a:extLst>
              <a:ext uri="{FF2B5EF4-FFF2-40B4-BE49-F238E27FC236}">
                <a16:creationId xmlns:a16="http://schemas.microsoft.com/office/drawing/2014/main" id="{7AD5CC61-1BA5-F640-96BD-86FEC343923B}"/>
              </a:ext>
            </a:extLst>
          </p:cNvPr>
          <p:cNvPicPr>
            <a:picLocks noChangeAspect="1"/>
          </p:cNvPicPr>
          <p:nvPr/>
        </p:nvPicPr>
        <p:blipFill>
          <a:blip r:embed="rId3"/>
          <a:stretch>
            <a:fillRect/>
          </a:stretch>
        </p:blipFill>
        <p:spPr>
          <a:xfrm>
            <a:off x="3338763" y="671763"/>
            <a:ext cx="5514474" cy="5514474"/>
          </a:xfrm>
          <a:prstGeom prst="rect">
            <a:avLst/>
          </a:prstGeom>
        </p:spPr>
      </p:pic>
      <p:sp>
        <p:nvSpPr>
          <p:cNvPr id="5" name="TextBox 4">
            <a:extLst>
              <a:ext uri="{FF2B5EF4-FFF2-40B4-BE49-F238E27FC236}">
                <a16:creationId xmlns:a16="http://schemas.microsoft.com/office/drawing/2014/main" id="{9E477972-E794-D847-9470-56C1D47A6E64}"/>
              </a:ext>
            </a:extLst>
          </p:cNvPr>
          <p:cNvSpPr txBox="1"/>
          <p:nvPr/>
        </p:nvSpPr>
        <p:spPr>
          <a:xfrm>
            <a:off x="1363226" y="2875002"/>
            <a:ext cx="946554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prstClr val="white"/>
                </a:solidFill>
                <a:effectLst/>
                <a:uLnTx/>
                <a:uFillTx/>
                <a:latin typeface="Trade Gothic LT Std Bold Conden" pitchFamily="2" charset="0"/>
                <a:ea typeface="+mn-ea"/>
                <a:cs typeface="+mn-cs"/>
              </a:rPr>
              <a:t>My love for My children</a:t>
            </a:r>
          </a:p>
        </p:txBody>
      </p:sp>
      <p:sp>
        <p:nvSpPr>
          <p:cNvPr id="6" name="TextBox 5">
            <a:extLst>
              <a:ext uri="{FF2B5EF4-FFF2-40B4-BE49-F238E27FC236}">
                <a16:creationId xmlns:a16="http://schemas.microsoft.com/office/drawing/2014/main" id="{82C6E391-148F-B04F-B74B-29819E12F387}"/>
              </a:ext>
            </a:extLst>
          </p:cNvPr>
          <p:cNvSpPr txBox="1"/>
          <p:nvPr/>
        </p:nvSpPr>
        <p:spPr>
          <a:xfrm>
            <a:off x="4394728" y="5020389"/>
            <a:ext cx="340254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white"/>
                </a:solidFill>
                <a:effectLst/>
                <a:uLnTx/>
                <a:uFillTx/>
                <a:latin typeface="Trade Gothic LT Std Light" pitchFamily="2" charset="0"/>
                <a:ea typeface="+mn-ea"/>
                <a:cs typeface="+mn-cs"/>
              </a:rPr>
              <a:t>Derk Jan van der Veen</a:t>
            </a:r>
            <a:endParaRPr kumimoji="0" lang="en-US" sz="2000" b="0" i="0" u="none" strike="noStrike" kern="1200" cap="none" spc="300" normalizeH="0" baseline="0" noProof="0" dirty="0">
              <a:ln>
                <a:noFill/>
              </a:ln>
              <a:solidFill>
                <a:prstClr val="white"/>
              </a:solidFill>
              <a:effectLst/>
              <a:uLnTx/>
              <a:uFillTx/>
              <a:latin typeface="Trade Gothic LT Std" pitchFamily="2" charset="0"/>
              <a:ea typeface="+mn-ea"/>
              <a:cs typeface="+mn-cs"/>
            </a:endParaRPr>
          </a:p>
        </p:txBody>
      </p:sp>
    </p:spTree>
    <p:extLst>
      <p:ext uri="{BB962C8B-B14F-4D97-AF65-F5344CB8AC3E}">
        <p14:creationId xmlns:p14="http://schemas.microsoft.com/office/powerpoint/2010/main" val="197155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80944" y="4033954"/>
            <a:ext cx="11224008" cy="2862322"/>
          </a:xfrm>
          <a:prstGeom prst="rect">
            <a:avLst/>
          </a:prstGeom>
          <a:noFill/>
        </p:spPr>
        <p:txBody>
          <a:bodyPr wrap="square" rtlCol="0">
            <a:spAutoFit/>
          </a:bodyPr>
          <a:lstStyle/>
          <a:p>
            <a:r>
              <a:rPr lang="en-ZA" sz="3600" b="1" dirty="0">
                <a:solidFill>
                  <a:schemeClr val="bg1"/>
                </a:solidFill>
                <a:effectLst/>
                <a:latin typeface="Trade Gothic LT Std"/>
                <a:ea typeface="Calibri" panose="020F0502020204030204" pitchFamily="34" charset="0"/>
                <a:cs typeface="Calibri" panose="020F0502020204030204" pitchFamily="34" charset="0"/>
              </a:rPr>
              <a:t>Justice</a:t>
            </a:r>
            <a:r>
              <a:rPr lang="en-ZA" sz="3600" dirty="0">
                <a:solidFill>
                  <a:schemeClr val="bg1"/>
                </a:solidFill>
                <a:effectLst/>
                <a:latin typeface="Trade Gothic LT Std"/>
                <a:ea typeface="Calibri" panose="020F0502020204030204" pitchFamily="34" charset="0"/>
                <a:cs typeface="Calibri" panose="020F0502020204030204" pitchFamily="34" charset="0"/>
              </a:rPr>
              <a:t> is described as getting exactly what we deserve.</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1" dirty="0">
                <a:solidFill>
                  <a:schemeClr val="bg1"/>
                </a:solidFill>
                <a:effectLst/>
                <a:latin typeface="Trade Gothic LT Std"/>
                <a:ea typeface="Calibri" panose="020F0502020204030204" pitchFamily="34" charset="0"/>
                <a:cs typeface="Calibri" panose="020F0502020204030204" pitchFamily="34" charset="0"/>
              </a:rPr>
              <a:t>Mercy</a:t>
            </a:r>
            <a:r>
              <a:rPr lang="en-ZA" sz="3600" dirty="0">
                <a:solidFill>
                  <a:schemeClr val="bg1"/>
                </a:solidFill>
                <a:effectLst/>
                <a:latin typeface="Trade Gothic LT Std"/>
                <a:ea typeface="Calibri" panose="020F0502020204030204" pitchFamily="34" charset="0"/>
                <a:cs typeface="Calibri" panose="020F0502020204030204" pitchFamily="34" charset="0"/>
              </a:rPr>
              <a:t> could be described as God sparing us from the consequences and judgement we deserve. </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1" dirty="0">
                <a:solidFill>
                  <a:schemeClr val="bg1"/>
                </a:solidFill>
                <a:effectLst/>
                <a:latin typeface="Trade Gothic LT Std"/>
                <a:ea typeface="Calibri" panose="020F0502020204030204" pitchFamily="34" charset="0"/>
                <a:cs typeface="Calibri" panose="020F0502020204030204" pitchFamily="34" charset="0"/>
              </a:rPr>
              <a:t>Grace</a:t>
            </a:r>
            <a:r>
              <a:rPr lang="en-ZA" sz="3600" dirty="0">
                <a:solidFill>
                  <a:schemeClr val="bg1"/>
                </a:solidFill>
                <a:effectLst/>
                <a:latin typeface="Trade Gothic LT Std"/>
                <a:ea typeface="Calibri" panose="020F0502020204030204" pitchFamily="34" charset="0"/>
                <a:cs typeface="Calibri" panose="020F0502020204030204" pitchFamily="34" charset="0"/>
              </a:rPr>
              <a:t> could be described as God granting us </a:t>
            </a:r>
            <a:r>
              <a:rPr lang="en-ZA" sz="3600" dirty="0" err="1">
                <a:solidFill>
                  <a:schemeClr val="bg1"/>
                </a:solidFill>
                <a:effectLst/>
                <a:latin typeface="Trade Gothic LT Std"/>
                <a:ea typeface="Calibri" panose="020F0502020204030204" pitchFamily="34" charset="0"/>
                <a:cs typeface="Calibri" panose="020F0502020204030204" pitchFamily="34" charset="0"/>
              </a:rPr>
              <a:t>favor</a:t>
            </a:r>
            <a:r>
              <a:rPr lang="en-ZA" sz="3600" dirty="0">
                <a:solidFill>
                  <a:schemeClr val="bg1"/>
                </a:solidFill>
                <a:effectLst/>
                <a:latin typeface="Trade Gothic LT Std"/>
                <a:ea typeface="Calibri" panose="020F0502020204030204" pitchFamily="34" charset="0"/>
                <a:cs typeface="Calibri" panose="020F0502020204030204" pitchFamily="34" charset="0"/>
              </a:rPr>
              <a:t> and benefits we do not deserve.</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30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81758" y="5103674"/>
            <a:ext cx="10551332" cy="1754326"/>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whole process and progress of the Christian life, from beginning to end, is dependent of God’s grace:</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1. God gives a degree of grace as a gift to unbelievers.</a:t>
            </a:r>
          </a:p>
        </p:txBody>
      </p:sp>
    </p:spTree>
    <p:extLst>
      <p:ext uri="{BB962C8B-B14F-4D97-AF65-F5344CB8AC3E}">
        <p14:creationId xmlns:p14="http://schemas.microsoft.com/office/powerpoint/2010/main" val="368587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241161" y="5103674"/>
            <a:ext cx="10822074" cy="1754326"/>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Titus 2: 11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11 </a:t>
            </a:r>
            <a:r>
              <a:rPr lang="en-ZA" sz="3600" dirty="0">
                <a:solidFill>
                  <a:schemeClr val="bg1"/>
                </a:solidFill>
                <a:effectLst/>
                <a:latin typeface="Trade Gothic LT Std"/>
                <a:ea typeface="Calibri" panose="020F0502020204030204" pitchFamily="34" charset="0"/>
                <a:cs typeface="Calibri" panose="020F0502020204030204" pitchFamily="34" charset="0"/>
              </a:rPr>
              <a:t>For the grace of God that brings salvation has appeared to all men,</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024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81758" y="4549676"/>
            <a:ext cx="10551332"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whole process and progress of the Christian life, from beginning to end, is dependent of God’s grace:</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1. God gives a degree of grace as a gift to unbelievers.</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2. God gives grace to believers.</a:t>
            </a:r>
          </a:p>
        </p:txBody>
      </p:sp>
    </p:spTree>
    <p:extLst>
      <p:ext uri="{BB962C8B-B14F-4D97-AF65-F5344CB8AC3E}">
        <p14:creationId xmlns:p14="http://schemas.microsoft.com/office/powerpoint/2010/main" val="143103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02747" y="5103674"/>
            <a:ext cx="10420141" cy="1754326"/>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Romans 6: 20 &amp; 22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rPr>
              <a:t>20 </a:t>
            </a:r>
            <a:r>
              <a:rPr lang="en-ZA" sz="3600" dirty="0">
                <a:solidFill>
                  <a:schemeClr val="bg1"/>
                </a:solidFill>
                <a:effectLst/>
                <a:latin typeface="Trade Gothic LT Std"/>
                <a:ea typeface="Calibri" panose="020F0502020204030204" pitchFamily="34" charset="0"/>
              </a:rPr>
              <a:t>For when you were slaves of sin, you were free in regard to righteousness.</a:t>
            </a:r>
          </a:p>
        </p:txBody>
      </p:sp>
    </p:spTree>
    <p:extLst>
      <p:ext uri="{BB962C8B-B14F-4D97-AF65-F5344CB8AC3E}">
        <p14:creationId xmlns:p14="http://schemas.microsoft.com/office/powerpoint/2010/main" val="261414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02747" y="4549676"/>
            <a:ext cx="10420141"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Romans 6: 20 &amp; 22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rPr>
              <a:t>22 </a:t>
            </a:r>
            <a:r>
              <a:rPr lang="en-ZA" sz="3600" dirty="0">
                <a:solidFill>
                  <a:schemeClr val="bg1"/>
                </a:solidFill>
                <a:effectLst/>
                <a:latin typeface="Trade Gothic LT Std"/>
                <a:ea typeface="Calibri" panose="020F0502020204030204" pitchFamily="34" charset="0"/>
              </a:rPr>
              <a:t>But now having been set free from sin, and having become slaves of God, you have your fruit to holiness, and the end, everlasting life.</a:t>
            </a:r>
          </a:p>
        </p:txBody>
      </p:sp>
    </p:spTree>
    <p:extLst>
      <p:ext uri="{BB962C8B-B14F-4D97-AF65-F5344CB8AC3E}">
        <p14:creationId xmlns:p14="http://schemas.microsoft.com/office/powerpoint/2010/main" val="3880835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37152" y="3995678"/>
            <a:ext cx="10551332" cy="2862322"/>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whole process and progress of the Christian life, from beginning to end, is dependent of God’s grace:</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1. God gives a degree of grace as a gift to unbelievers.</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2. God gives grace to believers.</a:t>
            </a:r>
          </a:p>
          <a:p>
            <a:r>
              <a:rPr lang="en-ZA" sz="3600" dirty="0">
                <a:solidFill>
                  <a:schemeClr val="bg1"/>
                </a:solidFill>
                <a:effectLst/>
                <a:latin typeface="Trade Gothic LT Std"/>
                <a:ea typeface="Calibri" panose="020F0502020204030204" pitchFamily="34" charset="0"/>
                <a:cs typeface="Calibri" panose="020F0502020204030204" pitchFamily="34" charset="0"/>
              </a:rPr>
              <a:t>3. God’s grace must be desired, pursued and accepted.</a:t>
            </a:r>
            <a:endParaRPr lang="en-ZA" sz="3600" dirty="0">
              <a:solidFill>
                <a:schemeClr val="bg1"/>
              </a:solidFill>
              <a:effectLst/>
              <a:latin typeface="Trade Gothic LT Std"/>
              <a:ea typeface="Calibri" panose="020F0502020204030204" pitchFamily="34" charset="0"/>
            </a:endParaRPr>
          </a:p>
        </p:txBody>
      </p:sp>
    </p:spTree>
    <p:extLst>
      <p:ext uri="{BB962C8B-B14F-4D97-AF65-F5344CB8AC3E}">
        <p14:creationId xmlns:p14="http://schemas.microsoft.com/office/powerpoint/2010/main" val="403742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02747" y="4549676"/>
            <a:ext cx="10420141"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Hebrews 4: 16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16 </a:t>
            </a:r>
            <a:r>
              <a:rPr lang="en-ZA" sz="3600" dirty="0">
                <a:solidFill>
                  <a:schemeClr val="bg1"/>
                </a:solidFill>
                <a:effectLst/>
                <a:latin typeface="Trade Gothic LT Std"/>
                <a:ea typeface="Calibri" panose="020F0502020204030204" pitchFamily="34" charset="0"/>
                <a:cs typeface="Calibri" panose="020F0502020204030204" pitchFamily="34" charset="0"/>
              </a:rPr>
              <a:t>Let us therefore come boldly to the throne of grace, that we may obtain mercy and find grace to help in time of need.</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8417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37152" y="4549676"/>
            <a:ext cx="10551332"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whole process and progress of the Christian life, from beginning to end, is dependent of God’s grace:</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1. God gives a degree of grace as a gift to unbelievers.</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2. God gives grace to believers.</a:t>
            </a:r>
          </a:p>
        </p:txBody>
      </p:sp>
    </p:spTree>
    <p:extLst>
      <p:ext uri="{BB962C8B-B14F-4D97-AF65-F5344CB8AC3E}">
        <p14:creationId xmlns:p14="http://schemas.microsoft.com/office/powerpoint/2010/main" val="344199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37152" y="4549676"/>
            <a:ext cx="10551332"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whole process and progress of the Christian life, from beginning to end, is dependent of God’s grace:</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cs typeface="Calibri" panose="020F0502020204030204" pitchFamily="34" charset="0"/>
              </a:rPr>
              <a:t>3. God’s grace must be desired, pursued and accepted.</a:t>
            </a:r>
          </a:p>
          <a:p>
            <a:r>
              <a:rPr lang="en-ZA" sz="3600" dirty="0">
                <a:solidFill>
                  <a:schemeClr val="bg1"/>
                </a:solidFill>
                <a:effectLst/>
                <a:latin typeface="Trade Gothic LT Std"/>
                <a:ea typeface="Calibri" panose="020F0502020204030204" pitchFamily="34" charset="0"/>
              </a:rPr>
              <a:t>4. God’s grace can be resisted and rejected.</a:t>
            </a:r>
          </a:p>
        </p:txBody>
      </p:sp>
    </p:spTree>
    <p:extLst>
      <p:ext uri="{BB962C8B-B14F-4D97-AF65-F5344CB8AC3E}">
        <p14:creationId xmlns:p14="http://schemas.microsoft.com/office/powerpoint/2010/main" val="163382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719107" y="5103674"/>
            <a:ext cx="8396367" cy="1754326"/>
          </a:xfrm>
          <a:prstGeom prst="rect">
            <a:avLst/>
          </a:prstGeom>
          <a:noFill/>
        </p:spPr>
        <p:txBody>
          <a:bodyPr wrap="square" rtlCol="0">
            <a:spAutoFit/>
          </a:bodyPr>
          <a:lstStyle/>
          <a:p>
            <a:r>
              <a:rPr lang="en-GB" sz="3600" dirty="0">
                <a:solidFill>
                  <a:schemeClr val="bg1"/>
                </a:solidFill>
                <a:effectLst/>
                <a:latin typeface="Trade Gothic LT Std"/>
                <a:ea typeface="Calibri" panose="020F0502020204030204" pitchFamily="34" charset="0"/>
              </a:rPr>
              <a:t>Psalm 104: 31 (NKJV)</a:t>
            </a:r>
            <a:br>
              <a:rPr lang="en-GB"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rPr>
              <a:t>31 </a:t>
            </a:r>
            <a:r>
              <a:rPr lang="en-ZA" sz="3600" dirty="0">
                <a:solidFill>
                  <a:schemeClr val="bg1"/>
                </a:solidFill>
                <a:effectLst/>
                <a:latin typeface="Trade Gothic LT Std"/>
                <a:ea typeface="Calibri" panose="020F0502020204030204" pitchFamily="34" charset="0"/>
              </a:rPr>
              <a:t>May the glory of the </a:t>
            </a:r>
            <a:r>
              <a:rPr lang="en-ZA" sz="3600" cap="small" dirty="0">
                <a:solidFill>
                  <a:schemeClr val="bg1"/>
                </a:solidFill>
                <a:effectLst/>
                <a:latin typeface="Trade Gothic LT Std"/>
                <a:ea typeface="Calibri" panose="020F0502020204030204" pitchFamily="34" charset="0"/>
              </a:rPr>
              <a:t>Lord</a:t>
            </a:r>
            <a:r>
              <a:rPr lang="en-ZA" sz="3600" dirty="0">
                <a:solidFill>
                  <a:schemeClr val="bg1"/>
                </a:solidFill>
                <a:effectLst/>
                <a:latin typeface="Trade Gothic LT Std"/>
                <a:ea typeface="Calibri" panose="020F0502020204030204" pitchFamily="34" charset="0"/>
              </a:rPr>
              <a:t> endure forever;</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May the </a:t>
            </a:r>
            <a:r>
              <a:rPr lang="en-ZA" sz="3600" cap="small" dirty="0">
                <a:solidFill>
                  <a:schemeClr val="bg1"/>
                </a:solidFill>
                <a:effectLst/>
                <a:latin typeface="Trade Gothic LT Std"/>
                <a:ea typeface="Calibri" panose="020F0502020204030204" pitchFamily="34" charset="0"/>
              </a:rPr>
              <a:t>Lord</a:t>
            </a:r>
            <a:r>
              <a:rPr lang="en-ZA" sz="3600" dirty="0">
                <a:solidFill>
                  <a:schemeClr val="bg1"/>
                </a:solidFill>
                <a:effectLst/>
                <a:latin typeface="Trade Gothic LT Std"/>
                <a:ea typeface="Calibri" panose="020F0502020204030204" pitchFamily="34" charset="0"/>
              </a:rPr>
              <a:t> rejoice in His works.</a:t>
            </a:r>
          </a:p>
        </p:txBody>
      </p:sp>
    </p:spTree>
    <p:extLst>
      <p:ext uri="{BB962C8B-B14F-4D97-AF65-F5344CB8AC3E}">
        <p14:creationId xmlns:p14="http://schemas.microsoft.com/office/powerpoint/2010/main" val="130658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02747" y="4549676"/>
            <a:ext cx="10420141"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Hebrews 12: 15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rPr>
              <a:t>15 </a:t>
            </a:r>
            <a:r>
              <a:rPr lang="en-ZA" sz="3600" dirty="0">
                <a:solidFill>
                  <a:schemeClr val="bg1"/>
                </a:solidFill>
                <a:effectLst/>
                <a:latin typeface="Trade Gothic LT Std"/>
                <a:ea typeface="Calibri" panose="020F0502020204030204" pitchFamily="34" charset="0"/>
              </a:rPr>
              <a:t>looking carefully lest anyone fall short of the grace of God; lest any root of bitterness springing up cause trouble, and by this many become defiled;</a:t>
            </a:r>
          </a:p>
        </p:txBody>
      </p:sp>
    </p:spTree>
    <p:extLst>
      <p:ext uri="{BB962C8B-B14F-4D97-AF65-F5344CB8AC3E}">
        <p14:creationId xmlns:p14="http://schemas.microsoft.com/office/powerpoint/2010/main" val="4176851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71790" y="4549676"/>
            <a:ext cx="1046033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Ephesians 2: 8 – 10 (NKJV)</a:t>
            </a:r>
            <a:br>
              <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br>
            <a:r>
              <a:rPr kumimoji="0" lang="en-ZA" sz="3600" b="0" i="0" u="none" strike="noStrike" kern="1200" cap="none" spc="0" normalizeH="0" baseline="3000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8 </a:t>
            </a:r>
            <a:r>
              <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For by grace you have been saved </a:t>
            </a:r>
            <a:r>
              <a:rPr kumimoji="0" lang="en-ZA" sz="3600" b="0" i="0" u="sng"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through faith</a:t>
            </a:r>
            <a:r>
              <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 and that not of yourselves; it is the gift of God, </a:t>
            </a:r>
            <a:r>
              <a:rPr kumimoji="0" lang="en-ZA" sz="3600" b="0" i="0" u="none" strike="noStrike" kern="1200" cap="none" spc="0" normalizeH="0" baseline="3000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9 </a:t>
            </a:r>
            <a:r>
              <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not of works, lest anyone should boast. </a:t>
            </a:r>
            <a:endPar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634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37152" y="5103674"/>
            <a:ext cx="10551332" cy="1754326"/>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pattern of faith includes four main elements:</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1. Faith involves firmly believing that Christ died for our sins and rose from the dead to bring us life. </a:t>
            </a:r>
          </a:p>
        </p:txBody>
      </p:sp>
    </p:spTree>
    <p:extLst>
      <p:ext uri="{BB962C8B-B14F-4D97-AF65-F5344CB8AC3E}">
        <p14:creationId xmlns:p14="http://schemas.microsoft.com/office/powerpoint/2010/main" val="255381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02747" y="4549676"/>
            <a:ext cx="10420141"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Ephesians 6: 6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rPr>
              <a:t>6 </a:t>
            </a:r>
            <a:r>
              <a:rPr lang="en-ZA" sz="3600" dirty="0">
                <a:solidFill>
                  <a:schemeClr val="bg1"/>
                </a:solidFill>
                <a:effectLst/>
                <a:latin typeface="Trade Gothic LT Std"/>
                <a:ea typeface="Calibri" panose="020F0502020204030204" pitchFamily="34" charset="0"/>
              </a:rPr>
              <a:t>not with eyeservice, as men-pleasers, </a:t>
            </a:r>
          </a:p>
          <a:p>
            <a:r>
              <a:rPr lang="en-ZA" sz="3600" dirty="0">
                <a:solidFill>
                  <a:schemeClr val="bg1"/>
                </a:solidFill>
                <a:effectLst/>
                <a:latin typeface="Trade Gothic LT Std"/>
                <a:ea typeface="Calibri" panose="020F0502020204030204" pitchFamily="34" charset="0"/>
              </a:rPr>
              <a:t>but as bondservants of Christ, doing the will of God from the heart,</a:t>
            </a:r>
          </a:p>
        </p:txBody>
      </p:sp>
    </p:spTree>
    <p:extLst>
      <p:ext uri="{BB962C8B-B14F-4D97-AF65-F5344CB8AC3E}">
        <p14:creationId xmlns:p14="http://schemas.microsoft.com/office/powerpoint/2010/main" val="2719537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37152" y="3995678"/>
            <a:ext cx="10551332" cy="2862322"/>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pattern of faith includes four main elements:</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1. Faith involves firmly believing that Christ died for our sins and rose from the dead to bring us life.</a:t>
            </a:r>
            <a:br>
              <a:rPr lang="en-ZA" sz="3600" dirty="0">
                <a:solidFill>
                  <a:schemeClr val="bg1"/>
                </a:solidFill>
                <a:effectLst/>
                <a:latin typeface="Trade Gothic LT Std"/>
                <a:ea typeface="Calibri" panose="020F0502020204030204" pitchFamily="34" charset="0"/>
              </a:rPr>
            </a:br>
            <a:r>
              <a:rPr lang="en-ZA" sz="3600" dirty="0">
                <a:solidFill>
                  <a:schemeClr val="bg1"/>
                </a:solidFill>
                <a:latin typeface="Trade Gothic LT Std"/>
                <a:ea typeface="Calibri" panose="020F0502020204030204" pitchFamily="34" charset="0"/>
              </a:rPr>
              <a:t>2. </a:t>
            </a:r>
            <a:r>
              <a:rPr lang="en-ZA" sz="3600" dirty="0">
                <a:solidFill>
                  <a:schemeClr val="bg1"/>
                </a:solidFill>
                <a:effectLst/>
                <a:latin typeface="Trade Gothic LT Std"/>
                <a:ea typeface="Calibri" panose="020F0502020204030204" pitchFamily="34" charset="0"/>
              </a:rPr>
              <a:t>Faith involves repentance, complete turning toward God in order to follow Christ.</a:t>
            </a:r>
          </a:p>
        </p:txBody>
      </p:sp>
    </p:spTree>
    <p:extLst>
      <p:ext uri="{BB962C8B-B14F-4D97-AF65-F5344CB8AC3E}">
        <p14:creationId xmlns:p14="http://schemas.microsoft.com/office/powerpoint/2010/main" val="1605283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02747" y="4549676"/>
            <a:ext cx="10420141"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2 Corinthians 7: 10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rPr>
              <a:t>10 </a:t>
            </a:r>
            <a:r>
              <a:rPr lang="en-ZA" sz="3600" dirty="0">
                <a:solidFill>
                  <a:schemeClr val="bg1"/>
                </a:solidFill>
                <a:effectLst/>
                <a:latin typeface="Trade Gothic LT Std"/>
                <a:ea typeface="Calibri" panose="020F0502020204030204" pitchFamily="34" charset="0"/>
              </a:rPr>
              <a:t>For godly sorrow produces repentance leading to salvation, not to be regretted; but the sorrow of the world produces death.</a:t>
            </a:r>
          </a:p>
        </p:txBody>
      </p:sp>
    </p:spTree>
    <p:extLst>
      <p:ext uri="{BB962C8B-B14F-4D97-AF65-F5344CB8AC3E}">
        <p14:creationId xmlns:p14="http://schemas.microsoft.com/office/powerpoint/2010/main" val="2559079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37152" y="2809972"/>
            <a:ext cx="10551332" cy="3970318"/>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pattern of faith includes four main elements:</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1. Faith involves firmly believing that Christ died for our sins and rose from the dead to bring us life.</a:t>
            </a:r>
            <a:br>
              <a:rPr lang="en-ZA" sz="3600" dirty="0">
                <a:solidFill>
                  <a:schemeClr val="bg1"/>
                </a:solidFill>
                <a:effectLst/>
                <a:latin typeface="Trade Gothic LT Std"/>
                <a:ea typeface="Calibri" panose="020F0502020204030204" pitchFamily="34" charset="0"/>
              </a:rPr>
            </a:br>
            <a:r>
              <a:rPr lang="en-ZA" sz="3600" dirty="0">
                <a:solidFill>
                  <a:schemeClr val="bg1"/>
                </a:solidFill>
                <a:latin typeface="Trade Gothic LT Std"/>
                <a:ea typeface="Calibri" panose="020F0502020204030204" pitchFamily="34" charset="0"/>
              </a:rPr>
              <a:t>2. </a:t>
            </a:r>
            <a:r>
              <a:rPr lang="en-ZA" sz="3600" dirty="0">
                <a:solidFill>
                  <a:schemeClr val="bg1"/>
                </a:solidFill>
                <a:effectLst/>
                <a:latin typeface="Trade Gothic LT Std"/>
                <a:ea typeface="Calibri" panose="020F0502020204030204" pitchFamily="34" charset="0"/>
              </a:rPr>
              <a:t>Faith involves repentance, complete turning toward God in order to follow Christ.</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3. Faith includes obedience to Jesus Christ and His Word.</a:t>
            </a:r>
          </a:p>
        </p:txBody>
      </p:sp>
    </p:spTree>
    <p:extLst>
      <p:ext uri="{BB962C8B-B14F-4D97-AF65-F5344CB8AC3E}">
        <p14:creationId xmlns:p14="http://schemas.microsoft.com/office/powerpoint/2010/main" val="819433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02747" y="3995678"/>
            <a:ext cx="10420141" cy="2862322"/>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Hebrews 5: 8 - 9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rPr>
              <a:t>8 </a:t>
            </a:r>
            <a:r>
              <a:rPr lang="en-ZA" sz="3600" dirty="0">
                <a:solidFill>
                  <a:schemeClr val="bg1"/>
                </a:solidFill>
                <a:effectLst/>
                <a:latin typeface="Trade Gothic LT Std"/>
                <a:ea typeface="Calibri" panose="020F0502020204030204" pitchFamily="34" charset="0"/>
              </a:rPr>
              <a:t>though He was a Son, yet He learned obedience by the things which He suffered. </a:t>
            </a:r>
            <a:r>
              <a:rPr lang="en-ZA" sz="3600" baseline="30000" dirty="0">
                <a:solidFill>
                  <a:schemeClr val="bg1"/>
                </a:solidFill>
                <a:effectLst/>
                <a:latin typeface="Trade Gothic LT Std"/>
                <a:ea typeface="Calibri" panose="020F0502020204030204" pitchFamily="34" charset="0"/>
              </a:rPr>
              <a:t>9 </a:t>
            </a:r>
            <a:r>
              <a:rPr lang="en-ZA" sz="3600" dirty="0">
                <a:solidFill>
                  <a:schemeClr val="bg1"/>
                </a:solidFill>
                <a:effectLst/>
                <a:latin typeface="Trade Gothic LT Std"/>
                <a:ea typeface="Calibri" panose="020F0502020204030204" pitchFamily="34" charset="0"/>
              </a:rPr>
              <a:t>And having been perfected, He became the author of eternal salvation to all who obey Him,</a:t>
            </a:r>
          </a:p>
        </p:txBody>
      </p:sp>
    </p:spTree>
    <p:extLst>
      <p:ext uri="{BB962C8B-B14F-4D97-AF65-F5344CB8AC3E}">
        <p14:creationId xmlns:p14="http://schemas.microsoft.com/office/powerpoint/2010/main" val="215913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37152" y="3995678"/>
            <a:ext cx="10551332" cy="2862322"/>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pattern of faith includes four main elements:</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1. Faith involves firmly believing that Christ died for our sins and rose from the dead to bring us life.</a:t>
            </a:r>
            <a:br>
              <a:rPr lang="en-ZA" sz="3600" dirty="0">
                <a:solidFill>
                  <a:schemeClr val="bg1"/>
                </a:solidFill>
                <a:effectLst/>
                <a:latin typeface="Trade Gothic LT Std"/>
                <a:ea typeface="Calibri" panose="020F0502020204030204" pitchFamily="34" charset="0"/>
              </a:rPr>
            </a:br>
            <a:r>
              <a:rPr lang="en-ZA" sz="3600" dirty="0">
                <a:solidFill>
                  <a:schemeClr val="bg1"/>
                </a:solidFill>
                <a:latin typeface="Trade Gothic LT Std"/>
                <a:ea typeface="Calibri" panose="020F0502020204030204" pitchFamily="34" charset="0"/>
              </a:rPr>
              <a:t>2. </a:t>
            </a:r>
            <a:r>
              <a:rPr lang="en-ZA" sz="3600" dirty="0">
                <a:solidFill>
                  <a:schemeClr val="bg1"/>
                </a:solidFill>
                <a:effectLst/>
                <a:latin typeface="Trade Gothic LT Std"/>
                <a:ea typeface="Calibri" panose="020F0502020204030204" pitchFamily="34" charset="0"/>
              </a:rPr>
              <a:t>Faith involves repentance, complete turning toward God in order to follow Christ.</a:t>
            </a:r>
          </a:p>
        </p:txBody>
      </p:sp>
    </p:spTree>
    <p:extLst>
      <p:ext uri="{BB962C8B-B14F-4D97-AF65-F5344CB8AC3E}">
        <p14:creationId xmlns:p14="http://schemas.microsoft.com/office/powerpoint/2010/main" val="3829852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37152" y="3429000"/>
            <a:ext cx="10551332" cy="3416320"/>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The pattern of faith includes four main elements:</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3. Faith includes obedience to Jesus Christ and His Word.</a:t>
            </a:r>
          </a:p>
          <a:p>
            <a:r>
              <a:rPr lang="en-ZA" sz="3600" dirty="0">
                <a:solidFill>
                  <a:schemeClr val="bg1"/>
                </a:solidFill>
                <a:effectLst/>
                <a:latin typeface="Trade Gothic LT Std"/>
                <a:ea typeface="Calibri" panose="020F0502020204030204" pitchFamily="34" charset="0"/>
              </a:rPr>
              <a:t>4. Faith includes a passionate, personal devotion to Jesus Christ that expresses itself in complete and selfless trust, love, gratitude and loyalty.</a:t>
            </a:r>
          </a:p>
        </p:txBody>
      </p:sp>
    </p:spTree>
    <p:extLst>
      <p:ext uri="{BB962C8B-B14F-4D97-AF65-F5344CB8AC3E}">
        <p14:creationId xmlns:p14="http://schemas.microsoft.com/office/powerpoint/2010/main" val="9147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73415" y="4549676"/>
            <a:ext cx="10852220"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John 1: 12 – 13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12 </a:t>
            </a:r>
            <a:r>
              <a:rPr lang="en-ZA" sz="3600" dirty="0">
                <a:solidFill>
                  <a:schemeClr val="bg1"/>
                </a:solidFill>
                <a:effectLst/>
                <a:latin typeface="Trade Gothic LT Std"/>
                <a:ea typeface="Calibri" panose="020F0502020204030204" pitchFamily="34" charset="0"/>
                <a:cs typeface="Calibri" panose="020F0502020204030204" pitchFamily="34" charset="0"/>
              </a:rPr>
              <a:t>But as many as received Him, to them He gave the right to become children of God, to those who believe in His name: </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258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02747" y="4549676"/>
            <a:ext cx="10420141"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Matthew 22: 37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rPr>
              <a:t>37 </a:t>
            </a:r>
            <a:r>
              <a:rPr lang="en-ZA" sz="3600" dirty="0">
                <a:solidFill>
                  <a:schemeClr val="bg1"/>
                </a:solidFill>
                <a:effectLst/>
                <a:latin typeface="Trade Gothic LT Std"/>
                <a:ea typeface="Calibri" panose="020F0502020204030204" pitchFamily="34" charset="0"/>
              </a:rPr>
              <a:t>Jesus said to him, “‘You shall love the </a:t>
            </a:r>
            <a:r>
              <a:rPr lang="en-ZA" sz="3600" cap="small" dirty="0">
                <a:solidFill>
                  <a:schemeClr val="bg1"/>
                </a:solidFill>
                <a:effectLst/>
                <a:latin typeface="Trade Gothic LT Std"/>
                <a:ea typeface="Calibri" panose="020F0502020204030204" pitchFamily="34" charset="0"/>
              </a:rPr>
              <a:t>Lord</a:t>
            </a:r>
            <a:r>
              <a:rPr lang="en-ZA" sz="3600" dirty="0">
                <a:solidFill>
                  <a:schemeClr val="bg1"/>
                </a:solidFill>
                <a:effectLst/>
                <a:latin typeface="Trade Gothic LT Std"/>
                <a:ea typeface="Calibri" panose="020F0502020204030204" pitchFamily="34" charset="0"/>
              </a:rPr>
              <a:t> your God with all your heart, with all your soul, and with all your mind.’</a:t>
            </a:r>
          </a:p>
        </p:txBody>
      </p:sp>
    </p:spTree>
    <p:extLst>
      <p:ext uri="{BB962C8B-B14F-4D97-AF65-F5344CB8AC3E}">
        <p14:creationId xmlns:p14="http://schemas.microsoft.com/office/powerpoint/2010/main" val="271246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71790" y="4549676"/>
            <a:ext cx="10460333"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Ephesians 2: 8 - 9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8 </a:t>
            </a:r>
            <a:r>
              <a:rPr lang="en-ZA" sz="3600" dirty="0">
                <a:solidFill>
                  <a:schemeClr val="bg1"/>
                </a:solidFill>
                <a:effectLst/>
                <a:latin typeface="Trade Gothic LT Std"/>
                <a:ea typeface="Calibri" panose="020F0502020204030204" pitchFamily="34" charset="0"/>
                <a:cs typeface="Calibri" panose="020F0502020204030204" pitchFamily="34" charset="0"/>
              </a:rPr>
              <a:t>For by grace you have been saved through faith, and that not of yourselves; it is the gift of God, </a:t>
            </a: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9 </a:t>
            </a:r>
            <a:r>
              <a:rPr lang="en-ZA" sz="3600" dirty="0">
                <a:solidFill>
                  <a:schemeClr val="bg1"/>
                </a:solidFill>
                <a:effectLst/>
                <a:latin typeface="Trade Gothic LT Std"/>
                <a:ea typeface="Calibri" panose="020F0502020204030204" pitchFamily="34" charset="0"/>
                <a:cs typeface="Calibri" panose="020F0502020204030204" pitchFamily="34" charset="0"/>
              </a:rPr>
              <a:t>not of </a:t>
            </a:r>
            <a:r>
              <a:rPr lang="en-ZA" sz="3600" u="sng" dirty="0">
                <a:solidFill>
                  <a:schemeClr val="bg1"/>
                </a:solidFill>
                <a:effectLst/>
                <a:latin typeface="Trade Gothic LT Std"/>
                <a:ea typeface="Calibri" panose="020F0502020204030204" pitchFamily="34" charset="0"/>
                <a:cs typeface="Calibri" panose="020F0502020204030204" pitchFamily="34" charset="0"/>
              </a:rPr>
              <a:t>works</a:t>
            </a:r>
            <a:r>
              <a:rPr lang="en-ZA" sz="3600" dirty="0">
                <a:solidFill>
                  <a:schemeClr val="bg1"/>
                </a:solidFill>
                <a:effectLst/>
                <a:latin typeface="Trade Gothic LT Std"/>
                <a:ea typeface="Calibri" panose="020F0502020204030204" pitchFamily="34" charset="0"/>
                <a:cs typeface="Calibri" panose="020F0502020204030204" pitchFamily="34" charset="0"/>
              </a:rPr>
              <a:t>, lest anyone should boast. </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4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02748" y="5103674"/>
            <a:ext cx="10087732" cy="1754326"/>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“Salvation is not based on works but the good works Christians do are the result and consequence of being saved”</a:t>
            </a:r>
          </a:p>
        </p:txBody>
      </p:sp>
    </p:spTree>
    <p:extLst>
      <p:ext uri="{BB962C8B-B14F-4D97-AF65-F5344CB8AC3E}">
        <p14:creationId xmlns:p14="http://schemas.microsoft.com/office/powerpoint/2010/main" val="1937052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91886" y="4549676"/>
            <a:ext cx="1076178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Ephesians 2: 10 (NKJV)</a:t>
            </a:r>
            <a:br>
              <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br>
            <a:r>
              <a:rPr kumimoji="0" lang="en-ZA" sz="3600" b="0" i="0" u="none" strike="noStrike" kern="1200" cap="none" spc="0" normalizeH="0" baseline="3000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10 </a:t>
            </a:r>
            <a:r>
              <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For we are His workmanship, created in Christ Jesus for </a:t>
            </a:r>
            <a:r>
              <a:rPr kumimoji="0" lang="en-ZA" sz="3600" b="0" i="0" u="sng"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good works</a:t>
            </a:r>
            <a:r>
              <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Calibri" panose="020F0502020204030204" pitchFamily="34" charset="0"/>
              </a:rPr>
              <a:t>, which God prepared beforehand that we should walk in them.</a:t>
            </a:r>
            <a:endParaRPr kumimoji="0" lang="en-ZA" sz="3600" b="0" i="0" u="none" strike="noStrike" kern="1200" cap="none" spc="0" normalizeH="0" baseline="0" noProof="0" dirty="0">
              <a:ln>
                <a:noFill/>
              </a:ln>
              <a:solidFill>
                <a:prstClr val="white"/>
              </a:solidFill>
              <a:effectLst/>
              <a:uLnTx/>
              <a:uFillTx/>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472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206805" y="3995678"/>
            <a:ext cx="10812025" cy="2862322"/>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John 1: 12 – 13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12 </a:t>
            </a:r>
            <a:r>
              <a:rPr lang="en-ZA" sz="3600" dirty="0">
                <a:solidFill>
                  <a:schemeClr val="bg1"/>
                </a:solidFill>
                <a:effectLst/>
                <a:latin typeface="Trade Gothic LT Std"/>
                <a:ea typeface="Calibri" panose="020F0502020204030204" pitchFamily="34" charset="0"/>
                <a:cs typeface="Calibri" panose="020F0502020204030204" pitchFamily="34" charset="0"/>
              </a:rPr>
              <a:t>But as many as received Him, to them He gave the right to become children of God, to those who believe in His name: </a:t>
            </a: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13 </a:t>
            </a:r>
            <a:r>
              <a:rPr lang="en-ZA" sz="3600" dirty="0">
                <a:solidFill>
                  <a:schemeClr val="bg1"/>
                </a:solidFill>
                <a:effectLst/>
                <a:latin typeface="Trade Gothic LT Std"/>
                <a:ea typeface="Calibri" panose="020F0502020204030204" pitchFamily="34" charset="0"/>
                <a:cs typeface="Calibri" panose="020F0502020204030204" pitchFamily="34" charset="0"/>
              </a:rPr>
              <a:t>who were born, not of blood, nor of the will of the flesh, nor of the will of man, but of God.</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641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206806" y="5103674"/>
            <a:ext cx="10675560" cy="1754326"/>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Luke 6: 47 – 49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rPr>
              <a:t>47 </a:t>
            </a:r>
            <a:r>
              <a:rPr lang="en-ZA" sz="3600" dirty="0">
                <a:solidFill>
                  <a:schemeClr val="bg1"/>
                </a:solidFill>
                <a:effectLst/>
                <a:latin typeface="Trade Gothic LT Std"/>
                <a:ea typeface="Calibri" panose="020F0502020204030204" pitchFamily="34" charset="0"/>
              </a:rPr>
              <a:t>Whoever comes to Me, and hears My sayings and does them, I will show you whom he is like: </a:t>
            </a:r>
          </a:p>
        </p:txBody>
      </p:sp>
    </p:spTree>
    <p:extLst>
      <p:ext uri="{BB962C8B-B14F-4D97-AF65-F5344CB8AC3E}">
        <p14:creationId xmlns:p14="http://schemas.microsoft.com/office/powerpoint/2010/main" val="2415385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275038" y="3995678"/>
            <a:ext cx="10675560" cy="2862322"/>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Luke 6: 47 – 49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48 </a:t>
            </a:r>
            <a:r>
              <a:rPr lang="en-ZA" sz="3600" dirty="0">
                <a:solidFill>
                  <a:schemeClr val="bg1"/>
                </a:solidFill>
                <a:effectLst/>
                <a:latin typeface="Trade Gothic LT Std"/>
                <a:ea typeface="Calibri" panose="020F0502020204030204" pitchFamily="34" charset="0"/>
                <a:cs typeface="Calibri" panose="020F0502020204030204" pitchFamily="34" charset="0"/>
              </a:rPr>
              <a:t>He is like a man building a house, who dug deep and laid the foundation on the rock. And when the flood arose, the stream beat vehemently against that house, and could not shake it, for it was founded on the rock. </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782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275038" y="3995678"/>
            <a:ext cx="10675560" cy="2862322"/>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Luke 6: 47 – 49 (NKJV)</a:t>
            </a:r>
            <a:br>
              <a:rPr lang="en-ZA" sz="3600" dirty="0">
                <a:solidFill>
                  <a:schemeClr val="bg1"/>
                </a:solidFill>
                <a:effectLst/>
                <a:latin typeface="Trade Gothic LT Std"/>
                <a:ea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49 </a:t>
            </a:r>
            <a:r>
              <a:rPr lang="en-ZA" sz="3600" dirty="0">
                <a:solidFill>
                  <a:schemeClr val="bg1"/>
                </a:solidFill>
                <a:effectLst/>
                <a:latin typeface="Trade Gothic LT Std"/>
                <a:ea typeface="Calibri" panose="020F0502020204030204" pitchFamily="34" charset="0"/>
                <a:cs typeface="Calibri" panose="020F0502020204030204" pitchFamily="34" charset="0"/>
              </a:rPr>
              <a:t>But he who heard and did nothing is like a man who built a house on the earth without a foundation, against which the stream beat vehemently; and immediately it fell. And the ruin of that house was great.”</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064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206805" y="4549676"/>
            <a:ext cx="10585125"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John 1: 12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12 </a:t>
            </a:r>
            <a:r>
              <a:rPr lang="en-ZA" sz="3600" dirty="0">
                <a:solidFill>
                  <a:schemeClr val="bg1"/>
                </a:solidFill>
                <a:effectLst/>
                <a:latin typeface="Trade Gothic LT Std"/>
                <a:ea typeface="Calibri" panose="020F0502020204030204" pitchFamily="34" charset="0"/>
                <a:cs typeface="Calibri" panose="020F0502020204030204" pitchFamily="34" charset="0"/>
              </a:rPr>
              <a:t>But as many as received Him, to them He gave the right to become children of God, to those who believe in His name: </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6128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C1100F-0723-D14E-90BC-4CFCBAC5DE6C}"/>
              </a:ext>
            </a:extLst>
          </p:cNvPr>
          <p:cNvPicPr>
            <a:picLocks noChangeAspect="1"/>
          </p:cNvPicPr>
          <p:nvPr/>
        </p:nvPicPr>
        <p:blipFill>
          <a:blip r:embed="rId2"/>
          <a:stretch>
            <a:fillRect/>
          </a:stretch>
        </p:blipFill>
        <p:spPr>
          <a:xfrm>
            <a:off x="3338763" y="671763"/>
            <a:ext cx="5514474" cy="5514474"/>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3"/>
          <a:stretch>
            <a:fillRect/>
          </a:stretch>
        </p:blipFill>
        <p:spPr>
          <a:xfrm>
            <a:off x="11225635" y="5317956"/>
            <a:ext cx="960262" cy="1540044"/>
          </a:xfrm>
          <a:prstGeom prst="rect">
            <a:avLst/>
          </a:prstGeom>
        </p:spPr>
      </p:pic>
      <p:pic>
        <p:nvPicPr>
          <p:cNvPr id="4" name="Picture 3">
            <a:extLst>
              <a:ext uri="{FF2B5EF4-FFF2-40B4-BE49-F238E27FC236}">
                <a16:creationId xmlns:a16="http://schemas.microsoft.com/office/drawing/2014/main" id="{0AB6FC6F-E184-0945-8E0C-9C91D2D2221F}"/>
              </a:ext>
            </a:extLst>
          </p:cNvPr>
          <p:cNvPicPr>
            <a:picLocks noChangeAspect="1"/>
          </p:cNvPicPr>
          <p:nvPr/>
        </p:nvPicPr>
        <p:blipFill>
          <a:blip r:embed="rId4"/>
          <a:stretch>
            <a:fillRect/>
          </a:stretch>
        </p:blipFill>
        <p:spPr>
          <a:xfrm>
            <a:off x="2904789" y="2263418"/>
            <a:ext cx="6358355" cy="1165582"/>
          </a:xfrm>
          <a:prstGeom prst="rect">
            <a:avLst/>
          </a:prstGeom>
        </p:spPr>
      </p:pic>
    </p:spTree>
    <p:extLst>
      <p:ext uri="{BB962C8B-B14F-4D97-AF65-F5344CB8AC3E}">
        <p14:creationId xmlns:p14="http://schemas.microsoft.com/office/powerpoint/2010/main" val="293409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422031" y="5102785"/>
            <a:ext cx="10984474" cy="1754326"/>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John 1: 12 – 13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13 </a:t>
            </a:r>
            <a:r>
              <a:rPr lang="en-ZA" sz="3600" dirty="0">
                <a:solidFill>
                  <a:schemeClr val="bg1"/>
                </a:solidFill>
                <a:effectLst/>
                <a:latin typeface="Trade Gothic LT Std"/>
                <a:ea typeface="Calibri" panose="020F0502020204030204" pitchFamily="34" charset="0"/>
                <a:cs typeface="Calibri" panose="020F0502020204030204" pitchFamily="34" charset="0"/>
              </a:rPr>
              <a:t>who were born, not of blood, nor of the will of the flesh, nor of the will of man, but of God.</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658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D5B969-5F92-6B41-A516-4438D44D6A9B}"/>
              </a:ext>
            </a:extLst>
          </p:cNvPr>
          <p:cNvPicPr>
            <a:picLocks noChangeAspect="1"/>
          </p:cNvPicPr>
          <p:nvPr/>
        </p:nvPicPr>
        <p:blipFill>
          <a:blip r:embed="rId2"/>
          <a:stretch>
            <a:fillRect/>
          </a:stretch>
        </p:blipFill>
        <p:spPr>
          <a:xfrm>
            <a:off x="3338763" y="671763"/>
            <a:ext cx="5514474" cy="5514474"/>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3"/>
          <a:stretch>
            <a:fillRect/>
          </a:stretch>
        </p:blipFill>
        <p:spPr>
          <a:xfrm>
            <a:off x="11225635" y="5317956"/>
            <a:ext cx="960262" cy="1540044"/>
          </a:xfrm>
          <a:prstGeom prst="rect">
            <a:avLst/>
          </a:prstGeom>
        </p:spPr>
      </p:pic>
      <p:pic>
        <p:nvPicPr>
          <p:cNvPr id="4" name="Picture 3">
            <a:extLst>
              <a:ext uri="{FF2B5EF4-FFF2-40B4-BE49-F238E27FC236}">
                <a16:creationId xmlns:a16="http://schemas.microsoft.com/office/drawing/2014/main" id="{883DAF67-D0B8-3642-AEE1-48DD2F0134CF}"/>
              </a:ext>
            </a:extLst>
          </p:cNvPr>
          <p:cNvPicPr>
            <a:picLocks noChangeAspect="1"/>
          </p:cNvPicPr>
          <p:nvPr/>
        </p:nvPicPr>
        <p:blipFill>
          <a:blip r:embed="rId4"/>
          <a:stretch>
            <a:fillRect/>
          </a:stretch>
        </p:blipFill>
        <p:spPr>
          <a:xfrm>
            <a:off x="3599445" y="2202782"/>
            <a:ext cx="4969043" cy="2024174"/>
          </a:xfrm>
          <a:prstGeom prst="rect">
            <a:avLst/>
          </a:prstGeom>
        </p:spPr>
      </p:pic>
    </p:spTree>
    <p:extLst>
      <p:ext uri="{BB962C8B-B14F-4D97-AF65-F5344CB8AC3E}">
        <p14:creationId xmlns:p14="http://schemas.microsoft.com/office/powerpoint/2010/main" val="126103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rade Gothic LT Std"/>
            </a:endParaRPr>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62708" y="4557497"/>
            <a:ext cx="10410092" cy="2308324"/>
          </a:xfrm>
          <a:prstGeom prst="rect">
            <a:avLst/>
          </a:prstGeom>
          <a:noFill/>
        </p:spPr>
        <p:txBody>
          <a:bodyPr wrap="square" rtlCol="0">
            <a:spAutoFit/>
          </a:bodyPr>
          <a:lstStyle/>
          <a:p>
            <a:r>
              <a:rPr lang="en-ZA" sz="3600" dirty="0">
                <a:solidFill>
                  <a:schemeClr val="bg1"/>
                </a:solidFill>
                <a:effectLst/>
                <a:latin typeface="Calibri" panose="020F0502020204030204" pitchFamily="34" charset="0"/>
                <a:ea typeface="Times New Roman" panose="02020603050405020304" pitchFamily="18" charset="0"/>
              </a:rPr>
              <a:t>Do you know for sure that you are going to be with God in Heaven?</a:t>
            </a:r>
            <a:endParaRPr lang="en-ZA" sz="3600" dirty="0">
              <a:solidFill>
                <a:schemeClr val="bg1"/>
              </a:solidFill>
              <a:effectLst/>
              <a:latin typeface="Times New Roman" panose="02020603050405020304" pitchFamily="18" charset="0"/>
              <a:ea typeface="Times New Roman" panose="02020603050405020304" pitchFamily="18" charset="0"/>
            </a:endParaRPr>
          </a:p>
          <a:p>
            <a:r>
              <a:rPr lang="en-ZA" sz="3600" dirty="0">
                <a:solidFill>
                  <a:schemeClr val="bg1"/>
                </a:solidFill>
                <a:effectLst/>
                <a:latin typeface="Calibri" panose="020F0502020204030204" pitchFamily="34" charset="0"/>
                <a:ea typeface="Times New Roman" panose="02020603050405020304" pitchFamily="18" charset="0"/>
              </a:rPr>
              <a:t>If God were to ask you, “Why should I let you into My Heaven?” what would you say?</a:t>
            </a:r>
            <a:endParaRPr lang="en-ZA" sz="36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573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71790" y="4549676"/>
            <a:ext cx="10460333"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Ephesians 2: 8 – 10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8 </a:t>
            </a:r>
            <a:r>
              <a:rPr lang="en-ZA" sz="3600" dirty="0">
                <a:solidFill>
                  <a:schemeClr val="bg1"/>
                </a:solidFill>
                <a:effectLst/>
                <a:latin typeface="Trade Gothic LT Std"/>
                <a:ea typeface="Calibri" panose="020F0502020204030204" pitchFamily="34" charset="0"/>
                <a:cs typeface="Calibri" panose="020F0502020204030204" pitchFamily="34" charset="0"/>
              </a:rPr>
              <a:t>For by grace you have been saved through faith, and that not of yourselves; it is the gift of God, </a:t>
            </a: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9 </a:t>
            </a:r>
            <a:r>
              <a:rPr lang="en-ZA" sz="3600" dirty="0">
                <a:solidFill>
                  <a:schemeClr val="bg1"/>
                </a:solidFill>
                <a:effectLst/>
                <a:latin typeface="Trade Gothic LT Std"/>
                <a:ea typeface="Calibri" panose="020F0502020204030204" pitchFamily="34" charset="0"/>
                <a:cs typeface="Calibri" panose="020F0502020204030204" pitchFamily="34" charset="0"/>
              </a:rPr>
              <a:t>not of works, lest anyone should boast. </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384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91886" y="4549676"/>
            <a:ext cx="10761784"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Ephesians 2: 8 – 10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10 </a:t>
            </a:r>
            <a:r>
              <a:rPr lang="en-ZA" sz="3600" dirty="0">
                <a:solidFill>
                  <a:schemeClr val="bg1"/>
                </a:solidFill>
                <a:effectLst/>
                <a:latin typeface="Trade Gothic LT Std"/>
                <a:ea typeface="Calibri" panose="020F0502020204030204" pitchFamily="34" charset="0"/>
                <a:cs typeface="Calibri" panose="020F0502020204030204" pitchFamily="34" charset="0"/>
              </a:rPr>
              <a:t>For we are His workmanship, created in Christ Jesus for good works, which God prepared beforehand that we should walk in them.</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484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71790" y="4549676"/>
            <a:ext cx="10460333" cy="2308324"/>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Ephesians 2: 8 – 9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8 </a:t>
            </a:r>
            <a:r>
              <a:rPr lang="en-ZA" sz="3600" dirty="0">
                <a:solidFill>
                  <a:schemeClr val="bg1"/>
                </a:solidFill>
                <a:effectLst/>
                <a:latin typeface="Trade Gothic LT Std"/>
                <a:ea typeface="Calibri" panose="020F0502020204030204" pitchFamily="34" charset="0"/>
                <a:cs typeface="Calibri" panose="020F0502020204030204" pitchFamily="34" charset="0"/>
              </a:rPr>
              <a:t>For </a:t>
            </a:r>
            <a:r>
              <a:rPr lang="en-ZA" sz="3600" u="sng" dirty="0">
                <a:solidFill>
                  <a:schemeClr val="bg1"/>
                </a:solidFill>
                <a:effectLst/>
                <a:latin typeface="Trade Gothic LT Std"/>
                <a:ea typeface="Calibri" panose="020F0502020204030204" pitchFamily="34" charset="0"/>
                <a:cs typeface="Calibri" panose="020F0502020204030204" pitchFamily="34" charset="0"/>
              </a:rPr>
              <a:t>by grace </a:t>
            </a:r>
            <a:r>
              <a:rPr lang="en-ZA" sz="3600" dirty="0">
                <a:solidFill>
                  <a:schemeClr val="bg1"/>
                </a:solidFill>
                <a:effectLst/>
                <a:latin typeface="Trade Gothic LT Std"/>
                <a:ea typeface="Calibri" panose="020F0502020204030204" pitchFamily="34" charset="0"/>
                <a:cs typeface="Calibri" panose="020F0502020204030204" pitchFamily="34" charset="0"/>
              </a:rPr>
              <a:t>you have been saved through faith, and that not of yourselves; it is the gift of God, </a:t>
            </a: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9 </a:t>
            </a:r>
            <a:r>
              <a:rPr lang="en-ZA" sz="3600" dirty="0">
                <a:solidFill>
                  <a:schemeClr val="bg1"/>
                </a:solidFill>
                <a:effectLst/>
                <a:latin typeface="Trade Gothic LT Std"/>
                <a:ea typeface="Calibri" panose="020F0502020204030204" pitchFamily="34" charset="0"/>
                <a:cs typeface="Calibri" panose="020F0502020204030204" pitchFamily="34" charset="0"/>
              </a:rPr>
              <a:t>not of works, lest anyone should boast. </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295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61740" y="3133904"/>
            <a:ext cx="7475974" cy="3724096"/>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rPr>
              <a:t>Grace acronym:</a:t>
            </a:r>
            <a:br>
              <a:rPr lang="en-ZA" sz="3600" dirty="0">
                <a:solidFill>
                  <a:schemeClr val="bg1"/>
                </a:solidFill>
                <a:effectLst/>
                <a:latin typeface="Trade Gothic LT Std"/>
                <a:ea typeface="Calibri" panose="020F0502020204030204" pitchFamily="34" charset="0"/>
              </a:rPr>
            </a:br>
            <a:r>
              <a:rPr lang="en-ZA" sz="4000" b="1" dirty="0">
                <a:solidFill>
                  <a:schemeClr val="bg1"/>
                </a:solidFill>
                <a:effectLst/>
                <a:latin typeface="Trade Gothic LT Std"/>
                <a:ea typeface="Calibri" panose="020F0502020204030204" pitchFamily="34" charset="0"/>
              </a:rPr>
              <a:t>G</a:t>
            </a:r>
            <a:r>
              <a:rPr lang="en-ZA" sz="3600" dirty="0">
                <a:solidFill>
                  <a:schemeClr val="bg1"/>
                </a:solidFill>
                <a:effectLst/>
                <a:latin typeface="Trade Gothic LT Std"/>
                <a:ea typeface="Calibri" panose="020F0502020204030204" pitchFamily="34" charset="0"/>
              </a:rPr>
              <a:t>od’s </a:t>
            </a:r>
            <a:br>
              <a:rPr lang="en-ZA" sz="3600" dirty="0">
                <a:solidFill>
                  <a:schemeClr val="bg1"/>
                </a:solidFill>
                <a:effectLst/>
                <a:latin typeface="Trade Gothic LT Std"/>
                <a:ea typeface="Calibri" panose="020F0502020204030204" pitchFamily="34" charset="0"/>
              </a:rPr>
            </a:br>
            <a:r>
              <a:rPr lang="en-ZA" sz="4000" b="1" dirty="0">
                <a:solidFill>
                  <a:schemeClr val="bg1"/>
                </a:solidFill>
                <a:effectLst/>
                <a:latin typeface="Trade Gothic LT Std"/>
                <a:ea typeface="Calibri" panose="020F0502020204030204" pitchFamily="34" charset="0"/>
              </a:rPr>
              <a:t>R</a:t>
            </a:r>
            <a:r>
              <a:rPr lang="en-ZA" sz="3600" dirty="0">
                <a:solidFill>
                  <a:schemeClr val="bg1"/>
                </a:solidFill>
                <a:effectLst/>
                <a:latin typeface="Trade Gothic LT Std"/>
                <a:ea typeface="Calibri" panose="020F0502020204030204" pitchFamily="34" charset="0"/>
              </a:rPr>
              <a:t>iches / Redemption / Righteousness</a:t>
            </a:r>
            <a:br>
              <a:rPr lang="en-ZA" sz="3600" dirty="0">
                <a:solidFill>
                  <a:schemeClr val="bg1"/>
                </a:solidFill>
                <a:effectLst/>
                <a:latin typeface="Trade Gothic LT Std"/>
                <a:ea typeface="Calibri" panose="020F0502020204030204" pitchFamily="34" charset="0"/>
              </a:rPr>
            </a:br>
            <a:r>
              <a:rPr lang="en-ZA" sz="4000" b="1" dirty="0">
                <a:solidFill>
                  <a:schemeClr val="bg1"/>
                </a:solidFill>
                <a:effectLst/>
                <a:latin typeface="Trade Gothic LT Std"/>
                <a:ea typeface="Calibri" panose="020F0502020204030204" pitchFamily="34" charset="0"/>
              </a:rPr>
              <a:t>A</a:t>
            </a:r>
            <a:r>
              <a:rPr lang="en-ZA" sz="3600" dirty="0">
                <a:solidFill>
                  <a:schemeClr val="bg1"/>
                </a:solidFill>
                <a:effectLst/>
                <a:latin typeface="Trade Gothic LT Std"/>
                <a:ea typeface="Calibri" panose="020F0502020204030204" pitchFamily="34" charset="0"/>
              </a:rPr>
              <a:t>t</a:t>
            </a:r>
            <a:br>
              <a:rPr lang="en-ZA" sz="3600" dirty="0">
                <a:solidFill>
                  <a:schemeClr val="bg1"/>
                </a:solidFill>
                <a:effectLst/>
                <a:latin typeface="Trade Gothic LT Std"/>
                <a:ea typeface="Calibri" panose="020F0502020204030204" pitchFamily="34" charset="0"/>
              </a:rPr>
            </a:br>
            <a:r>
              <a:rPr lang="en-ZA" sz="4000" b="1" dirty="0">
                <a:solidFill>
                  <a:schemeClr val="bg1"/>
                </a:solidFill>
                <a:effectLst/>
                <a:latin typeface="Trade Gothic LT Std"/>
                <a:ea typeface="Calibri" panose="020F0502020204030204" pitchFamily="34" charset="0"/>
              </a:rPr>
              <a:t>C</a:t>
            </a:r>
            <a:r>
              <a:rPr lang="en-ZA" sz="3600" dirty="0">
                <a:solidFill>
                  <a:schemeClr val="bg1"/>
                </a:solidFill>
                <a:effectLst/>
                <a:latin typeface="Trade Gothic LT Std"/>
                <a:ea typeface="Calibri" panose="020F0502020204030204" pitchFamily="34" charset="0"/>
              </a:rPr>
              <a:t>hrist</a:t>
            </a:r>
            <a:br>
              <a:rPr lang="en-ZA" sz="3600" dirty="0">
                <a:solidFill>
                  <a:schemeClr val="bg1"/>
                </a:solidFill>
                <a:effectLst/>
                <a:latin typeface="Trade Gothic LT Std"/>
                <a:ea typeface="Calibri" panose="020F0502020204030204" pitchFamily="34" charset="0"/>
              </a:rPr>
            </a:br>
            <a:r>
              <a:rPr lang="en-ZA" sz="4000" b="1" dirty="0">
                <a:solidFill>
                  <a:schemeClr val="bg1"/>
                </a:solidFill>
                <a:effectLst/>
                <a:latin typeface="Trade Gothic LT Std"/>
                <a:ea typeface="Calibri" panose="020F0502020204030204" pitchFamily="34" charset="0"/>
              </a:rPr>
              <a:t>E</a:t>
            </a:r>
            <a:r>
              <a:rPr lang="en-ZA" sz="3600" dirty="0">
                <a:solidFill>
                  <a:schemeClr val="bg1"/>
                </a:solidFill>
                <a:effectLst/>
                <a:latin typeface="Trade Gothic LT Std"/>
                <a:ea typeface="Calibri" panose="020F0502020204030204" pitchFamily="34" charset="0"/>
              </a:rPr>
              <a:t>xpense</a:t>
            </a:r>
            <a:endParaRPr lang="en-ZA" sz="36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1250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4" ma:contentTypeDescription="Create a new document." ma:contentTypeScope="" ma:versionID="0b6ce53724347a0f51651cdc188928b3">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ecede5d8375c36db018d72616ce9a9c0"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ZARR4ZAZY4HQ-1231363018-215978</_dlc_DocId>
    <_dlc_DocIdUrl xmlns="70403649-5801-4472-b8e8-03f4b0112c9f">
      <Url>https://shofaronline.sharepoint.com/_layouts/15/DocIdRedir.aspx?ID=ZARR4ZAZY4HQ-1231363018-215978</Url>
      <Description>ZARR4ZAZY4HQ-1231363018-215978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36129FC-BD25-425E-8954-0FB160271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511BFD-404F-462C-ACFA-9A94B042EC63}">
  <ds:schemaRefs>
    <ds:schemaRef ds:uri="70403649-5801-4472-b8e8-03f4b0112c9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3e77a83-5a87-48ae-9212-a1963549f2ae"/>
    <ds:schemaRef ds:uri="http://www.w3.org/XML/1998/namespace"/>
  </ds:schemaRefs>
</ds:datastoreItem>
</file>

<file path=customXml/itemProps3.xml><?xml version="1.0" encoding="utf-8"?>
<ds:datastoreItem xmlns:ds="http://schemas.openxmlformats.org/officeDocument/2006/customXml" ds:itemID="{54573B76-F61D-4D21-AF5B-B117ED04E577}">
  <ds:schemaRefs>
    <ds:schemaRef ds:uri="http://schemas.microsoft.com/sharepoint/v3/contenttype/forms"/>
  </ds:schemaRefs>
</ds:datastoreItem>
</file>

<file path=customXml/itemProps4.xml><?xml version="1.0" encoding="utf-8"?>
<ds:datastoreItem xmlns:ds="http://schemas.openxmlformats.org/officeDocument/2006/customXml" ds:itemID="{46F9DF2C-5531-42C3-914E-1BB742CAA95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1231</TotalTime>
  <Words>1509</Words>
  <Application>Microsoft Office PowerPoint</Application>
  <PresentationFormat>Widescreen</PresentationFormat>
  <Paragraphs>44</Paragraphs>
  <Slides>40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Calibri Light</vt:lpstr>
      <vt:lpstr>Times New Roman</vt:lpstr>
      <vt:lpstr>Trade Gothic LT Std</vt:lpstr>
      <vt:lpstr>Trade Gothic LT Std Bold Conden</vt:lpstr>
      <vt:lpstr>Trade Gothic LT Std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Human</dc:creator>
  <cp:lastModifiedBy>Derk Jan van der Veen</cp:lastModifiedBy>
  <cp:revision>39</cp:revision>
  <cp:lastPrinted>2021-02-13T22:43:01Z</cp:lastPrinted>
  <dcterms:created xsi:type="dcterms:W3CDTF">2020-11-23T12:00:45Z</dcterms:created>
  <dcterms:modified xsi:type="dcterms:W3CDTF">2021-02-14T07:43:16Z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6fd0e67f-590f-4fc2-800b-8f70fed27f07</vt:lpwstr>
  </property>
</Properties>
</file>