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8" r:id="rId2"/>
    <p:sldId id="557" r:id="rId3"/>
    <p:sldId id="662" r:id="rId4"/>
    <p:sldId id="651" r:id="rId5"/>
    <p:sldId id="650" r:id="rId6"/>
    <p:sldId id="654" r:id="rId7"/>
    <p:sldId id="655" r:id="rId8"/>
    <p:sldId id="652" r:id="rId9"/>
    <p:sldId id="653" r:id="rId10"/>
    <p:sldId id="658" r:id="rId11"/>
    <p:sldId id="657" r:id="rId12"/>
    <p:sldId id="656" r:id="rId13"/>
    <p:sldId id="660" r:id="rId14"/>
    <p:sldId id="661" r:id="rId15"/>
    <p:sldId id="659" r:id="rId16"/>
    <p:sldId id="663"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938" y="2"/>
            <a:ext cx="3037840" cy="466435"/>
          </a:xfrm>
          <a:prstGeom prst="rect">
            <a:avLst/>
          </a:prstGeom>
        </p:spPr>
        <p:txBody>
          <a:bodyPr vert="horz" lIns="91440" tIns="45720" rIns="91440" bIns="45720" rtlCol="0"/>
          <a:lstStyle>
            <a:lvl1pPr algn="r">
              <a:defRPr sz="1200"/>
            </a:lvl1pPr>
          </a:lstStyle>
          <a:p>
            <a:fld id="{BFB159A8-F15A-4F03-BB86-220BE4B239A0}" type="datetimeFigureOut">
              <a:rPr lang="en-ZA" smtClean="0"/>
              <a:t>2018/09/15</a:t>
            </a:fld>
            <a:endParaRPr lang="en-ZA"/>
          </a:p>
        </p:txBody>
      </p:sp>
      <p:sp>
        <p:nvSpPr>
          <p:cNvPr id="4" name="Footer Placeholder 3"/>
          <p:cNvSpPr>
            <a:spLocks noGrp="1"/>
          </p:cNvSpPr>
          <p:nvPr>
            <p:ph type="ftr" sz="quarter" idx="2"/>
          </p:nvPr>
        </p:nvSpPr>
        <p:spPr>
          <a:xfrm>
            <a:off x="0" y="8829966"/>
            <a:ext cx="3037840" cy="46643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938" y="8829966"/>
            <a:ext cx="3037840" cy="466434"/>
          </a:xfrm>
          <a:prstGeom prst="rect">
            <a:avLst/>
          </a:prstGeom>
        </p:spPr>
        <p:txBody>
          <a:bodyPr vert="horz" lIns="91440" tIns="45720" rIns="91440" bIns="45720" rtlCol="0" anchor="b"/>
          <a:lstStyle>
            <a:lvl1pPr algn="r">
              <a:defRPr sz="1200"/>
            </a:lvl1pPr>
          </a:lstStyle>
          <a:p>
            <a:fld id="{EB334D4E-E922-4A26-BC45-E24F122DE292}" type="slidenum">
              <a:rPr lang="en-ZA" smtClean="0"/>
              <a:t>‹#›</a:t>
            </a:fld>
            <a:endParaRPr lang="en-ZA"/>
          </a:p>
        </p:txBody>
      </p:sp>
    </p:spTree>
    <p:extLst>
      <p:ext uri="{BB962C8B-B14F-4D97-AF65-F5344CB8AC3E}">
        <p14:creationId xmlns:p14="http://schemas.microsoft.com/office/powerpoint/2010/main" val="967620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3BA9732-A8F7-4A7D-9044-5944AA6E978B}" type="datetimeFigureOut">
              <a:rPr lang="en-ZA" smtClean="0"/>
              <a:t>2018/09/15</a:t>
            </a:fld>
            <a:endParaRPr lang="en-Z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38126E8-57EE-4047-88AF-9A9F857B9FAA}" type="slidenum">
              <a:rPr lang="en-ZA" smtClean="0"/>
              <a:t>‹#›</a:t>
            </a:fld>
            <a:endParaRPr lang="en-ZA"/>
          </a:p>
        </p:txBody>
      </p:sp>
    </p:spTree>
    <p:extLst>
      <p:ext uri="{BB962C8B-B14F-4D97-AF65-F5344CB8AC3E}">
        <p14:creationId xmlns:p14="http://schemas.microsoft.com/office/powerpoint/2010/main" val="371293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38126E8-57EE-4047-88AF-9A9F857B9FAA}" type="slidenum">
              <a:rPr lang="en-ZA" smtClean="0"/>
              <a:t>1</a:t>
            </a:fld>
            <a:endParaRPr lang="en-ZA"/>
          </a:p>
        </p:txBody>
      </p:sp>
    </p:spTree>
    <p:extLst>
      <p:ext uri="{BB962C8B-B14F-4D97-AF65-F5344CB8AC3E}">
        <p14:creationId xmlns:p14="http://schemas.microsoft.com/office/powerpoint/2010/main" val="1356625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3200400" y="4991101"/>
            <a:ext cx="6181725" cy="590550"/>
          </a:xfrm>
          <a:prstGeom prst="rect">
            <a:avLst/>
          </a:prstGeom>
        </p:spPr>
        <p:txBody>
          <a:bodyPr/>
          <a:lstStyle>
            <a:lvl1pPr marL="0" indent="0" algn="ctr">
              <a:buNone/>
              <a:defRPr sz="3500" i="1" baseline="0"/>
            </a:lvl1pPr>
          </a:lstStyle>
          <a:p>
            <a:pPr lvl="0"/>
            <a:r>
              <a:rPr lang="en-US" dirty="0" smtClean="0"/>
              <a:t>Part four</a:t>
            </a:r>
            <a:endParaRPr lang="en-GB" dirty="0"/>
          </a:p>
        </p:txBody>
      </p:sp>
      <p:sp>
        <p:nvSpPr>
          <p:cNvPr id="12" name="Text Placeholder 11"/>
          <p:cNvSpPr>
            <a:spLocks noGrp="1"/>
          </p:cNvSpPr>
          <p:nvPr>
            <p:ph type="body" sz="quarter" idx="11" hasCustomPrompt="1"/>
          </p:nvPr>
        </p:nvSpPr>
        <p:spPr>
          <a:xfrm>
            <a:off x="3200400" y="5676900"/>
            <a:ext cx="6181725" cy="371475"/>
          </a:xfrm>
          <a:prstGeom prst="rect">
            <a:avLst/>
          </a:prstGeom>
        </p:spPr>
        <p:txBody>
          <a:bodyPr/>
          <a:lstStyle>
            <a:lvl1pPr marL="0" indent="0" algn="ctr">
              <a:buNone/>
              <a:defRPr sz="2000" baseline="0">
                <a:latin typeface="Helvetica" panose="020B0604020202020204" pitchFamily="34" charset="0"/>
                <a:cs typeface="Helvetica" panose="020B0604020202020204" pitchFamily="34" charset="0"/>
              </a:defRPr>
            </a:lvl1pPr>
          </a:lstStyle>
          <a:p>
            <a:pPr lvl="0"/>
            <a:r>
              <a:rPr lang="en-GB" dirty="0" smtClean="0"/>
              <a:t>Name Surname</a:t>
            </a:r>
            <a:endParaRPr lang="en-GB" dirty="0"/>
          </a:p>
        </p:txBody>
      </p:sp>
      <p:sp>
        <p:nvSpPr>
          <p:cNvPr id="14" name="Text Placeholder 13"/>
          <p:cNvSpPr>
            <a:spLocks noGrp="1"/>
          </p:cNvSpPr>
          <p:nvPr>
            <p:ph type="body" sz="quarter" idx="12" hasCustomPrompt="1"/>
          </p:nvPr>
        </p:nvSpPr>
        <p:spPr>
          <a:xfrm>
            <a:off x="1704974" y="2105025"/>
            <a:ext cx="9267825" cy="1266825"/>
          </a:xfrm>
          <a:prstGeom prst="rect">
            <a:avLst/>
          </a:prstGeom>
        </p:spPr>
        <p:txBody>
          <a:bodyPr/>
          <a:lstStyle>
            <a:lvl1pPr marL="0" indent="0" algn="ctr">
              <a:buNone/>
              <a:defRPr sz="4500" spc="600">
                <a:latin typeface="+mj-lt"/>
              </a:defRPr>
            </a:lvl1pPr>
          </a:lstStyle>
          <a:p>
            <a:pPr lvl="0"/>
            <a:r>
              <a:rPr lang="en-GB" dirty="0" smtClean="0"/>
              <a:t>UNDERSTANDING THE NEW TESTAMENT</a:t>
            </a:r>
          </a:p>
        </p:txBody>
      </p:sp>
    </p:spTree>
    <p:extLst>
      <p:ext uri="{BB962C8B-B14F-4D97-AF65-F5344CB8AC3E}">
        <p14:creationId xmlns:p14="http://schemas.microsoft.com/office/powerpoint/2010/main" val="416449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3176337" y="1309269"/>
            <a:ext cx="7658100" cy="3619501"/>
          </a:xfrm>
          <a:prstGeom prst="rect">
            <a:avLst/>
          </a:prstGeom>
        </p:spPr>
        <p:txBody>
          <a:bodyPr>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i="1"/>
            </a:lvl1pPr>
          </a:lstStyle>
          <a:p>
            <a:pPr lvl="0"/>
            <a:r>
              <a:rPr lang="en-GB" dirty="0" smtClean="0"/>
              <a:t>This is the message content slide. You can add any text here. Please do not change the bounding box settings (side sizes). Do not exceed eight lines of text per slide. Move the reference text (if necessary) comfortably beneath the end of the text box as shown here in this example. Remember to change the text on the bottom left to your sermon title. </a:t>
            </a:r>
          </a:p>
        </p:txBody>
      </p:sp>
      <p:sp>
        <p:nvSpPr>
          <p:cNvPr id="11" name="Text Placeholder 10"/>
          <p:cNvSpPr>
            <a:spLocks noGrp="1"/>
          </p:cNvSpPr>
          <p:nvPr>
            <p:ph type="body" sz="quarter" idx="11" hasCustomPrompt="1"/>
          </p:nvPr>
        </p:nvSpPr>
        <p:spPr>
          <a:xfrm>
            <a:off x="7472112" y="5070809"/>
            <a:ext cx="3362325" cy="428625"/>
          </a:xfrm>
          <a:prstGeom prst="rect">
            <a:avLst/>
          </a:prstGeom>
        </p:spPr>
        <p:txBody>
          <a:bodyPr>
            <a:normAutofit/>
          </a:bodyPr>
          <a:lstStyle>
            <a:lvl1pPr marL="0" indent="0" algn="r">
              <a:buNone/>
              <a:defRPr sz="2400">
                <a:latin typeface="Helvetica" panose="020B0604020202020204" pitchFamily="34" charset="0"/>
                <a:cs typeface="Helvetica" panose="020B0604020202020204" pitchFamily="34" charset="0"/>
              </a:defRPr>
            </a:lvl1pPr>
          </a:lstStyle>
          <a:p>
            <a:pPr lvl="0"/>
            <a:r>
              <a:rPr lang="en-US" dirty="0" smtClean="0"/>
              <a:t>Reference</a:t>
            </a:r>
            <a:endParaRPr lang="en-GB" dirty="0"/>
          </a:p>
        </p:txBody>
      </p:sp>
      <p:sp>
        <p:nvSpPr>
          <p:cNvPr id="13" name="Text Placeholder 12"/>
          <p:cNvSpPr>
            <a:spLocks noGrp="1"/>
          </p:cNvSpPr>
          <p:nvPr>
            <p:ph type="body" sz="quarter" idx="12" hasCustomPrompt="1"/>
          </p:nvPr>
        </p:nvSpPr>
        <p:spPr>
          <a:xfrm>
            <a:off x="1027113" y="6481763"/>
            <a:ext cx="4010025" cy="255587"/>
          </a:xfrm>
          <a:prstGeom prst="rect">
            <a:avLst/>
          </a:prstGeom>
        </p:spPr>
        <p:txBody>
          <a:bodyPr/>
          <a:lstStyle>
            <a:lvl1pPr marL="0" indent="0">
              <a:buNone/>
              <a:defRPr sz="1600" i="1" baseline="0"/>
            </a:lvl1pPr>
          </a:lstStyle>
          <a:p>
            <a:pPr lvl="0"/>
            <a:r>
              <a:rPr lang="en-GB" dirty="0" smtClean="0"/>
              <a:t>Sermon title</a:t>
            </a:r>
            <a:endParaRPr lang="en-GB" dirty="0"/>
          </a:p>
        </p:txBody>
      </p:sp>
    </p:spTree>
    <p:extLst>
      <p:ext uri="{BB962C8B-B14F-4D97-AF65-F5344CB8AC3E}">
        <p14:creationId xmlns:p14="http://schemas.microsoft.com/office/powerpoint/2010/main" val="1928336338"/>
      </p:ext>
    </p:extLst>
  </p:cSld>
  <p:clrMapOvr>
    <a:masterClrMapping/>
  </p:clrMapOvr>
  <p:extLst>
    <p:ext uri="{DCECCB84-F9BA-43D5-87BE-67443E8EF086}">
      <p15:sldGuideLst xmlns:p15="http://schemas.microsoft.com/office/powerpoint/2012/main">
        <p15:guide id="1" orient="horz" pos="754" userDrawn="1">
          <p15:clr>
            <a:srgbClr val="FBAE40"/>
          </p15:clr>
        </p15:guide>
        <p15:guide id="2" pos="694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5750" y="266700"/>
            <a:ext cx="11620500" cy="5848350"/>
          </a:xfrm>
          <a:prstGeom prst="rect">
            <a:avLst/>
          </a:prstGeom>
        </p:spPr>
        <p:txBody>
          <a:bodyPr/>
          <a:lstStyle>
            <a:lvl1pPr marL="0" indent="0">
              <a:buNone/>
              <a:defRPr/>
            </a:lvl1pPr>
          </a:lstStyle>
          <a:p>
            <a:endParaRPr lang="en-GB" dirty="0"/>
          </a:p>
        </p:txBody>
      </p:sp>
      <p:sp>
        <p:nvSpPr>
          <p:cNvPr id="5" name="Text Placeholder 12"/>
          <p:cNvSpPr>
            <a:spLocks noGrp="1"/>
          </p:cNvSpPr>
          <p:nvPr>
            <p:ph type="body" sz="quarter" idx="12" hasCustomPrompt="1"/>
          </p:nvPr>
        </p:nvSpPr>
        <p:spPr>
          <a:xfrm>
            <a:off x="1027113" y="6481763"/>
            <a:ext cx="4010025" cy="255587"/>
          </a:xfrm>
          <a:prstGeom prst="rect">
            <a:avLst/>
          </a:prstGeom>
        </p:spPr>
        <p:txBody>
          <a:bodyPr/>
          <a:lstStyle>
            <a:lvl1pPr marL="0" indent="0">
              <a:buNone/>
              <a:defRPr sz="1600" i="1" baseline="0"/>
            </a:lvl1pPr>
          </a:lstStyle>
          <a:p>
            <a:pPr lvl="0"/>
            <a:r>
              <a:rPr lang="en-GB" dirty="0" smtClean="0"/>
              <a:t>Sermon title</a:t>
            </a:r>
            <a:endParaRPr lang="en-GB" dirty="0"/>
          </a:p>
        </p:txBody>
      </p:sp>
    </p:spTree>
    <p:extLst>
      <p:ext uri="{BB962C8B-B14F-4D97-AF65-F5344CB8AC3E}">
        <p14:creationId xmlns:p14="http://schemas.microsoft.com/office/powerpoint/2010/main" val="16505872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sp>
        <p:nvSpPr>
          <p:cNvPr id="5" name="Text Placeholder 12"/>
          <p:cNvSpPr>
            <a:spLocks noGrp="1"/>
          </p:cNvSpPr>
          <p:nvPr>
            <p:ph type="body" sz="quarter" idx="12" hasCustomPrompt="1"/>
          </p:nvPr>
        </p:nvSpPr>
        <p:spPr>
          <a:xfrm>
            <a:off x="1027113" y="6481763"/>
            <a:ext cx="4010025" cy="255587"/>
          </a:xfrm>
          <a:prstGeom prst="rect">
            <a:avLst/>
          </a:prstGeom>
        </p:spPr>
        <p:txBody>
          <a:bodyPr/>
          <a:lstStyle>
            <a:lvl1pPr marL="0" indent="0">
              <a:buNone/>
              <a:defRPr sz="1600" i="1" baseline="0"/>
            </a:lvl1pPr>
          </a:lstStyle>
          <a:p>
            <a:pPr lvl="0"/>
            <a:r>
              <a:rPr lang="en-GB" dirty="0" smtClean="0"/>
              <a:t>Sermon title</a:t>
            </a:r>
            <a:endParaRPr lang="en-GB" dirty="0"/>
          </a:p>
        </p:txBody>
      </p:sp>
      <p:sp>
        <p:nvSpPr>
          <p:cNvPr id="4" name="Picture Placeholder 2"/>
          <p:cNvSpPr>
            <a:spLocks noGrp="1"/>
          </p:cNvSpPr>
          <p:nvPr>
            <p:ph type="pic" sz="quarter" idx="13"/>
          </p:nvPr>
        </p:nvSpPr>
        <p:spPr>
          <a:xfrm>
            <a:off x="6214537" y="266700"/>
            <a:ext cx="5689601" cy="5848350"/>
          </a:xfrm>
          <a:prstGeom prst="rect">
            <a:avLst/>
          </a:prstGeom>
        </p:spPr>
        <p:txBody>
          <a:bodyPr/>
          <a:lstStyle>
            <a:lvl1pPr marL="0" indent="0">
              <a:buNone/>
              <a:defRPr/>
            </a:lvl1pPr>
          </a:lstStyle>
          <a:p>
            <a:endParaRPr lang="en-GB" dirty="0"/>
          </a:p>
        </p:txBody>
      </p:sp>
      <p:sp>
        <p:nvSpPr>
          <p:cNvPr id="6" name="Picture Placeholder 2"/>
          <p:cNvSpPr>
            <a:spLocks noGrp="1"/>
          </p:cNvSpPr>
          <p:nvPr>
            <p:ph type="pic" sz="quarter" idx="14"/>
          </p:nvPr>
        </p:nvSpPr>
        <p:spPr>
          <a:xfrm>
            <a:off x="270933" y="266700"/>
            <a:ext cx="5689601" cy="5848350"/>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331465296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059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ext Placeholder 2"/>
          <p:cNvSpPr>
            <a:spLocks noGrp="1"/>
          </p:cNvSpPr>
          <p:nvPr>
            <p:ph type="body" sz="quarter" idx="11"/>
          </p:nvPr>
        </p:nvSpPr>
        <p:spPr/>
        <p:txBody>
          <a:bodyPr/>
          <a:lstStyle/>
          <a:p>
            <a:r>
              <a:rPr lang="en-GB" dirty="0" smtClean="0"/>
              <a:t>Derk Jan van der Veen</a:t>
            </a:r>
            <a:endParaRPr lang="en-GB" dirty="0"/>
          </a:p>
        </p:txBody>
      </p:sp>
      <p:sp>
        <p:nvSpPr>
          <p:cNvPr id="4" name="Text Placeholder 3"/>
          <p:cNvSpPr>
            <a:spLocks noGrp="1"/>
          </p:cNvSpPr>
          <p:nvPr>
            <p:ph type="body" sz="quarter" idx="12"/>
          </p:nvPr>
        </p:nvSpPr>
        <p:spPr>
          <a:xfrm>
            <a:off x="1943852" y="2297530"/>
            <a:ext cx="8694820" cy="1266825"/>
          </a:xfrm>
        </p:spPr>
        <p:txBody>
          <a:bodyPr/>
          <a:lstStyle/>
          <a:p>
            <a:r>
              <a:rPr lang="en-GB" dirty="0" smtClean="0"/>
              <a:t>Love and hate</a:t>
            </a:r>
            <a:endParaRPr lang="en-GB" dirty="0"/>
          </a:p>
        </p:txBody>
      </p:sp>
    </p:spTree>
    <p:extLst>
      <p:ext uri="{BB962C8B-B14F-4D97-AF65-F5344CB8AC3E}">
        <p14:creationId xmlns:p14="http://schemas.microsoft.com/office/powerpoint/2010/main" val="3356139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38400" y="930329"/>
            <a:ext cx="8396037" cy="3619501"/>
          </a:xfrm>
        </p:spPr>
        <p:txBody>
          <a:bodyPr/>
          <a:lstStyle/>
          <a:p>
            <a:r>
              <a:rPr lang="en-ZA" sz="3600" baseline="30000" dirty="0"/>
              <a:t>18 </a:t>
            </a:r>
            <a:r>
              <a:rPr lang="en-ZA" sz="3600" dirty="0"/>
              <a:t>If it is possible, as much as depends on you, live peaceably with all </a:t>
            </a:r>
            <a:r>
              <a:rPr lang="en-ZA" sz="3600" dirty="0" smtClean="0"/>
              <a:t>men.</a:t>
            </a:r>
            <a:endParaRPr lang="en-ZA" sz="3600" dirty="0" smtClean="0"/>
          </a:p>
        </p:txBody>
      </p:sp>
      <p:sp>
        <p:nvSpPr>
          <p:cNvPr id="3" name="Text Placeholder 2"/>
          <p:cNvSpPr>
            <a:spLocks noGrp="1"/>
          </p:cNvSpPr>
          <p:nvPr>
            <p:ph type="body" sz="quarter" idx="11"/>
          </p:nvPr>
        </p:nvSpPr>
        <p:spPr>
          <a:xfrm>
            <a:off x="5741774" y="5070809"/>
            <a:ext cx="5092664" cy="428625"/>
          </a:xfrm>
        </p:spPr>
        <p:txBody>
          <a:bodyPr>
            <a:noAutofit/>
          </a:bodyPr>
          <a:lstStyle/>
          <a:p>
            <a:r>
              <a:rPr lang="en-ZA" sz="3200" i="1" dirty="0" smtClean="0"/>
              <a:t>Romans 12: 9 – 21 </a:t>
            </a:r>
            <a:r>
              <a:rPr lang="en-ZA" sz="3200" i="1" dirty="0" smtClean="0"/>
              <a:t>(NKJV</a:t>
            </a:r>
            <a:r>
              <a:rPr lang="en-ZA" sz="3200" i="1" dirty="0" smtClean="0"/>
              <a:t>) </a:t>
            </a:r>
            <a:endParaRPr lang="en-GB" sz="3200" i="1" dirty="0"/>
          </a:p>
        </p:txBody>
      </p:sp>
      <p:sp>
        <p:nvSpPr>
          <p:cNvPr id="4" name="Text Placeholder 3"/>
          <p:cNvSpPr>
            <a:spLocks noGrp="1"/>
          </p:cNvSpPr>
          <p:nvPr>
            <p:ph type="body" sz="quarter" idx="12"/>
          </p:nvPr>
        </p:nvSpPr>
        <p:spPr/>
        <p:txBody>
          <a:bodyPr/>
          <a:lstStyle/>
          <a:p>
            <a:r>
              <a:rPr lang="en-GB" dirty="0" smtClean="0"/>
              <a:t>Love and hate</a:t>
            </a:r>
            <a:endParaRPr lang="en-GB" dirty="0" smtClean="0"/>
          </a:p>
          <a:p>
            <a:endParaRPr lang="en-GB" dirty="0"/>
          </a:p>
        </p:txBody>
      </p:sp>
    </p:spTree>
    <p:extLst>
      <p:ext uri="{BB962C8B-B14F-4D97-AF65-F5344CB8AC3E}">
        <p14:creationId xmlns:p14="http://schemas.microsoft.com/office/powerpoint/2010/main" val="3621223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83028" y="930329"/>
            <a:ext cx="8651410" cy="3619501"/>
          </a:xfrm>
        </p:spPr>
        <p:txBody>
          <a:bodyPr/>
          <a:lstStyle/>
          <a:p>
            <a:r>
              <a:rPr lang="en-ZA" sz="3600" baseline="30000" dirty="0"/>
              <a:t>19 </a:t>
            </a:r>
            <a:r>
              <a:rPr lang="en-ZA" sz="3600" dirty="0"/>
              <a:t>Beloved, do not avenge yourselves, but rather give place to </a:t>
            </a:r>
            <a:r>
              <a:rPr lang="en-ZA" sz="3600" dirty="0" smtClean="0"/>
              <a:t>wrath;</a:t>
            </a:r>
            <a:br>
              <a:rPr lang="en-ZA" sz="3600" dirty="0" smtClean="0"/>
            </a:br>
            <a:r>
              <a:rPr lang="en-ZA" sz="3600" dirty="0" smtClean="0"/>
              <a:t>for </a:t>
            </a:r>
            <a:r>
              <a:rPr lang="en-ZA" sz="3600" dirty="0"/>
              <a:t>it is written, </a:t>
            </a:r>
            <a:r>
              <a:rPr lang="en-ZA" sz="3600" dirty="0" smtClean="0"/>
              <a:t/>
            </a:r>
            <a:br>
              <a:rPr lang="en-ZA" sz="3600" dirty="0" smtClean="0"/>
            </a:br>
            <a:r>
              <a:rPr lang="en-ZA" sz="3600" dirty="0" smtClean="0"/>
              <a:t>“</a:t>
            </a:r>
            <a:r>
              <a:rPr lang="en-ZA" sz="3600" dirty="0"/>
              <a:t>Vengeance is Mine, I will repay,” </a:t>
            </a:r>
            <a:r>
              <a:rPr lang="en-ZA" sz="3600" dirty="0" smtClean="0"/>
              <a:t/>
            </a:r>
            <a:br>
              <a:rPr lang="en-ZA" sz="3600" dirty="0" smtClean="0"/>
            </a:br>
            <a:r>
              <a:rPr lang="en-ZA" sz="3600" dirty="0" smtClean="0"/>
              <a:t>says </a:t>
            </a:r>
            <a:r>
              <a:rPr lang="en-ZA" sz="3600" dirty="0"/>
              <a:t>the </a:t>
            </a:r>
            <a:r>
              <a:rPr lang="en-ZA" sz="3600" dirty="0" smtClean="0"/>
              <a:t>Lord.</a:t>
            </a:r>
            <a:endParaRPr lang="en-ZA" sz="3600" dirty="0" smtClean="0"/>
          </a:p>
        </p:txBody>
      </p:sp>
      <p:sp>
        <p:nvSpPr>
          <p:cNvPr id="3" name="Text Placeholder 2"/>
          <p:cNvSpPr>
            <a:spLocks noGrp="1"/>
          </p:cNvSpPr>
          <p:nvPr>
            <p:ph type="body" sz="quarter" idx="11"/>
          </p:nvPr>
        </p:nvSpPr>
        <p:spPr>
          <a:xfrm>
            <a:off x="5741774" y="5070809"/>
            <a:ext cx="5092664" cy="428625"/>
          </a:xfrm>
        </p:spPr>
        <p:txBody>
          <a:bodyPr>
            <a:noAutofit/>
          </a:bodyPr>
          <a:lstStyle/>
          <a:p>
            <a:r>
              <a:rPr lang="en-ZA" sz="3200" i="1" dirty="0" smtClean="0"/>
              <a:t>Romans 12: 9 – 21 </a:t>
            </a:r>
            <a:r>
              <a:rPr lang="en-ZA" sz="3200" i="1" dirty="0" smtClean="0"/>
              <a:t>(NKJV</a:t>
            </a:r>
            <a:r>
              <a:rPr lang="en-ZA" sz="3200" i="1" dirty="0" smtClean="0"/>
              <a:t>) </a:t>
            </a:r>
            <a:endParaRPr lang="en-GB" sz="3200" i="1" dirty="0"/>
          </a:p>
        </p:txBody>
      </p:sp>
      <p:sp>
        <p:nvSpPr>
          <p:cNvPr id="4" name="Text Placeholder 3"/>
          <p:cNvSpPr>
            <a:spLocks noGrp="1"/>
          </p:cNvSpPr>
          <p:nvPr>
            <p:ph type="body" sz="quarter" idx="12"/>
          </p:nvPr>
        </p:nvSpPr>
        <p:spPr/>
        <p:txBody>
          <a:bodyPr/>
          <a:lstStyle/>
          <a:p>
            <a:r>
              <a:rPr lang="en-GB" dirty="0" smtClean="0"/>
              <a:t>Love and hate</a:t>
            </a:r>
            <a:endParaRPr lang="en-GB" dirty="0" smtClean="0"/>
          </a:p>
          <a:p>
            <a:endParaRPr lang="en-GB" dirty="0"/>
          </a:p>
        </p:txBody>
      </p:sp>
    </p:spTree>
    <p:extLst>
      <p:ext uri="{BB962C8B-B14F-4D97-AF65-F5344CB8AC3E}">
        <p14:creationId xmlns:p14="http://schemas.microsoft.com/office/powerpoint/2010/main" val="3336112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38400" y="930329"/>
            <a:ext cx="8396037" cy="3619501"/>
          </a:xfrm>
        </p:spPr>
        <p:txBody>
          <a:bodyPr/>
          <a:lstStyle/>
          <a:p>
            <a:r>
              <a:rPr lang="en-ZA" sz="3600" baseline="30000" dirty="0"/>
              <a:t>20 </a:t>
            </a:r>
            <a:r>
              <a:rPr lang="en-ZA" sz="3600" dirty="0"/>
              <a:t>Therefore</a:t>
            </a:r>
            <a:br>
              <a:rPr lang="en-ZA" sz="3600" dirty="0"/>
            </a:br>
            <a:r>
              <a:rPr lang="en-ZA" sz="3600" dirty="0"/>
              <a:t>“If your enemy is hungry, feed him;</a:t>
            </a:r>
            <a:br>
              <a:rPr lang="en-ZA" sz="3600" dirty="0"/>
            </a:br>
            <a:r>
              <a:rPr lang="en-ZA" sz="3600" dirty="0"/>
              <a:t>If he is thirsty, give him a drink;</a:t>
            </a:r>
            <a:br>
              <a:rPr lang="en-ZA" sz="3600" dirty="0"/>
            </a:br>
            <a:r>
              <a:rPr lang="en-ZA" sz="3600" dirty="0"/>
              <a:t>For in so doing you will </a:t>
            </a:r>
            <a:r>
              <a:rPr lang="en-ZA" sz="3600" dirty="0" smtClean="0"/>
              <a:t>heap</a:t>
            </a:r>
            <a:br>
              <a:rPr lang="en-ZA" sz="3600" dirty="0" smtClean="0"/>
            </a:br>
            <a:r>
              <a:rPr lang="en-ZA" sz="3600" dirty="0" smtClean="0"/>
              <a:t>coals </a:t>
            </a:r>
            <a:r>
              <a:rPr lang="en-ZA" sz="3600" dirty="0"/>
              <a:t>of fire on his head</a:t>
            </a:r>
            <a:r>
              <a:rPr lang="en-ZA" sz="3600" dirty="0" smtClean="0"/>
              <a:t>.”</a:t>
            </a:r>
            <a:endParaRPr lang="en-ZA" sz="3600" dirty="0" smtClean="0"/>
          </a:p>
        </p:txBody>
      </p:sp>
      <p:sp>
        <p:nvSpPr>
          <p:cNvPr id="3" name="Text Placeholder 2"/>
          <p:cNvSpPr>
            <a:spLocks noGrp="1"/>
          </p:cNvSpPr>
          <p:nvPr>
            <p:ph type="body" sz="quarter" idx="11"/>
          </p:nvPr>
        </p:nvSpPr>
        <p:spPr>
          <a:xfrm>
            <a:off x="5741774" y="5070809"/>
            <a:ext cx="5092664" cy="428625"/>
          </a:xfrm>
        </p:spPr>
        <p:txBody>
          <a:bodyPr>
            <a:noAutofit/>
          </a:bodyPr>
          <a:lstStyle/>
          <a:p>
            <a:r>
              <a:rPr lang="en-ZA" sz="3200" i="1" dirty="0" smtClean="0"/>
              <a:t>Romans 12: 9 – 21 </a:t>
            </a:r>
            <a:r>
              <a:rPr lang="en-ZA" sz="3200" i="1" dirty="0" smtClean="0"/>
              <a:t>(NKJV</a:t>
            </a:r>
            <a:r>
              <a:rPr lang="en-ZA" sz="3200" i="1" dirty="0" smtClean="0"/>
              <a:t>) </a:t>
            </a:r>
            <a:endParaRPr lang="en-GB" sz="3200" i="1" dirty="0"/>
          </a:p>
        </p:txBody>
      </p:sp>
      <p:sp>
        <p:nvSpPr>
          <p:cNvPr id="4" name="Text Placeholder 3"/>
          <p:cNvSpPr>
            <a:spLocks noGrp="1"/>
          </p:cNvSpPr>
          <p:nvPr>
            <p:ph type="body" sz="quarter" idx="12"/>
          </p:nvPr>
        </p:nvSpPr>
        <p:spPr/>
        <p:txBody>
          <a:bodyPr/>
          <a:lstStyle/>
          <a:p>
            <a:r>
              <a:rPr lang="en-GB" dirty="0" smtClean="0"/>
              <a:t>Love and hate</a:t>
            </a:r>
            <a:endParaRPr lang="en-GB" dirty="0" smtClean="0"/>
          </a:p>
          <a:p>
            <a:endParaRPr lang="en-GB" dirty="0"/>
          </a:p>
        </p:txBody>
      </p:sp>
    </p:spTree>
    <p:extLst>
      <p:ext uri="{BB962C8B-B14F-4D97-AF65-F5344CB8AC3E}">
        <p14:creationId xmlns:p14="http://schemas.microsoft.com/office/powerpoint/2010/main" val="1403632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2022" y="930329"/>
            <a:ext cx="10002415" cy="3619501"/>
          </a:xfrm>
        </p:spPr>
        <p:txBody>
          <a:bodyPr/>
          <a:lstStyle/>
          <a:p>
            <a:r>
              <a:rPr lang="en-ZA" sz="3600" baseline="30000" dirty="0" smtClean="0"/>
              <a:t>21 </a:t>
            </a:r>
            <a:r>
              <a:rPr lang="en-ZA" sz="3600" dirty="0" smtClean="0"/>
              <a:t>If </a:t>
            </a:r>
            <a:r>
              <a:rPr lang="en-ZA" sz="3600" dirty="0"/>
              <a:t>your enemy is hungry, </a:t>
            </a:r>
            <a:r>
              <a:rPr lang="en-ZA" sz="3600" dirty="0" smtClean="0"/>
              <a:t/>
            </a:r>
            <a:br>
              <a:rPr lang="en-ZA" sz="3600" dirty="0" smtClean="0"/>
            </a:br>
            <a:r>
              <a:rPr lang="en-ZA" sz="3600" dirty="0" smtClean="0"/>
              <a:t>give </a:t>
            </a:r>
            <a:r>
              <a:rPr lang="en-ZA" sz="3600" dirty="0"/>
              <a:t>him bread to eat;</a:t>
            </a:r>
            <a:br>
              <a:rPr lang="en-ZA" sz="3600" dirty="0"/>
            </a:br>
            <a:r>
              <a:rPr lang="en-ZA" sz="3600" dirty="0"/>
              <a:t>And if he is thirsty, </a:t>
            </a:r>
            <a:r>
              <a:rPr lang="en-ZA" sz="3600" dirty="0" smtClean="0"/>
              <a:t/>
            </a:r>
            <a:br>
              <a:rPr lang="en-ZA" sz="3600" dirty="0" smtClean="0"/>
            </a:br>
            <a:r>
              <a:rPr lang="en-ZA" sz="3600" dirty="0" smtClean="0"/>
              <a:t>give </a:t>
            </a:r>
            <a:r>
              <a:rPr lang="en-ZA" sz="3600" dirty="0"/>
              <a:t>him water to drink;</a:t>
            </a:r>
            <a:r>
              <a:rPr lang="en-ZA" sz="3600" b="1" dirty="0"/>
              <a:t/>
            </a:r>
            <a:br>
              <a:rPr lang="en-ZA" sz="3600" b="1" dirty="0"/>
            </a:br>
            <a:r>
              <a:rPr lang="en-ZA" sz="3600" baseline="30000" dirty="0"/>
              <a:t>22 </a:t>
            </a:r>
            <a:r>
              <a:rPr lang="en-ZA" sz="3600" dirty="0"/>
              <a:t>For so you will heap </a:t>
            </a:r>
            <a:r>
              <a:rPr lang="en-ZA" sz="3600" dirty="0" smtClean="0"/>
              <a:t/>
            </a:r>
            <a:br>
              <a:rPr lang="en-ZA" sz="3600" dirty="0" smtClean="0"/>
            </a:br>
            <a:r>
              <a:rPr lang="en-ZA" sz="3600" dirty="0" smtClean="0"/>
              <a:t>coals </a:t>
            </a:r>
            <a:r>
              <a:rPr lang="en-ZA" sz="3600" dirty="0"/>
              <a:t>of fire on his head,</a:t>
            </a:r>
            <a:br>
              <a:rPr lang="en-ZA" sz="3600" dirty="0"/>
            </a:br>
            <a:r>
              <a:rPr lang="en-ZA" sz="3600" dirty="0"/>
              <a:t>And the </a:t>
            </a:r>
            <a:r>
              <a:rPr lang="en-ZA" sz="3600" cap="small" dirty="0"/>
              <a:t>Lord</a:t>
            </a:r>
            <a:r>
              <a:rPr lang="en-ZA" sz="3600" dirty="0"/>
              <a:t> will reward </a:t>
            </a:r>
            <a:r>
              <a:rPr lang="en-ZA" sz="3600" dirty="0" smtClean="0"/>
              <a:t>you.</a:t>
            </a:r>
            <a:endParaRPr lang="en-ZA" sz="3600" dirty="0" smtClean="0"/>
          </a:p>
        </p:txBody>
      </p:sp>
      <p:sp>
        <p:nvSpPr>
          <p:cNvPr id="3" name="Text Placeholder 2"/>
          <p:cNvSpPr>
            <a:spLocks noGrp="1"/>
          </p:cNvSpPr>
          <p:nvPr>
            <p:ph type="body" sz="quarter" idx="11"/>
          </p:nvPr>
        </p:nvSpPr>
        <p:spPr>
          <a:xfrm>
            <a:off x="5741774" y="5070809"/>
            <a:ext cx="5092664" cy="428625"/>
          </a:xfrm>
        </p:spPr>
        <p:txBody>
          <a:bodyPr>
            <a:noAutofit/>
          </a:bodyPr>
          <a:lstStyle/>
          <a:p>
            <a:r>
              <a:rPr lang="en-ZA" sz="3200" i="1" dirty="0" smtClean="0"/>
              <a:t>Proverbs 25: 21-22 </a:t>
            </a:r>
            <a:r>
              <a:rPr lang="en-ZA" sz="3200" i="1" dirty="0" smtClean="0"/>
              <a:t>(NKJV</a:t>
            </a:r>
            <a:r>
              <a:rPr lang="en-ZA" sz="3200" i="1" dirty="0" smtClean="0"/>
              <a:t>) </a:t>
            </a:r>
            <a:endParaRPr lang="en-GB" sz="3200" i="1" dirty="0"/>
          </a:p>
        </p:txBody>
      </p:sp>
      <p:sp>
        <p:nvSpPr>
          <p:cNvPr id="4" name="Text Placeholder 3"/>
          <p:cNvSpPr>
            <a:spLocks noGrp="1"/>
          </p:cNvSpPr>
          <p:nvPr>
            <p:ph type="body" sz="quarter" idx="12"/>
          </p:nvPr>
        </p:nvSpPr>
        <p:spPr/>
        <p:txBody>
          <a:bodyPr/>
          <a:lstStyle/>
          <a:p>
            <a:r>
              <a:rPr lang="en-GB" dirty="0" smtClean="0"/>
              <a:t>Love and hate</a:t>
            </a:r>
            <a:endParaRPr lang="en-GB" dirty="0" smtClean="0"/>
          </a:p>
          <a:p>
            <a:endParaRPr lang="en-GB" dirty="0"/>
          </a:p>
        </p:txBody>
      </p:sp>
    </p:spTree>
    <p:extLst>
      <p:ext uri="{BB962C8B-B14F-4D97-AF65-F5344CB8AC3E}">
        <p14:creationId xmlns:p14="http://schemas.microsoft.com/office/powerpoint/2010/main" val="2909140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78228" y="930329"/>
            <a:ext cx="8956210" cy="3619501"/>
          </a:xfrm>
        </p:spPr>
        <p:txBody>
          <a:bodyPr/>
          <a:lstStyle/>
          <a:p>
            <a:r>
              <a:rPr lang="en-ZA" sz="3600" dirty="0"/>
              <a:t>Arabs saying</a:t>
            </a:r>
            <a:r>
              <a:rPr lang="en-ZA" sz="3600" dirty="0" smtClean="0"/>
              <a:t>:</a:t>
            </a:r>
            <a:br>
              <a:rPr lang="en-ZA" sz="3600" dirty="0" smtClean="0"/>
            </a:br>
            <a:r>
              <a:rPr lang="en-ZA" sz="3600" dirty="0" smtClean="0"/>
              <a:t> </a:t>
            </a:r>
            <a:r>
              <a:rPr lang="en-ZA" sz="3600" dirty="0"/>
              <a:t>"Punish your enemy by benefiting him,"</a:t>
            </a:r>
            <a:br>
              <a:rPr lang="en-ZA" sz="3600" dirty="0"/>
            </a:br>
            <a:r>
              <a:rPr lang="en-ZA" sz="3600" dirty="0" smtClean="0"/>
              <a:t> </a:t>
            </a:r>
            <a:r>
              <a:rPr lang="en-ZA" sz="3600" dirty="0"/>
              <a:t/>
            </a:r>
            <a:br>
              <a:rPr lang="en-ZA" sz="3600" dirty="0"/>
            </a:br>
            <a:r>
              <a:rPr lang="en-ZA" sz="3600" dirty="0" smtClean="0"/>
              <a:t>Russian saying: </a:t>
            </a:r>
            <a:br>
              <a:rPr lang="en-ZA" sz="3600" dirty="0" smtClean="0"/>
            </a:br>
            <a:r>
              <a:rPr lang="en-ZA" sz="3600" dirty="0" smtClean="0"/>
              <a:t>"</a:t>
            </a:r>
            <a:r>
              <a:rPr lang="en-ZA" sz="3600" dirty="0"/>
              <a:t>Sweet words break the bones;" </a:t>
            </a:r>
            <a:br>
              <a:rPr lang="en-ZA" sz="3600" dirty="0"/>
            </a:br>
            <a:r>
              <a:rPr lang="en-ZA" sz="3600" dirty="0"/>
              <a:t>"Bread and salt humble even a robber," </a:t>
            </a:r>
            <a:endParaRPr lang="en-ZA" sz="3600" dirty="0" smtClean="0"/>
          </a:p>
        </p:txBody>
      </p:sp>
      <p:sp>
        <p:nvSpPr>
          <p:cNvPr id="3" name="Text Placeholder 2"/>
          <p:cNvSpPr>
            <a:spLocks noGrp="1"/>
          </p:cNvSpPr>
          <p:nvPr>
            <p:ph type="body" sz="quarter" idx="11"/>
          </p:nvPr>
        </p:nvSpPr>
        <p:spPr>
          <a:xfrm>
            <a:off x="6376087" y="6429375"/>
            <a:ext cx="5092664" cy="428625"/>
          </a:xfrm>
        </p:spPr>
        <p:txBody>
          <a:bodyPr>
            <a:noAutofit/>
          </a:bodyPr>
          <a:lstStyle/>
          <a:p>
            <a:endParaRPr lang="en-GB" sz="3200" i="1" dirty="0"/>
          </a:p>
        </p:txBody>
      </p:sp>
      <p:sp>
        <p:nvSpPr>
          <p:cNvPr id="4" name="Text Placeholder 3"/>
          <p:cNvSpPr>
            <a:spLocks noGrp="1"/>
          </p:cNvSpPr>
          <p:nvPr>
            <p:ph type="body" sz="quarter" idx="12"/>
          </p:nvPr>
        </p:nvSpPr>
        <p:spPr/>
        <p:txBody>
          <a:bodyPr/>
          <a:lstStyle/>
          <a:p>
            <a:r>
              <a:rPr lang="en-GB" dirty="0" smtClean="0"/>
              <a:t>Love and hate</a:t>
            </a:r>
            <a:endParaRPr lang="en-GB" dirty="0" smtClean="0"/>
          </a:p>
          <a:p>
            <a:endParaRPr lang="en-GB" dirty="0"/>
          </a:p>
        </p:txBody>
      </p:sp>
    </p:spTree>
    <p:extLst>
      <p:ext uri="{BB962C8B-B14F-4D97-AF65-F5344CB8AC3E}">
        <p14:creationId xmlns:p14="http://schemas.microsoft.com/office/powerpoint/2010/main" val="3810096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38400" y="930329"/>
            <a:ext cx="8396037" cy="3619501"/>
          </a:xfrm>
        </p:spPr>
        <p:txBody>
          <a:bodyPr/>
          <a:lstStyle/>
          <a:p>
            <a:r>
              <a:rPr lang="en-ZA" sz="3600" baseline="30000" dirty="0"/>
              <a:t>21 </a:t>
            </a:r>
            <a:r>
              <a:rPr lang="en-ZA" sz="3600" dirty="0"/>
              <a:t>Do not be overcome by evil, but overcome evil with good.</a:t>
            </a:r>
            <a:br>
              <a:rPr lang="en-ZA" sz="3600" dirty="0"/>
            </a:br>
            <a:endParaRPr lang="en-ZA" sz="3600" dirty="0" smtClean="0"/>
          </a:p>
        </p:txBody>
      </p:sp>
      <p:sp>
        <p:nvSpPr>
          <p:cNvPr id="3" name="Text Placeholder 2"/>
          <p:cNvSpPr>
            <a:spLocks noGrp="1"/>
          </p:cNvSpPr>
          <p:nvPr>
            <p:ph type="body" sz="quarter" idx="11"/>
          </p:nvPr>
        </p:nvSpPr>
        <p:spPr>
          <a:xfrm>
            <a:off x="5741774" y="5070809"/>
            <a:ext cx="5092664" cy="428625"/>
          </a:xfrm>
        </p:spPr>
        <p:txBody>
          <a:bodyPr>
            <a:noAutofit/>
          </a:bodyPr>
          <a:lstStyle/>
          <a:p>
            <a:r>
              <a:rPr lang="en-ZA" sz="3200" i="1" dirty="0" smtClean="0"/>
              <a:t>Romans 12: 9 – 21 </a:t>
            </a:r>
            <a:r>
              <a:rPr lang="en-ZA" sz="3200" i="1" dirty="0" smtClean="0"/>
              <a:t>(NKJV</a:t>
            </a:r>
            <a:r>
              <a:rPr lang="en-ZA" sz="3200" i="1" dirty="0" smtClean="0"/>
              <a:t>) </a:t>
            </a:r>
            <a:endParaRPr lang="en-GB" sz="3200" i="1" dirty="0"/>
          </a:p>
        </p:txBody>
      </p:sp>
      <p:sp>
        <p:nvSpPr>
          <p:cNvPr id="4" name="Text Placeholder 3"/>
          <p:cNvSpPr>
            <a:spLocks noGrp="1"/>
          </p:cNvSpPr>
          <p:nvPr>
            <p:ph type="body" sz="quarter" idx="12"/>
          </p:nvPr>
        </p:nvSpPr>
        <p:spPr/>
        <p:txBody>
          <a:bodyPr/>
          <a:lstStyle/>
          <a:p>
            <a:r>
              <a:rPr lang="en-GB" dirty="0" smtClean="0"/>
              <a:t>Love and hate</a:t>
            </a:r>
            <a:endParaRPr lang="en-GB" dirty="0" smtClean="0"/>
          </a:p>
          <a:p>
            <a:endParaRPr lang="en-GB" dirty="0"/>
          </a:p>
        </p:txBody>
      </p:sp>
    </p:spTree>
    <p:extLst>
      <p:ext uri="{BB962C8B-B14F-4D97-AF65-F5344CB8AC3E}">
        <p14:creationId xmlns:p14="http://schemas.microsoft.com/office/powerpoint/2010/main" val="1696201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38400" y="930329"/>
            <a:ext cx="8396037" cy="3619501"/>
          </a:xfrm>
        </p:spPr>
        <p:txBody>
          <a:bodyPr/>
          <a:lstStyle/>
          <a:p>
            <a:r>
              <a:rPr lang="en-ZA" sz="3600" baseline="30000" dirty="0" smtClean="0"/>
              <a:t>9</a:t>
            </a:r>
            <a:r>
              <a:rPr lang="en-ZA" sz="3600" baseline="30000" dirty="0"/>
              <a:t> </a:t>
            </a:r>
            <a:r>
              <a:rPr lang="en-ZA" sz="3600" dirty="0"/>
              <a:t>Let love be without hypocrisy</a:t>
            </a:r>
            <a:r>
              <a:rPr lang="en-ZA" sz="3600" dirty="0" smtClean="0"/>
              <a:t>.</a:t>
            </a:r>
            <a:br>
              <a:rPr lang="en-ZA" sz="3600" dirty="0" smtClean="0"/>
            </a:br>
            <a:r>
              <a:rPr lang="en-ZA" sz="3600" dirty="0"/>
              <a:t> Abhor what is </a:t>
            </a:r>
            <a:r>
              <a:rPr lang="en-ZA" sz="3600" dirty="0" smtClean="0"/>
              <a:t>evil.</a:t>
            </a:r>
            <a:br>
              <a:rPr lang="en-ZA" sz="3600" dirty="0" smtClean="0"/>
            </a:br>
            <a:r>
              <a:rPr lang="en-ZA" sz="3600" dirty="0" smtClean="0"/>
              <a:t>Cling </a:t>
            </a:r>
            <a:r>
              <a:rPr lang="en-ZA" sz="3600" dirty="0"/>
              <a:t>to what is good</a:t>
            </a:r>
            <a:r>
              <a:rPr lang="en-ZA" sz="3600" dirty="0" smtClean="0"/>
              <a:t>.</a:t>
            </a:r>
          </a:p>
          <a:p>
            <a:r>
              <a:rPr lang="en-ZA" sz="3600" b="1" baseline="30000" dirty="0"/>
              <a:t>9 </a:t>
            </a:r>
            <a:r>
              <a:rPr lang="en-ZA" sz="3600" dirty="0"/>
              <a:t>[Let your] love be sincere (a real thing); hate what is evil [loathe all ungodliness, turn in horror from wickedness], </a:t>
            </a:r>
            <a:r>
              <a:rPr lang="en-ZA" sz="3600" dirty="0" smtClean="0"/>
              <a:t/>
            </a:r>
            <a:br>
              <a:rPr lang="en-ZA" sz="3600" dirty="0" smtClean="0"/>
            </a:br>
            <a:r>
              <a:rPr lang="en-ZA" sz="3600" dirty="0" smtClean="0"/>
              <a:t>but </a:t>
            </a:r>
            <a:r>
              <a:rPr lang="en-ZA" sz="3600" dirty="0"/>
              <a:t>hold fast to that which is good</a:t>
            </a:r>
            <a:endParaRPr lang="en-ZA" sz="3600" dirty="0" smtClean="0"/>
          </a:p>
        </p:txBody>
      </p:sp>
      <p:sp>
        <p:nvSpPr>
          <p:cNvPr id="3" name="Text Placeholder 2"/>
          <p:cNvSpPr>
            <a:spLocks noGrp="1"/>
          </p:cNvSpPr>
          <p:nvPr>
            <p:ph type="body" sz="quarter" idx="11"/>
          </p:nvPr>
        </p:nvSpPr>
        <p:spPr>
          <a:xfrm>
            <a:off x="3122141" y="5070809"/>
            <a:ext cx="7712297" cy="428625"/>
          </a:xfrm>
        </p:spPr>
        <p:txBody>
          <a:bodyPr>
            <a:noAutofit/>
          </a:bodyPr>
          <a:lstStyle/>
          <a:p>
            <a:r>
              <a:rPr lang="en-ZA" sz="3200" i="1" dirty="0" smtClean="0"/>
              <a:t>Romans 12: 9 – 21 </a:t>
            </a:r>
            <a:r>
              <a:rPr lang="en-ZA" sz="3200" i="1" dirty="0" smtClean="0"/>
              <a:t>(NKJV) &amp; (AMPC) </a:t>
            </a:r>
            <a:endParaRPr lang="en-GB" sz="3200" i="1" dirty="0"/>
          </a:p>
        </p:txBody>
      </p:sp>
      <p:sp>
        <p:nvSpPr>
          <p:cNvPr id="4" name="Text Placeholder 3"/>
          <p:cNvSpPr>
            <a:spLocks noGrp="1"/>
          </p:cNvSpPr>
          <p:nvPr>
            <p:ph type="body" sz="quarter" idx="12"/>
          </p:nvPr>
        </p:nvSpPr>
        <p:spPr/>
        <p:txBody>
          <a:bodyPr/>
          <a:lstStyle/>
          <a:p>
            <a:r>
              <a:rPr lang="en-GB" dirty="0" smtClean="0"/>
              <a:t>Love and hate</a:t>
            </a:r>
            <a:endParaRPr lang="en-GB" dirty="0" smtClean="0"/>
          </a:p>
          <a:p>
            <a:endParaRPr lang="en-GB" dirty="0"/>
          </a:p>
        </p:txBody>
      </p:sp>
    </p:spTree>
    <p:extLst>
      <p:ext uri="{BB962C8B-B14F-4D97-AF65-F5344CB8AC3E}">
        <p14:creationId xmlns:p14="http://schemas.microsoft.com/office/powerpoint/2010/main" val="393777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59244" y="930329"/>
            <a:ext cx="9475194" cy="3619501"/>
          </a:xfrm>
        </p:spPr>
        <p:txBody>
          <a:bodyPr/>
          <a:lstStyle/>
          <a:p>
            <a:r>
              <a:rPr lang="en-ZA" sz="3600" baseline="30000" dirty="0" smtClean="0"/>
              <a:t>15</a:t>
            </a:r>
            <a:r>
              <a:rPr lang="en-ZA" sz="3600" baseline="30000" dirty="0"/>
              <a:t> </a:t>
            </a:r>
            <a:r>
              <a:rPr lang="en-ZA" sz="3600" dirty="0"/>
              <a:t>Nevertheless, brethren, I have written more boldly to you on some points, as reminding you, because of the grace given to me by God, </a:t>
            </a:r>
            <a:r>
              <a:rPr lang="en-ZA" sz="3600" baseline="30000" dirty="0"/>
              <a:t>16 </a:t>
            </a:r>
            <a:r>
              <a:rPr lang="en-ZA" sz="3600" dirty="0"/>
              <a:t>that I might be a minister of Jesus Christ to the Gentiles, ministering the gospel of God, that the offering of the Gentiles might be acceptable, sanctified by the Holy Spirit.</a:t>
            </a:r>
            <a:endParaRPr lang="en-ZA" sz="3600" dirty="0" smtClean="0"/>
          </a:p>
        </p:txBody>
      </p:sp>
      <p:sp>
        <p:nvSpPr>
          <p:cNvPr id="3" name="Text Placeholder 2"/>
          <p:cNvSpPr>
            <a:spLocks noGrp="1"/>
          </p:cNvSpPr>
          <p:nvPr>
            <p:ph type="body" sz="quarter" idx="11"/>
          </p:nvPr>
        </p:nvSpPr>
        <p:spPr>
          <a:xfrm>
            <a:off x="5741774" y="5070809"/>
            <a:ext cx="5092664" cy="428625"/>
          </a:xfrm>
        </p:spPr>
        <p:txBody>
          <a:bodyPr>
            <a:noAutofit/>
          </a:bodyPr>
          <a:lstStyle/>
          <a:p>
            <a:r>
              <a:rPr lang="en-ZA" sz="3200" i="1" dirty="0" smtClean="0"/>
              <a:t>Romans 15: 15-16 </a:t>
            </a:r>
            <a:r>
              <a:rPr lang="en-ZA" sz="3200" i="1" dirty="0" smtClean="0"/>
              <a:t>(NKJV</a:t>
            </a:r>
            <a:r>
              <a:rPr lang="en-ZA" sz="3200" i="1" dirty="0" smtClean="0"/>
              <a:t>) </a:t>
            </a:r>
            <a:endParaRPr lang="en-GB" sz="3200" i="1" dirty="0"/>
          </a:p>
        </p:txBody>
      </p:sp>
      <p:sp>
        <p:nvSpPr>
          <p:cNvPr id="4" name="Text Placeholder 3"/>
          <p:cNvSpPr>
            <a:spLocks noGrp="1"/>
          </p:cNvSpPr>
          <p:nvPr>
            <p:ph type="body" sz="quarter" idx="12"/>
          </p:nvPr>
        </p:nvSpPr>
        <p:spPr/>
        <p:txBody>
          <a:bodyPr/>
          <a:lstStyle/>
          <a:p>
            <a:r>
              <a:rPr lang="en-GB" dirty="0" smtClean="0"/>
              <a:t>Love and hate</a:t>
            </a:r>
            <a:endParaRPr lang="en-GB" dirty="0" smtClean="0"/>
          </a:p>
          <a:p>
            <a:endParaRPr lang="en-GB" dirty="0"/>
          </a:p>
        </p:txBody>
      </p:sp>
    </p:spTree>
    <p:extLst>
      <p:ext uri="{BB962C8B-B14F-4D97-AF65-F5344CB8AC3E}">
        <p14:creationId xmlns:p14="http://schemas.microsoft.com/office/powerpoint/2010/main" val="350327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38400" y="930329"/>
            <a:ext cx="8396037" cy="3619501"/>
          </a:xfrm>
        </p:spPr>
        <p:txBody>
          <a:bodyPr/>
          <a:lstStyle/>
          <a:p>
            <a:r>
              <a:rPr lang="en-ZA" sz="3600" baseline="30000" dirty="0" smtClean="0"/>
              <a:t>9</a:t>
            </a:r>
            <a:r>
              <a:rPr lang="en-ZA" sz="3600" baseline="30000" dirty="0"/>
              <a:t> </a:t>
            </a:r>
            <a:r>
              <a:rPr lang="en-ZA" sz="3600" dirty="0"/>
              <a:t>Let love be without hypocrisy</a:t>
            </a:r>
            <a:r>
              <a:rPr lang="en-ZA" sz="3600" dirty="0" smtClean="0"/>
              <a:t>.</a:t>
            </a:r>
            <a:br>
              <a:rPr lang="en-ZA" sz="3600" dirty="0" smtClean="0"/>
            </a:br>
            <a:r>
              <a:rPr lang="en-ZA" sz="3600" dirty="0"/>
              <a:t> Abhor what is </a:t>
            </a:r>
            <a:r>
              <a:rPr lang="en-ZA" sz="3600" dirty="0" smtClean="0"/>
              <a:t>evil.</a:t>
            </a:r>
            <a:br>
              <a:rPr lang="en-ZA" sz="3600" dirty="0" smtClean="0"/>
            </a:br>
            <a:r>
              <a:rPr lang="en-ZA" sz="3600" dirty="0" smtClean="0"/>
              <a:t>Cling </a:t>
            </a:r>
            <a:r>
              <a:rPr lang="en-ZA" sz="3600" dirty="0"/>
              <a:t>to what is good</a:t>
            </a:r>
            <a:r>
              <a:rPr lang="en-ZA" sz="3600" dirty="0" smtClean="0"/>
              <a:t>.</a:t>
            </a:r>
          </a:p>
          <a:p>
            <a:r>
              <a:rPr lang="en-ZA" sz="3600" b="1" baseline="30000" dirty="0"/>
              <a:t>9 </a:t>
            </a:r>
            <a:r>
              <a:rPr lang="en-ZA" sz="3600" dirty="0"/>
              <a:t>[Let your] love be sincere (a real thing); hate what is evil [loathe all ungodliness, turn in horror from wickedness], </a:t>
            </a:r>
            <a:r>
              <a:rPr lang="en-ZA" sz="3600" dirty="0" smtClean="0"/>
              <a:t/>
            </a:r>
            <a:br>
              <a:rPr lang="en-ZA" sz="3600" dirty="0" smtClean="0"/>
            </a:br>
            <a:r>
              <a:rPr lang="en-ZA" sz="3600" dirty="0" smtClean="0"/>
              <a:t>but </a:t>
            </a:r>
            <a:r>
              <a:rPr lang="en-ZA" sz="3600" dirty="0"/>
              <a:t>hold fast to that which is good</a:t>
            </a:r>
            <a:endParaRPr lang="en-ZA" sz="3600" dirty="0" smtClean="0"/>
          </a:p>
        </p:txBody>
      </p:sp>
      <p:sp>
        <p:nvSpPr>
          <p:cNvPr id="3" name="Text Placeholder 2"/>
          <p:cNvSpPr>
            <a:spLocks noGrp="1"/>
          </p:cNvSpPr>
          <p:nvPr>
            <p:ph type="body" sz="quarter" idx="11"/>
          </p:nvPr>
        </p:nvSpPr>
        <p:spPr>
          <a:xfrm>
            <a:off x="3122141" y="5070809"/>
            <a:ext cx="7712297" cy="428625"/>
          </a:xfrm>
        </p:spPr>
        <p:txBody>
          <a:bodyPr>
            <a:noAutofit/>
          </a:bodyPr>
          <a:lstStyle/>
          <a:p>
            <a:r>
              <a:rPr lang="en-ZA" sz="3200" i="1" dirty="0" smtClean="0"/>
              <a:t>Romans 12: 9 – 21 </a:t>
            </a:r>
            <a:r>
              <a:rPr lang="en-ZA" sz="3200" i="1" dirty="0" smtClean="0"/>
              <a:t>(NKJV) &amp; (AMPC) </a:t>
            </a:r>
            <a:endParaRPr lang="en-GB" sz="3200" i="1" dirty="0"/>
          </a:p>
        </p:txBody>
      </p:sp>
      <p:sp>
        <p:nvSpPr>
          <p:cNvPr id="4" name="Text Placeholder 3"/>
          <p:cNvSpPr>
            <a:spLocks noGrp="1"/>
          </p:cNvSpPr>
          <p:nvPr>
            <p:ph type="body" sz="quarter" idx="12"/>
          </p:nvPr>
        </p:nvSpPr>
        <p:spPr/>
        <p:txBody>
          <a:bodyPr/>
          <a:lstStyle/>
          <a:p>
            <a:r>
              <a:rPr lang="en-GB" dirty="0" smtClean="0"/>
              <a:t>Love and hate</a:t>
            </a:r>
            <a:endParaRPr lang="en-GB" dirty="0" smtClean="0"/>
          </a:p>
          <a:p>
            <a:endParaRPr lang="en-GB" dirty="0"/>
          </a:p>
        </p:txBody>
      </p:sp>
    </p:spTree>
    <p:extLst>
      <p:ext uri="{BB962C8B-B14F-4D97-AF65-F5344CB8AC3E}">
        <p14:creationId xmlns:p14="http://schemas.microsoft.com/office/powerpoint/2010/main" val="252837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38400" y="930329"/>
            <a:ext cx="8396037" cy="3619501"/>
          </a:xfrm>
        </p:spPr>
        <p:txBody>
          <a:bodyPr/>
          <a:lstStyle/>
          <a:p>
            <a:r>
              <a:rPr lang="en-ZA" sz="3600" baseline="30000" dirty="0"/>
              <a:t>10 </a:t>
            </a:r>
            <a:r>
              <a:rPr lang="en-ZA" sz="3600" dirty="0"/>
              <a:t>Be kindly affectionate to one another with brotherly love, in honor giving preference to one </a:t>
            </a:r>
            <a:r>
              <a:rPr lang="en-ZA" sz="3600" dirty="0" smtClean="0"/>
              <a:t>another;</a:t>
            </a:r>
            <a:endParaRPr lang="en-ZA" sz="3600" dirty="0" smtClean="0"/>
          </a:p>
        </p:txBody>
      </p:sp>
      <p:sp>
        <p:nvSpPr>
          <p:cNvPr id="3" name="Text Placeholder 2"/>
          <p:cNvSpPr>
            <a:spLocks noGrp="1"/>
          </p:cNvSpPr>
          <p:nvPr>
            <p:ph type="body" sz="quarter" idx="11"/>
          </p:nvPr>
        </p:nvSpPr>
        <p:spPr>
          <a:xfrm>
            <a:off x="5741774" y="5070809"/>
            <a:ext cx="5092664" cy="428625"/>
          </a:xfrm>
        </p:spPr>
        <p:txBody>
          <a:bodyPr>
            <a:noAutofit/>
          </a:bodyPr>
          <a:lstStyle/>
          <a:p>
            <a:r>
              <a:rPr lang="en-ZA" sz="3200" i="1" dirty="0" smtClean="0"/>
              <a:t>Romans 12: 9 – 21 </a:t>
            </a:r>
            <a:r>
              <a:rPr lang="en-ZA" sz="3200" i="1" dirty="0" smtClean="0"/>
              <a:t>(NKJV</a:t>
            </a:r>
            <a:r>
              <a:rPr lang="en-ZA" sz="3200" i="1" dirty="0" smtClean="0"/>
              <a:t>) </a:t>
            </a:r>
            <a:endParaRPr lang="en-GB" sz="3200" i="1" dirty="0"/>
          </a:p>
        </p:txBody>
      </p:sp>
      <p:sp>
        <p:nvSpPr>
          <p:cNvPr id="4" name="Text Placeholder 3"/>
          <p:cNvSpPr>
            <a:spLocks noGrp="1"/>
          </p:cNvSpPr>
          <p:nvPr>
            <p:ph type="body" sz="quarter" idx="12"/>
          </p:nvPr>
        </p:nvSpPr>
        <p:spPr/>
        <p:txBody>
          <a:bodyPr/>
          <a:lstStyle/>
          <a:p>
            <a:r>
              <a:rPr lang="en-GB" dirty="0" smtClean="0"/>
              <a:t>Love and hate</a:t>
            </a:r>
            <a:endParaRPr lang="en-GB" dirty="0" smtClean="0"/>
          </a:p>
          <a:p>
            <a:endParaRPr lang="en-GB" dirty="0"/>
          </a:p>
        </p:txBody>
      </p:sp>
    </p:spTree>
    <p:extLst>
      <p:ext uri="{BB962C8B-B14F-4D97-AF65-F5344CB8AC3E}">
        <p14:creationId xmlns:p14="http://schemas.microsoft.com/office/powerpoint/2010/main" val="3540556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38400" y="930329"/>
            <a:ext cx="8396037" cy="3619501"/>
          </a:xfrm>
        </p:spPr>
        <p:txBody>
          <a:bodyPr/>
          <a:lstStyle/>
          <a:p>
            <a:r>
              <a:rPr lang="en-ZA" sz="3600" baseline="30000" dirty="0" smtClean="0"/>
              <a:t>11 </a:t>
            </a:r>
            <a:r>
              <a:rPr lang="en-ZA" sz="3600" dirty="0" smtClean="0"/>
              <a:t>not </a:t>
            </a:r>
            <a:r>
              <a:rPr lang="en-ZA" sz="3600" dirty="0"/>
              <a:t>lagging in diligence, </a:t>
            </a:r>
            <a:r>
              <a:rPr lang="en-ZA" sz="3600" dirty="0" smtClean="0"/>
              <a:t/>
            </a:r>
            <a:br>
              <a:rPr lang="en-ZA" sz="3600" dirty="0" smtClean="0"/>
            </a:br>
            <a:r>
              <a:rPr lang="en-ZA" sz="3600" dirty="0" smtClean="0"/>
              <a:t>fervent </a:t>
            </a:r>
            <a:r>
              <a:rPr lang="en-ZA" sz="3600" dirty="0"/>
              <a:t>in spirit, </a:t>
            </a:r>
            <a:r>
              <a:rPr lang="en-ZA" sz="3600" dirty="0" smtClean="0"/>
              <a:t/>
            </a:r>
            <a:br>
              <a:rPr lang="en-ZA" sz="3600" dirty="0" smtClean="0"/>
            </a:br>
            <a:r>
              <a:rPr lang="en-ZA" sz="3600" dirty="0" smtClean="0"/>
              <a:t>serving </a:t>
            </a:r>
            <a:r>
              <a:rPr lang="en-ZA" sz="3600" dirty="0"/>
              <a:t>the Lord;</a:t>
            </a:r>
            <a:endParaRPr lang="en-ZA" sz="3600" dirty="0" smtClean="0"/>
          </a:p>
        </p:txBody>
      </p:sp>
      <p:sp>
        <p:nvSpPr>
          <p:cNvPr id="3" name="Text Placeholder 2"/>
          <p:cNvSpPr>
            <a:spLocks noGrp="1"/>
          </p:cNvSpPr>
          <p:nvPr>
            <p:ph type="body" sz="quarter" idx="11"/>
          </p:nvPr>
        </p:nvSpPr>
        <p:spPr>
          <a:xfrm>
            <a:off x="5741774" y="5070809"/>
            <a:ext cx="5092664" cy="428625"/>
          </a:xfrm>
        </p:spPr>
        <p:txBody>
          <a:bodyPr>
            <a:noAutofit/>
          </a:bodyPr>
          <a:lstStyle/>
          <a:p>
            <a:r>
              <a:rPr lang="en-ZA" sz="3200" i="1" dirty="0" smtClean="0"/>
              <a:t>Romans 12: 9 – 21 </a:t>
            </a:r>
            <a:r>
              <a:rPr lang="en-ZA" sz="3200" i="1" dirty="0" smtClean="0"/>
              <a:t>(NKJV</a:t>
            </a:r>
            <a:r>
              <a:rPr lang="en-ZA" sz="3200" i="1" dirty="0" smtClean="0"/>
              <a:t>) </a:t>
            </a:r>
            <a:endParaRPr lang="en-GB" sz="3200" i="1" dirty="0"/>
          </a:p>
        </p:txBody>
      </p:sp>
      <p:sp>
        <p:nvSpPr>
          <p:cNvPr id="4" name="Text Placeholder 3"/>
          <p:cNvSpPr>
            <a:spLocks noGrp="1"/>
          </p:cNvSpPr>
          <p:nvPr>
            <p:ph type="body" sz="quarter" idx="12"/>
          </p:nvPr>
        </p:nvSpPr>
        <p:spPr/>
        <p:txBody>
          <a:bodyPr/>
          <a:lstStyle/>
          <a:p>
            <a:r>
              <a:rPr lang="en-GB" dirty="0" smtClean="0"/>
              <a:t>Love and hate</a:t>
            </a:r>
            <a:endParaRPr lang="en-GB" dirty="0" smtClean="0"/>
          </a:p>
          <a:p>
            <a:endParaRPr lang="en-GB" dirty="0"/>
          </a:p>
        </p:txBody>
      </p:sp>
    </p:spTree>
    <p:extLst>
      <p:ext uri="{BB962C8B-B14F-4D97-AF65-F5344CB8AC3E}">
        <p14:creationId xmlns:p14="http://schemas.microsoft.com/office/powerpoint/2010/main" val="262918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38400" y="930329"/>
            <a:ext cx="8396037" cy="3619501"/>
          </a:xfrm>
        </p:spPr>
        <p:txBody>
          <a:bodyPr/>
          <a:lstStyle/>
          <a:p>
            <a:r>
              <a:rPr lang="en-ZA" sz="3600" baseline="30000" dirty="0"/>
              <a:t>12 </a:t>
            </a:r>
            <a:r>
              <a:rPr lang="en-ZA" sz="3600" dirty="0"/>
              <a:t>rejoicing in hope</a:t>
            </a:r>
            <a:r>
              <a:rPr lang="en-ZA" sz="3600" dirty="0" smtClean="0"/>
              <a:t>,</a:t>
            </a:r>
            <a:br>
              <a:rPr lang="en-ZA" sz="3600" dirty="0" smtClean="0"/>
            </a:br>
            <a:r>
              <a:rPr lang="en-ZA" sz="3600" dirty="0" smtClean="0"/>
              <a:t>patient</a:t>
            </a:r>
            <a:r>
              <a:rPr lang="en-ZA" sz="3600" dirty="0"/>
              <a:t> in tribulation</a:t>
            </a:r>
            <a:r>
              <a:rPr lang="en-ZA" sz="3600" dirty="0" smtClean="0"/>
              <a:t>,</a:t>
            </a:r>
            <a:br>
              <a:rPr lang="en-ZA" sz="3600" dirty="0" smtClean="0"/>
            </a:br>
            <a:r>
              <a:rPr lang="en-ZA" sz="3600" dirty="0"/>
              <a:t> continuing steadfastly in prayer;</a:t>
            </a:r>
            <a:r>
              <a:rPr lang="en-ZA" sz="3600" b="1" dirty="0"/>
              <a:t/>
            </a:r>
            <a:br>
              <a:rPr lang="en-ZA" sz="3600" b="1" dirty="0"/>
            </a:br>
            <a:endParaRPr lang="en-ZA" sz="3600" dirty="0" smtClean="0"/>
          </a:p>
        </p:txBody>
      </p:sp>
      <p:sp>
        <p:nvSpPr>
          <p:cNvPr id="3" name="Text Placeholder 2"/>
          <p:cNvSpPr>
            <a:spLocks noGrp="1"/>
          </p:cNvSpPr>
          <p:nvPr>
            <p:ph type="body" sz="quarter" idx="11"/>
          </p:nvPr>
        </p:nvSpPr>
        <p:spPr>
          <a:xfrm>
            <a:off x="5741774" y="5070809"/>
            <a:ext cx="5092664" cy="428625"/>
          </a:xfrm>
        </p:spPr>
        <p:txBody>
          <a:bodyPr>
            <a:noAutofit/>
          </a:bodyPr>
          <a:lstStyle/>
          <a:p>
            <a:r>
              <a:rPr lang="en-ZA" sz="3200" i="1" dirty="0" smtClean="0"/>
              <a:t>Romans 12: 9 – 21 </a:t>
            </a:r>
            <a:r>
              <a:rPr lang="en-ZA" sz="3200" i="1" dirty="0" smtClean="0"/>
              <a:t>(NKJV</a:t>
            </a:r>
            <a:r>
              <a:rPr lang="en-ZA" sz="3200" i="1" dirty="0" smtClean="0"/>
              <a:t>) </a:t>
            </a:r>
            <a:endParaRPr lang="en-GB" sz="3200" i="1" dirty="0"/>
          </a:p>
        </p:txBody>
      </p:sp>
      <p:sp>
        <p:nvSpPr>
          <p:cNvPr id="4" name="Text Placeholder 3"/>
          <p:cNvSpPr>
            <a:spLocks noGrp="1"/>
          </p:cNvSpPr>
          <p:nvPr>
            <p:ph type="body" sz="quarter" idx="12"/>
          </p:nvPr>
        </p:nvSpPr>
        <p:spPr/>
        <p:txBody>
          <a:bodyPr/>
          <a:lstStyle/>
          <a:p>
            <a:r>
              <a:rPr lang="en-GB" dirty="0" smtClean="0"/>
              <a:t>Love and hate</a:t>
            </a:r>
            <a:endParaRPr lang="en-GB" dirty="0" smtClean="0"/>
          </a:p>
          <a:p>
            <a:endParaRPr lang="en-GB" dirty="0"/>
          </a:p>
        </p:txBody>
      </p:sp>
    </p:spTree>
    <p:extLst>
      <p:ext uri="{BB962C8B-B14F-4D97-AF65-F5344CB8AC3E}">
        <p14:creationId xmlns:p14="http://schemas.microsoft.com/office/powerpoint/2010/main" val="306007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38400" y="930329"/>
            <a:ext cx="8396037" cy="3619501"/>
          </a:xfrm>
        </p:spPr>
        <p:txBody>
          <a:bodyPr/>
          <a:lstStyle/>
          <a:p>
            <a:r>
              <a:rPr lang="en-ZA" sz="3600" baseline="30000" dirty="0"/>
              <a:t>13 </a:t>
            </a:r>
            <a:r>
              <a:rPr lang="en-ZA" sz="3600" dirty="0"/>
              <a:t>distributing to the needs of the saints</a:t>
            </a:r>
            <a:r>
              <a:rPr lang="en-ZA" sz="3600" dirty="0" smtClean="0"/>
              <a:t>,</a:t>
            </a:r>
            <a:br>
              <a:rPr lang="en-ZA" sz="3600" dirty="0" smtClean="0"/>
            </a:br>
            <a:r>
              <a:rPr lang="en-ZA" sz="3600" dirty="0" smtClean="0"/>
              <a:t>given </a:t>
            </a:r>
            <a:r>
              <a:rPr lang="en-ZA" sz="3600" dirty="0"/>
              <a:t>to hospitality.</a:t>
            </a:r>
            <a:br>
              <a:rPr lang="en-ZA" sz="3600" dirty="0"/>
            </a:br>
            <a:r>
              <a:rPr lang="en-ZA" sz="3600" baseline="30000" dirty="0"/>
              <a:t>14 </a:t>
            </a:r>
            <a:r>
              <a:rPr lang="en-ZA" sz="3600" dirty="0"/>
              <a:t>Bless those who persecute </a:t>
            </a:r>
            <a:r>
              <a:rPr lang="en-ZA" sz="3600" dirty="0" smtClean="0"/>
              <a:t>you;</a:t>
            </a:r>
            <a:br>
              <a:rPr lang="en-ZA" sz="3600" dirty="0" smtClean="0"/>
            </a:br>
            <a:r>
              <a:rPr lang="en-ZA" sz="3600" dirty="0" smtClean="0"/>
              <a:t>bless </a:t>
            </a:r>
            <a:r>
              <a:rPr lang="en-ZA" sz="3600" dirty="0"/>
              <a:t>and do not curse.</a:t>
            </a:r>
            <a:br>
              <a:rPr lang="en-ZA" sz="3600" dirty="0"/>
            </a:br>
            <a:r>
              <a:rPr lang="en-ZA" sz="3600" baseline="30000" dirty="0"/>
              <a:t>15 </a:t>
            </a:r>
            <a:r>
              <a:rPr lang="en-ZA" sz="3600" dirty="0"/>
              <a:t>Rejoice with those who </a:t>
            </a:r>
            <a:r>
              <a:rPr lang="en-ZA" sz="3600" dirty="0" smtClean="0"/>
              <a:t>rejoice,</a:t>
            </a:r>
            <a:br>
              <a:rPr lang="en-ZA" sz="3600" dirty="0" smtClean="0"/>
            </a:br>
            <a:r>
              <a:rPr lang="en-ZA" sz="3600" dirty="0" smtClean="0"/>
              <a:t>and </a:t>
            </a:r>
            <a:r>
              <a:rPr lang="en-ZA" sz="3600" dirty="0"/>
              <a:t>weep with those who weep</a:t>
            </a:r>
            <a:r>
              <a:rPr lang="en-ZA" sz="3600" dirty="0" smtClean="0"/>
              <a:t>.</a:t>
            </a:r>
            <a:endParaRPr lang="en-ZA" sz="3600" dirty="0" smtClean="0"/>
          </a:p>
        </p:txBody>
      </p:sp>
      <p:sp>
        <p:nvSpPr>
          <p:cNvPr id="3" name="Text Placeholder 2"/>
          <p:cNvSpPr>
            <a:spLocks noGrp="1"/>
          </p:cNvSpPr>
          <p:nvPr>
            <p:ph type="body" sz="quarter" idx="11"/>
          </p:nvPr>
        </p:nvSpPr>
        <p:spPr>
          <a:xfrm>
            <a:off x="5741774" y="5070809"/>
            <a:ext cx="5092664" cy="428625"/>
          </a:xfrm>
        </p:spPr>
        <p:txBody>
          <a:bodyPr>
            <a:noAutofit/>
          </a:bodyPr>
          <a:lstStyle/>
          <a:p>
            <a:r>
              <a:rPr lang="en-ZA" sz="3200" i="1" dirty="0" smtClean="0"/>
              <a:t>Romans 12: 9 – 21 </a:t>
            </a:r>
            <a:r>
              <a:rPr lang="en-ZA" sz="3200" i="1" dirty="0" smtClean="0"/>
              <a:t>(NKJV</a:t>
            </a:r>
            <a:r>
              <a:rPr lang="en-ZA" sz="3200" i="1" dirty="0" smtClean="0"/>
              <a:t>) </a:t>
            </a:r>
            <a:endParaRPr lang="en-GB" sz="3200" i="1" dirty="0"/>
          </a:p>
        </p:txBody>
      </p:sp>
      <p:sp>
        <p:nvSpPr>
          <p:cNvPr id="4" name="Text Placeholder 3"/>
          <p:cNvSpPr>
            <a:spLocks noGrp="1"/>
          </p:cNvSpPr>
          <p:nvPr>
            <p:ph type="body" sz="quarter" idx="12"/>
          </p:nvPr>
        </p:nvSpPr>
        <p:spPr/>
        <p:txBody>
          <a:bodyPr/>
          <a:lstStyle/>
          <a:p>
            <a:r>
              <a:rPr lang="en-GB" dirty="0" smtClean="0"/>
              <a:t>Love and hate</a:t>
            </a:r>
            <a:endParaRPr lang="en-GB" dirty="0" smtClean="0"/>
          </a:p>
          <a:p>
            <a:endParaRPr lang="en-GB" dirty="0"/>
          </a:p>
        </p:txBody>
      </p:sp>
    </p:spTree>
    <p:extLst>
      <p:ext uri="{BB962C8B-B14F-4D97-AF65-F5344CB8AC3E}">
        <p14:creationId xmlns:p14="http://schemas.microsoft.com/office/powerpoint/2010/main" val="147524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55806" y="930329"/>
            <a:ext cx="9178632" cy="3619501"/>
          </a:xfrm>
        </p:spPr>
        <p:txBody>
          <a:bodyPr/>
          <a:lstStyle/>
          <a:p>
            <a:r>
              <a:rPr lang="x-none" sz="3600" baseline="30000" dirty="0" smtClean="0"/>
              <a:t>16</a:t>
            </a:r>
            <a:r>
              <a:rPr lang="x-none" sz="3600" baseline="30000" dirty="0"/>
              <a:t> </a:t>
            </a:r>
            <a:r>
              <a:rPr lang="x-none" sz="3600" dirty="0"/>
              <a:t>Be of the same mind toward one another. </a:t>
            </a:r>
            <a:r>
              <a:rPr lang="en-ZA" sz="3600" dirty="0" smtClean="0"/>
              <a:t/>
            </a:r>
            <a:br>
              <a:rPr lang="en-ZA" sz="3600" dirty="0" smtClean="0"/>
            </a:br>
            <a:r>
              <a:rPr lang="x-none" sz="3600" dirty="0" smtClean="0"/>
              <a:t>Do </a:t>
            </a:r>
            <a:r>
              <a:rPr lang="x-none" sz="3600" dirty="0"/>
              <a:t>not set your mind on high </a:t>
            </a:r>
            <a:r>
              <a:rPr lang="x-none" sz="3600" dirty="0" smtClean="0"/>
              <a:t>things,</a:t>
            </a:r>
            <a:r>
              <a:rPr lang="en-ZA" sz="3600" dirty="0" smtClean="0"/>
              <a:t/>
            </a:r>
            <a:br>
              <a:rPr lang="en-ZA" sz="3600" dirty="0" smtClean="0"/>
            </a:br>
            <a:r>
              <a:rPr lang="x-none" sz="3600" dirty="0" smtClean="0"/>
              <a:t>but </a:t>
            </a:r>
            <a:r>
              <a:rPr lang="x-none" sz="3600" dirty="0"/>
              <a:t>associate with the humble. </a:t>
            </a:r>
            <a:r>
              <a:rPr lang="en-ZA" sz="3600" dirty="0" smtClean="0"/>
              <a:t/>
            </a:r>
            <a:br>
              <a:rPr lang="en-ZA" sz="3600" dirty="0" smtClean="0"/>
            </a:br>
            <a:r>
              <a:rPr lang="x-none" sz="3600" dirty="0" smtClean="0"/>
              <a:t>Do </a:t>
            </a:r>
            <a:r>
              <a:rPr lang="x-none" sz="3600" dirty="0"/>
              <a:t>not be wise in your own opinion.</a:t>
            </a:r>
            <a:endParaRPr lang="en-ZA" sz="3600" dirty="0"/>
          </a:p>
          <a:p>
            <a:endParaRPr lang="en-ZA" sz="3600" dirty="0" smtClean="0"/>
          </a:p>
        </p:txBody>
      </p:sp>
      <p:sp>
        <p:nvSpPr>
          <p:cNvPr id="3" name="Text Placeholder 2"/>
          <p:cNvSpPr>
            <a:spLocks noGrp="1"/>
          </p:cNvSpPr>
          <p:nvPr>
            <p:ph type="body" sz="quarter" idx="11"/>
          </p:nvPr>
        </p:nvSpPr>
        <p:spPr>
          <a:xfrm>
            <a:off x="5741774" y="5070809"/>
            <a:ext cx="5092664" cy="428625"/>
          </a:xfrm>
        </p:spPr>
        <p:txBody>
          <a:bodyPr>
            <a:noAutofit/>
          </a:bodyPr>
          <a:lstStyle/>
          <a:p>
            <a:r>
              <a:rPr lang="en-ZA" sz="3200" i="1" dirty="0" smtClean="0"/>
              <a:t>Romans 12: 9 – 21 </a:t>
            </a:r>
            <a:r>
              <a:rPr lang="en-ZA" sz="3200" i="1" dirty="0" smtClean="0"/>
              <a:t>(NKJV</a:t>
            </a:r>
            <a:r>
              <a:rPr lang="en-ZA" sz="3200" i="1" dirty="0" smtClean="0"/>
              <a:t>) </a:t>
            </a:r>
            <a:endParaRPr lang="en-GB" sz="3200" i="1" dirty="0"/>
          </a:p>
        </p:txBody>
      </p:sp>
      <p:sp>
        <p:nvSpPr>
          <p:cNvPr id="4" name="Text Placeholder 3"/>
          <p:cNvSpPr>
            <a:spLocks noGrp="1"/>
          </p:cNvSpPr>
          <p:nvPr>
            <p:ph type="body" sz="quarter" idx="12"/>
          </p:nvPr>
        </p:nvSpPr>
        <p:spPr/>
        <p:txBody>
          <a:bodyPr/>
          <a:lstStyle/>
          <a:p>
            <a:r>
              <a:rPr lang="en-GB" dirty="0" smtClean="0"/>
              <a:t>Love and hate</a:t>
            </a:r>
            <a:endParaRPr lang="en-GB" dirty="0" smtClean="0"/>
          </a:p>
          <a:p>
            <a:endParaRPr lang="en-GB" dirty="0"/>
          </a:p>
        </p:txBody>
      </p:sp>
    </p:spTree>
    <p:extLst>
      <p:ext uri="{BB962C8B-B14F-4D97-AF65-F5344CB8AC3E}">
        <p14:creationId xmlns:p14="http://schemas.microsoft.com/office/powerpoint/2010/main" val="278486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38400" y="930329"/>
            <a:ext cx="8396037" cy="3619501"/>
          </a:xfrm>
        </p:spPr>
        <p:txBody>
          <a:bodyPr/>
          <a:lstStyle/>
          <a:p>
            <a:r>
              <a:rPr lang="en-ZA" sz="3600" baseline="30000" dirty="0"/>
              <a:t>17 </a:t>
            </a:r>
            <a:r>
              <a:rPr lang="en-ZA" sz="3600" dirty="0"/>
              <a:t>Repay no one evil for evil</a:t>
            </a:r>
            <a:r>
              <a:rPr lang="en-ZA" sz="3600" dirty="0" smtClean="0"/>
              <a:t>.</a:t>
            </a:r>
            <a:br>
              <a:rPr lang="en-ZA" sz="3600" dirty="0" smtClean="0"/>
            </a:br>
            <a:r>
              <a:rPr lang="en-ZA" sz="3600" dirty="0" smtClean="0"/>
              <a:t>Have</a:t>
            </a:r>
            <a:r>
              <a:rPr lang="en-ZA" sz="3600" dirty="0"/>
              <a:t> regard for good things in the sight of all </a:t>
            </a:r>
            <a:r>
              <a:rPr lang="en-ZA" sz="3600" dirty="0" smtClean="0"/>
              <a:t>men.</a:t>
            </a:r>
            <a:endParaRPr lang="en-ZA" sz="3600" dirty="0" smtClean="0"/>
          </a:p>
        </p:txBody>
      </p:sp>
      <p:sp>
        <p:nvSpPr>
          <p:cNvPr id="3" name="Text Placeholder 2"/>
          <p:cNvSpPr>
            <a:spLocks noGrp="1"/>
          </p:cNvSpPr>
          <p:nvPr>
            <p:ph type="body" sz="quarter" idx="11"/>
          </p:nvPr>
        </p:nvSpPr>
        <p:spPr>
          <a:xfrm>
            <a:off x="5741774" y="5070809"/>
            <a:ext cx="5092664" cy="428625"/>
          </a:xfrm>
        </p:spPr>
        <p:txBody>
          <a:bodyPr>
            <a:noAutofit/>
          </a:bodyPr>
          <a:lstStyle/>
          <a:p>
            <a:r>
              <a:rPr lang="en-ZA" sz="3200" i="1" dirty="0" smtClean="0"/>
              <a:t>Romans 12: 9 – 21 </a:t>
            </a:r>
            <a:r>
              <a:rPr lang="en-ZA" sz="3200" i="1" dirty="0" smtClean="0"/>
              <a:t>(NKJV</a:t>
            </a:r>
            <a:r>
              <a:rPr lang="en-ZA" sz="3200" i="1" dirty="0" smtClean="0"/>
              <a:t>) </a:t>
            </a:r>
            <a:endParaRPr lang="en-GB" sz="3200" i="1" dirty="0"/>
          </a:p>
        </p:txBody>
      </p:sp>
      <p:sp>
        <p:nvSpPr>
          <p:cNvPr id="4" name="Text Placeholder 3"/>
          <p:cNvSpPr>
            <a:spLocks noGrp="1"/>
          </p:cNvSpPr>
          <p:nvPr>
            <p:ph type="body" sz="quarter" idx="12"/>
          </p:nvPr>
        </p:nvSpPr>
        <p:spPr/>
        <p:txBody>
          <a:bodyPr/>
          <a:lstStyle/>
          <a:p>
            <a:r>
              <a:rPr lang="en-GB" dirty="0" smtClean="0"/>
              <a:t>Love and hate</a:t>
            </a:r>
            <a:endParaRPr lang="en-GB" dirty="0" smtClean="0"/>
          </a:p>
          <a:p>
            <a:endParaRPr lang="en-GB" dirty="0"/>
          </a:p>
        </p:txBody>
      </p:sp>
    </p:spTree>
    <p:extLst>
      <p:ext uri="{BB962C8B-B14F-4D97-AF65-F5344CB8AC3E}">
        <p14:creationId xmlns:p14="http://schemas.microsoft.com/office/powerpoint/2010/main" val="684999188"/>
      </p:ext>
    </p:extLst>
  </p:cSld>
  <p:clrMapOvr>
    <a:masterClrMapping/>
  </p:clrMapOvr>
</p:sld>
</file>

<file path=ppt/theme/theme1.xml><?xml version="1.0" encoding="utf-8"?>
<a:theme xmlns:a="http://schemas.openxmlformats.org/drawingml/2006/main" name="Shofar Sermon">
  <a:themeElements>
    <a:clrScheme name="Custom 1">
      <a:dk1>
        <a:srgbClr val="FFFFFF"/>
      </a:dk1>
      <a:lt1>
        <a:sysClr val="window" lastClr="FFFFFF"/>
      </a:lt1>
      <a:dk2>
        <a:srgbClr val="FFFFFF"/>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Muli ExtraBold"/>
        <a:ea typeface=""/>
        <a:cs typeface=""/>
      </a:majorFont>
      <a:minorFont>
        <a:latin typeface="PT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13745</TotalTime>
  <Words>201</Words>
  <Application>Microsoft Office PowerPoint</Application>
  <PresentationFormat>Widescreen</PresentationFormat>
  <Paragraphs>49</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Helvetica</vt:lpstr>
      <vt:lpstr>Muli ExtraBold</vt:lpstr>
      <vt:lpstr>PT Serif</vt:lpstr>
      <vt:lpstr>Shofar Sermon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van der Veen</dc:creator>
  <cp:lastModifiedBy>User</cp:lastModifiedBy>
  <cp:revision>180</cp:revision>
  <cp:lastPrinted>2018-08-19T11:08:55Z</cp:lastPrinted>
  <dcterms:created xsi:type="dcterms:W3CDTF">2017-11-13T11:16:12Z</dcterms:created>
  <dcterms:modified xsi:type="dcterms:W3CDTF">2018-09-15T17:04:12Z</dcterms:modified>
</cp:coreProperties>
</file>