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61" r:id="rId5"/>
    <p:sldId id="263" r:id="rId6"/>
    <p:sldId id="264" r:id="rId7"/>
    <p:sldId id="265" r:id="rId8"/>
    <p:sldId id="266" r:id="rId9"/>
    <p:sldId id="268" r:id="rId10"/>
    <p:sldId id="262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317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Love One Another – Part 1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>
                <a:solidFill>
                  <a:schemeClr val="bg1">
                    <a:lumMod val="95000"/>
                  </a:schemeClr>
                </a:solidFill>
              </a:rPr>
              <a:t>j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aco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van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rooyen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Scripture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							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Mark 14: 32-42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38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Scripture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3148" y="1200151"/>
            <a:ext cx="7813651" cy="3584980"/>
          </a:xfrm>
        </p:spPr>
        <p:txBody>
          <a:bodyPr>
            <a:normAutofit fontScale="77500" lnSpcReduction="20000"/>
          </a:bodyPr>
          <a:lstStyle/>
          <a:p>
            <a:r>
              <a:rPr lang="en-ZA" baseline="30000" dirty="0" smtClean="0">
                <a:solidFill>
                  <a:schemeClr val="bg1"/>
                </a:solidFill>
              </a:rPr>
              <a:t>32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dirty="0">
                <a:solidFill>
                  <a:schemeClr val="bg1"/>
                </a:solidFill>
              </a:rPr>
              <a:t>Then they came to a place which was named Gethsemane; and He said to His disciples, “Sit here while I pray.” </a:t>
            </a:r>
            <a:r>
              <a:rPr lang="en-ZA" baseline="30000" dirty="0">
                <a:solidFill>
                  <a:schemeClr val="bg1"/>
                </a:solidFill>
              </a:rPr>
              <a:t>33 </a:t>
            </a:r>
            <a:r>
              <a:rPr lang="en-ZA" dirty="0">
                <a:solidFill>
                  <a:schemeClr val="bg1"/>
                </a:solidFill>
              </a:rPr>
              <a:t>And He took Peter, James, and John with Him, and He began to be troubled and deeply distressed. </a:t>
            </a:r>
            <a:r>
              <a:rPr lang="en-ZA" baseline="30000" dirty="0">
                <a:solidFill>
                  <a:schemeClr val="bg1"/>
                </a:solidFill>
              </a:rPr>
              <a:t>34 </a:t>
            </a:r>
            <a:r>
              <a:rPr lang="en-ZA" dirty="0">
                <a:solidFill>
                  <a:schemeClr val="bg1"/>
                </a:solidFill>
              </a:rPr>
              <a:t>Then He said to them, “My soul is exceedingly sorrowful, </a:t>
            </a:r>
            <a:r>
              <a:rPr lang="en-ZA" i="1" dirty="0">
                <a:solidFill>
                  <a:schemeClr val="bg1"/>
                </a:solidFill>
              </a:rPr>
              <a:t>even</a:t>
            </a:r>
            <a:r>
              <a:rPr lang="en-ZA" dirty="0">
                <a:solidFill>
                  <a:schemeClr val="bg1"/>
                </a:solidFill>
              </a:rPr>
              <a:t> to death. Stay here and watch.”</a:t>
            </a:r>
          </a:p>
          <a:p>
            <a:r>
              <a:rPr lang="en-ZA" baseline="30000" dirty="0">
                <a:solidFill>
                  <a:schemeClr val="bg1"/>
                </a:solidFill>
              </a:rPr>
              <a:t>35 </a:t>
            </a:r>
            <a:r>
              <a:rPr lang="en-ZA" dirty="0">
                <a:solidFill>
                  <a:schemeClr val="bg1"/>
                </a:solidFill>
              </a:rPr>
              <a:t>He went a little farther, and fell on the ground, and prayed that if it were possible, the hour might pass from Him. </a:t>
            </a:r>
            <a:r>
              <a:rPr lang="en-ZA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ZA" dirty="0">
                <a:solidFill>
                  <a:schemeClr val="bg1">
                    <a:lumMod val="95000"/>
                  </a:schemeClr>
                </a:solidFill>
              </a:rPr>
            </a:b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Scripture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ZA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baseline="30000" dirty="0">
                <a:solidFill>
                  <a:schemeClr val="bg1"/>
                </a:solidFill>
              </a:rPr>
              <a:t>36 </a:t>
            </a:r>
            <a:r>
              <a:rPr lang="en-ZA" dirty="0">
                <a:solidFill>
                  <a:schemeClr val="bg1"/>
                </a:solidFill>
              </a:rPr>
              <a:t>And He said, “Abba, Father, all things </a:t>
            </a:r>
            <a:r>
              <a:rPr lang="en-ZA" i="1" dirty="0">
                <a:solidFill>
                  <a:schemeClr val="bg1"/>
                </a:solidFill>
              </a:rPr>
              <a:t>are</a:t>
            </a:r>
            <a:r>
              <a:rPr lang="en-ZA" dirty="0">
                <a:solidFill>
                  <a:schemeClr val="bg1"/>
                </a:solidFill>
              </a:rPr>
              <a:t> possible for You. Take this cup away from Me; nevertheless, not what I will, but what You </a:t>
            </a:r>
            <a:r>
              <a:rPr lang="en-ZA" i="1" dirty="0">
                <a:solidFill>
                  <a:schemeClr val="bg1"/>
                </a:solidFill>
              </a:rPr>
              <a:t>will.</a:t>
            </a:r>
            <a:r>
              <a:rPr lang="en-ZA" dirty="0">
                <a:solidFill>
                  <a:schemeClr val="bg1"/>
                </a:solidFill>
              </a:rPr>
              <a:t>”</a:t>
            </a:r>
          </a:p>
          <a:p>
            <a:r>
              <a:rPr lang="en-ZA" baseline="30000" dirty="0">
                <a:solidFill>
                  <a:schemeClr val="bg1"/>
                </a:solidFill>
              </a:rPr>
              <a:t>37 </a:t>
            </a:r>
            <a:r>
              <a:rPr lang="en-ZA" dirty="0">
                <a:solidFill>
                  <a:schemeClr val="bg1"/>
                </a:solidFill>
              </a:rPr>
              <a:t>Then He came and found them sleeping, and said to Peter, “Simon, are you sleeping? Could you not watch one hour? </a:t>
            </a:r>
            <a:r>
              <a:rPr lang="en-ZA" baseline="30000" dirty="0">
                <a:solidFill>
                  <a:schemeClr val="bg1"/>
                </a:solidFill>
              </a:rPr>
              <a:t>38 </a:t>
            </a:r>
            <a:r>
              <a:rPr lang="en-ZA" dirty="0">
                <a:solidFill>
                  <a:schemeClr val="bg1"/>
                </a:solidFill>
              </a:rPr>
              <a:t>Watch and pray, lest you enter into temptation. The spirit indeed </a:t>
            </a:r>
            <a:r>
              <a:rPr lang="en-ZA" i="1" dirty="0">
                <a:solidFill>
                  <a:schemeClr val="bg1"/>
                </a:solidFill>
              </a:rPr>
              <a:t>is</a:t>
            </a:r>
            <a:r>
              <a:rPr lang="en-ZA" dirty="0">
                <a:solidFill>
                  <a:schemeClr val="bg1"/>
                </a:solidFill>
              </a:rPr>
              <a:t> willing, but the flesh </a:t>
            </a:r>
            <a:r>
              <a:rPr lang="en-ZA" i="1" dirty="0">
                <a:solidFill>
                  <a:schemeClr val="bg1"/>
                </a:solidFill>
              </a:rPr>
              <a:t>is</a:t>
            </a:r>
            <a:r>
              <a:rPr lang="en-ZA" dirty="0">
                <a:solidFill>
                  <a:schemeClr val="bg1"/>
                </a:solidFill>
              </a:rPr>
              <a:t> weak</a:t>
            </a:r>
            <a:r>
              <a:rPr lang="en-ZA" dirty="0" smtClean="0">
                <a:solidFill>
                  <a:schemeClr val="bg1"/>
                </a:solidFill>
              </a:rPr>
              <a:t>.”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Scripture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baseline="30000" dirty="0" smtClean="0">
                <a:solidFill>
                  <a:schemeClr val="bg1"/>
                </a:solidFill>
              </a:rPr>
              <a:t>39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dirty="0">
                <a:solidFill>
                  <a:schemeClr val="bg1"/>
                </a:solidFill>
              </a:rPr>
              <a:t>Again He went away and prayed, and spoke the same words. </a:t>
            </a:r>
            <a:r>
              <a:rPr lang="en-ZA" baseline="30000" dirty="0">
                <a:solidFill>
                  <a:schemeClr val="bg1"/>
                </a:solidFill>
              </a:rPr>
              <a:t>40 </a:t>
            </a:r>
            <a:r>
              <a:rPr lang="en-ZA" dirty="0">
                <a:solidFill>
                  <a:schemeClr val="bg1"/>
                </a:solidFill>
              </a:rPr>
              <a:t>And when He returned, He found them asleep again, for their eyes were heavy; and they did not know what to answer Him</a:t>
            </a:r>
            <a:r>
              <a:rPr lang="en-ZA" dirty="0" smtClean="0">
                <a:solidFill>
                  <a:schemeClr val="bg1"/>
                </a:solidFill>
              </a:rPr>
              <a:t>.</a:t>
            </a:r>
            <a:r>
              <a:rPr lang="en-ZA" dirty="0" smtClean="0">
                <a:solidFill>
                  <a:schemeClr val="bg1"/>
                </a:solidFill>
              </a:rPr>
              <a:t>.</a:t>
            </a:r>
            <a:endParaRPr lang="en-ZA" dirty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Scripture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aseline="30000" dirty="0" smtClean="0">
                <a:solidFill>
                  <a:schemeClr val="bg1"/>
                </a:solidFill>
              </a:rPr>
              <a:t>41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dirty="0">
                <a:solidFill>
                  <a:schemeClr val="bg1"/>
                </a:solidFill>
              </a:rPr>
              <a:t>Then He came the third time and said to them, “Are you still sleeping and resting? It is enough! The hour has come; behold, the Son of Man is being betrayed into the hands of sinners. </a:t>
            </a:r>
            <a:r>
              <a:rPr lang="en-ZA" baseline="30000" dirty="0">
                <a:solidFill>
                  <a:schemeClr val="bg1"/>
                </a:solidFill>
              </a:rPr>
              <a:t>42 </a:t>
            </a:r>
            <a:r>
              <a:rPr lang="en-ZA" dirty="0">
                <a:solidFill>
                  <a:schemeClr val="bg1"/>
                </a:solidFill>
              </a:rPr>
              <a:t>Rise, let us be going. See, My betrayer is at hand</a:t>
            </a:r>
            <a:r>
              <a:rPr lang="en-ZA" dirty="0" smtClean="0">
                <a:solidFill>
                  <a:schemeClr val="bg1"/>
                </a:solidFill>
              </a:rPr>
              <a:t>.”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Transparency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By being transparent we 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…admit our human frailty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communicate trust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…admit our need for each other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2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Prayer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By praying for others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…our focus are turned away from ourselves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we identify with others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…our hearts </a:t>
            </a:r>
            <a:r>
              <a:rPr lang="en-ZA" smtClean="0">
                <a:solidFill>
                  <a:schemeClr val="bg1">
                    <a:lumMod val="95000"/>
                  </a:schemeClr>
                </a:solidFill>
              </a:rPr>
              <a:t>are aligned with God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251</TotalTime>
  <Words>62</Words>
  <Application>Microsoft Office PowerPoint</Application>
  <PresentationFormat>On-screen Show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Love One Another – Part 1</vt:lpstr>
      <vt:lpstr>Scripture</vt:lpstr>
      <vt:lpstr>Scripture</vt:lpstr>
      <vt:lpstr>Scripture</vt:lpstr>
      <vt:lpstr>Scripture</vt:lpstr>
      <vt:lpstr>Scripture</vt:lpstr>
      <vt:lpstr>Transparency</vt:lpstr>
      <vt:lpstr>Prayer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Jaco van Rooyen</cp:lastModifiedBy>
  <cp:revision>46</cp:revision>
  <dcterms:created xsi:type="dcterms:W3CDTF">2010-04-12T23:12:02Z</dcterms:created>
  <dcterms:modified xsi:type="dcterms:W3CDTF">2016-02-11T10:28:00Z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