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61" r:id="rId5"/>
    <p:sldId id="263" r:id="rId6"/>
    <p:sldId id="264" r:id="rId7"/>
    <p:sldId id="265" r:id="rId8"/>
    <p:sldId id="266" r:id="rId9"/>
    <p:sldId id="268" r:id="rId10"/>
    <p:sldId id="262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91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Liefde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vir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mekaar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Deel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1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>
                <a:solidFill>
                  <a:schemeClr val="bg1">
                    <a:lumMod val="95000"/>
                  </a:schemeClr>
                </a:solidFill>
              </a:rPr>
              <a:t>j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aco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van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rooyen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Skrif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							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Mark 14: 32-42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38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Skrif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3148" y="1200151"/>
            <a:ext cx="7813651" cy="3584980"/>
          </a:xfrm>
        </p:spPr>
        <p:txBody>
          <a:bodyPr>
            <a:normAutofit fontScale="85000" lnSpcReduction="20000"/>
          </a:bodyPr>
          <a:lstStyle/>
          <a:p>
            <a:r>
              <a:rPr lang="en-ZA" baseline="30000" dirty="0" smtClean="0">
                <a:solidFill>
                  <a:schemeClr val="bg1"/>
                </a:solidFill>
              </a:rPr>
              <a:t>32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dirty="0" smtClean="0">
                <a:solidFill>
                  <a:schemeClr val="bg1"/>
                </a:solidFill>
              </a:rPr>
              <a:t>Toe </a:t>
            </a:r>
            <a:r>
              <a:rPr lang="en-ZA" dirty="0" err="1" smtClean="0">
                <a:solidFill>
                  <a:schemeClr val="bg1"/>
                </a:solidFill>
              </a:rPr>
              <a:t>kom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hul</a:t>
            </a:r>
            <a:r>
              <a:rPr lang="en-ZA" dirty="0" smtClean="0">
                <a:solidFill>
                  <a:schemeClr val="bg1"/>
                </a:solidFill>
              </a:rPr>
              <a:t> by n </a:t>
            </a:r>
            <a:r>
              <a:rPr lang="en-ZA" dirty="0" err="1" smtClean="0">
                <a:solidFill>
                  <a:schemeClr val="bg1"/>
                </a:solidFill>
              </a:rPr>
              <a:t>plek</a:t>
            </a:r>
            <a:r>
              <a:rPr lang="en-ZA" dirty="0" smtClean="0">
                <a:solidFill>
                  <a:schemeClr val="bg1"/>
                </a:solidFill>
              </a:rPr>
              <a:t> met die </a:t>
            </a:r>
            <a:r>
              <a:rPr lang="en-ZA" dirty="0" err="1" smtClean="0">
                <a:solidFill>
                  <a:schemeClr val="bg1"/>
                </a:solidFill>
              </a:rPr>
              <a:t>naam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Getsemane</a:t>
            </a:r>
            <a:r>
              <a:rPr lang="en-ZA" dirty="0" smtClean="0">
                <a:solidFill>
                  <a:schemeClr val="bg1"/>
                </a:solidFill>
              </a:rPr>
              <a:t>,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Jesus se </a:t>
            </a:r>
            <a:r>
              <a:rPr lang="en-ZA" dirty="0" err="1" smtClean="0">
                <a:solidFill>
                  <a:schemeClr val="bg1"/>
                </a:solidFill>
              </a:rPr>
              <a:t>vir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Sy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dissipels</a:t>
            </a:r>
            <a:r>
              <a:rPr lang="en-ZA" dirty="0" smtClean="0">
                <a:solidFill>
                  <a:schemeClr val="bg1"/>
                </a:solidFill>
              </a:rPr>
              <a:t>: “ Sit </a:t>
            </a:r>
            <a:r>
              <a:rPr lang="en-ZA" dirty="0" err="1" smtClean="0">
                <a:solidFill>
                  <a:schemeClr val="bg1"/>
                </a:solidFill>
              </a:rPr>
              <a:t>hier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terwyl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Ek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gaan</a:t>
            </a:r>
            <a:r>
              <a:rPr lang="en-ZA" dirty="0" smtClean="0">
                <a:solidFill>
                  <a:schemeClr val="bg1"/>
                </a:solidFill>
              </a:rPr>
              <a:t> bid.”  </a:t>
            </a:r>
            <a:r>
              <a:rPr lang="en-ZA" baseline="30000" dirty="0">
                <a:solidFill>
                  <a:schemeClr val="bg1"/>
                </a:solidFill>
              </a:rPr>
              <a:t>33 </a:t>
            </a:r>
            <a:r>
              <a:rPr lang="en-ZA" dirty="0" err="1" smtClean="0">
                <a:solidFill>
                  <a:schemeClr val="bg1"/>
                </a:solidFill>
              </a:rPr>
              <a:t>Daarna</a:t>
            </a:r>
            <a:r>
              <a:rPr lang="en-ZA" dirty="0" smtClean="0">
                <a:solidFill>
                  <a:schemeClr val="bg1"/>
                </a:solidFill>
              </a:rPr>
              <a:t> neem </a:t>
            </a:r>
            <a:r>
              <a:rPr lang="en-ZA" dirty="0" err="1" smtClean="0">
                <a:solidFill>
                  <a:schemeClr val="bg1"/>
                </a:solidFill>
              </a:rPr>
              <a:t>Hy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vir</a:t>
            </a:r>
            <a:r>
              <a:rPr lang="en-ZA" dirty="0" smtClean="0">
                <a:solidFill>
                  <a:schemeClr val="bg1"/>
                </a:solidFill>
              </a:rPr>
              <a:t> Petrus, </a:t>
            </a:r>
            <a:r>
              <a:rPr lang="en-ZA" dirty="0" err="1" smtClean="0">
                <a:solidFill>
                  <a:schemeClr val="bg1"/>
                </a:solidFill>
              </a:rPr>
              <a:t>Jakobus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Johannes </a:t>
            </a:r>
            <a:r>
              <a:rPr lang="en-ZA" dirty="0" err="1" smtClean="0">
                <a:solidFill>
                  <a:schemeClr val="bg1"/>
                </a:solidFill>
              </a:rPr>
              <a:t>saam</a:t>
            </a:r>
            <a:r>
              <a:rPr lang="en-ZA" dirty="0" smtClean="0">
                <a:solidFill>
                  <a:schemeClr val="bg1"/>
                </a:solidFill>
              </a:rPr>
              <a:t> met </a:t>
            </a:r>
            <a:r>
              <a:rPr lang="en-ZA" dirty="0" err="1" smtClean="0">
                <a:solidFill>
                  <a:schemeClr val="bg1"/>
                </a:solidFill>
              </a:rPr>
              <a:t>Hom</a:t>
            </a:r>
            <a:r>
              <a:rPr lang="en-ZA" dirty="0" smtClean="0">
                <a:solidFill>
                  <a:schemeClr val="bg1"/>
                </a:solidFill>
              </a:rPr>
              <a:t>. </a:t>
            </a:r>
            <a:r>
              <a:rPr lang="en-ZA" dirty="0" err="1" smtClean="0">
                <a:solidFill>
                  <a:schemeClr val="bg1"/>
                </a:solidFill>
              </a:rPr>
              <a:t>Hy</a:t>
            </a:r>
            <a:r>
              <a:rPr lang="en-ZA" dirty="0" smtClean="0">
                <a:solidFill>
                  <a:schemeClr val="bg1"/>
                </a:solidFill>
              </a:rPr>
              <a:t> het </a:t>
            </a:r>
            <a:r>
              <a:rPr lang="en-ZA" dirty="0" err="1" smtClean="0">
                <a:solidFill>
                  <a:schemeClr val="bg1"/>
                </a:solidFill>
              </a:rPr>
              <a:t>ontsteld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beangs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geword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baseline="30000" dirty="0" smtClean="0">
                <a:solidFill>
                  <a:schemeClr val="bg1"/>
                </a:solidFill>
              </a:rPr>
              <a:t>34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dirty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vir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hulle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gese</a:t>
            </a:r>
            <a:r>
              <a:rPr lang="en-ZA" dirty="0" smtClean="0">
                <a:solidFill>
                  <a:schemeClr val="bg1"/>
                </a:solidFill>
              </a:rPr>
              <a:t>: “</a:t>
            </a:r>
            <a:r>
              <a:rPr lang="en-ZA" dirty="0" err="1" smtClean="0">
                <a:solidFill>
                  <a:schemeClr val="bg1"/>
                </a:solidFill>
              </a:rPr>
              <a:t>Ek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voel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doodsbenoud</a:t>
            </a:r>
            <a:r>
              <a:rPr lang="en-ZA" dirty="0" smtClean="0">
                <a:solidFill>
                  <a:schemeClr val="bg1"/>
                </a:solidFill>
              </a:rPr>
              <a:t>. Bly </a:t>
            </a:r>
            <a:r>
              <a:rPr lang="en-ZA" dirty="0" err="1" smtClean="0">
                <a:solidFill>
                  <a:schemeClr val="bg1"/>
                </a:solidFill>
              </a:rPr>
              <a:t>hier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waak</a:t>
            </a:r>
            <a:r>
              <a:rPr lang="en-ZA" dirty="0" smtClean="0">
                <a:solidFill>
                  <a:schemeClr val="bg1"/>
                </a:solidFill>
              </a:rPr>
              <a:t>!” </a:t>
            </a:r>
            <a:r>
              <a:rPr lang="en-ZA" baseline="30000" dirty="0" smtClean="0">
                <a:solidFill>
                  <a:schemeClr val="bg1"/>
                </a:solidFill>
              </a:rPr>
              <a:t>35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en-ZA" baseline="30000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Hy</a:t>
            </a:r>
            <a:r>
              <a:rPr lang="en-ZA" dirty="0" smtClean="0">
                <a:solidFill>
                  <a:schemeClr val="bg1"/>
                </a:solidFill>
              </a:rPr>
              <a:t> het toe n </a:t>
            </a:r>
            <a:r>
              <a:rPr lang="en-ZA" dirty="0" err="1" smtClean="0">
                <a:solidFill>
                  <a:schemeClr val="bg1"/>
                </a:solidFill>
              </a:rPr>
              <a:t>entjie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daarvandaan</a:t>
            </a:r>
            <a:r>
              <a:rPr lang="en-ZA" dirty="0" smtClean="0">
                <a:solidFill>
                  <a:schemeClr val="bg1"/>
                </a:solidFill>
              </a:rPr>
              <a:t> op die </a:t>
            </a:r>
            <a:r>
              <a:rPr lang="en-ZA" dirty="0" err="1" smtClean="0">
                <a:solidFill>
                  <a:schemeClr val="bg1"/>
                </a:solidFill>
              </a:rPr>
              <a:t>grond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gaan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kniel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en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gebid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dat</a:t>
            </a:r>
            <a:r>
              <a:rPr lang="en-ZA" dirty="0" smtClean="0">
                <a:solidFill>
                  <a:schemeClr val="bg1"/>
                </a:solidFill>
              </a:rPr>
              <a:t>, as </a:t>
            </a:r>
            <a:r>
              <a:rPr lang="en-ZA" dirty="0" err="1" smtClean="0">
                <a:solidFill>
                  <a:schemeClr val="bg1"/>
                </a:solidFill>
              </a:rPr>
              <a:t>dit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moontlik</a:t>
            </a:r>
            <a:r>
              <a:rPr lang="en-ZA" dirty="0" smtClean="0">
                <a:solidFill>
                  <a:schemeClr val="bg1"/>
                </a:solidFill>
              </a:rPr>
              <a:t> is, die </a:t>
            </a:r>
            <a:r>
              <a:rPr lang="en-ZA" dirty="0" err="1" smtClean="0">
                <a:solidFill>
                  <a:schemeClr val="bg1"/>
                </a:solidFill>
              </a:rPr>
              <a:t>uur</a:t>
            </a:r>
            <a:r>
              <a:rPr lang="en-ZA" dirty="0" smtClean="0">
                <a:solidFill>
                  <a:schemeClr val="bg1"/>
                </a:solidFill>
              </a:rPr>
              <a:t> van </a:t>
            </a:r>
            <a:r>
              <a:rPr lang="en-ZA" dirty="0" err="1" smtClean="0">
                <a:solidFill>
                  <a:schemeClr val="bg1"/>
                </a:solidFill>
              </a:rPr>
              <a:t>lyding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nie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vir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Hom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sou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aanbreek</a:t>
            </a:r>
            <a:r>
              <a:rPr lang="en-ZA" dirty="0" smtClean="0">
                <a:solidFill>
                  <a:schemeClr val="bg1"/>
                </a:solidFill>
              </a:rPr>
              <a:t> </a:t>
            </a:r>
            <a:r>
              <a:rPr lang="en-ZA" dirty="0" err="1" smtClean="0">
                <a:solidFill>
                  <a:schemeClr val="bg1"/>
                </a:solidFill>
              </a:rPr>
              <a:t>nie</a:t>
            </a:r>
            <a:r>
              <a:rPr lang="en-ZA" dirty="0" smtClean="0">
                <a:solidFill>
                  <a:schemeClr val="bg1"/>
                </a:solidFill>
              </a:rPr>
              <a:t>. </a:t>
            </a:r>
            <a:r>
              <a:rPr lang="en-ZA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ZA" dirty="0">
                <a:solidFill>
                  <a:schemeClr val="bg1">
                    <a:lumMod val="95000"/>
                  </a:schemeClr>
                </a:solidFill>
              </a:rPr>
            </a:b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Skrif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ZA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baseline="30000" dirty="0">
                <a:solidFill>
                  <a:schemeClr val="bg1"/>
                </a:solidFill>
              </a:rPr>
              <a:t>36 </a:t>
            </a:r>
            <a:r>
              <a:rPr lang="nl-NL" dirty="0" smtClean="0">
                <a:solidFill>
                  <a:schemeClr val="bg1"/>
                </a:solidFill>
              </a:rPr>
              <a:t>Hy </a:t>
            </a:r>
            <a:r>
              <a:rPr lang="nl-NL" dirty="0">
                <a:solidFill>
                  <a:schemeClr val="bg1"/>
                </a:solidFill>
              </a:rPr>
              <a:t>het gesê: “Abba, Vader, alles is vir U moontlik. Neem hierdie lydensbeker van My af weg. Moet nogtans nie doen wat Ek wil nie, maar wat U wil.” </a:t>
            </a:r>
          </a:p>
          <a:p>
            <a:r>
              <a:rPr lang="en-ZA" baseline="30000" dirty="0" smtClean="0">
                <a:solidFill>
                  <a:schemeClr val="bg1"/>
                </a:solidFill>
              </a:rPr>
              <a:t>37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Hy </a:t>
            </a:r>
            <a:r>
              <a:rPr lang="nl-NL" dirty="0">
                <a:solidFill>
                  <a:schemeClr val="bg1"/>
                </a:solidFill>
              </a:rPr>
              <a:t>kom toe terug en kry die drie aan die slaap en vra vir Petrus: “Simon, slaap jy? Kon jy nie eens een uur lank wakker bly nie? </a:t>
            </a:r>
          </a:p>
          <a:p>
            <a:r>
              <a:rPr lang="en-ZA" baseline="30000" dirty="0" smtClean="0">
                <a:solidFill>
                  <a:schemeClr val="bg1"/>
                </a:solidFill>
              </a:rPr>
              <a:t>38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Julle </a:t>
            </a:r>
            <a:r>
              <a:rPr lang="nl-NL" dirty="0">
                <a:solidFill>
                  <a:schemeClr val="bg1"/>
                </a:solidFill>
              </a:rPr>
              <a:t>moet waak en bid, sodat julle nie in versoeking kom nie. Die gees is wel gewillig, maar die vlees is swak</a:t>
            </a:r>
            <a:r>
              <a:rPr lang="nl-NL" dirty="0" smtClean="0">
                <a:solidFill>
                  <a:schemeClr val="bg1"/>
                </a:solidFill>
              </a:rPr>
              <a:t>.”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Skrif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aseline="30000" dirty="0" smtClean="0">
                <a:solidFill>
                  <a:schemeClr val="bg1"/>
                </a:solidFill>
              </a:rPr>
              <a:t>39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Hy </a:t>
            </a:r>
            <a:r>
              <a:rPr lang="nl-NL" dirty="0">
                <a:solidFill>
                  <a:schemeClr val="bg1"/>
                </a:solidFill>
              </a:rPr>
              <a:t>het weer gaan bid en dieselfde gebed as voorheen uitgespreek.</a:t>
            </a:r>
          </a:p>
          <a:p>
            <a:pPr marL="0" indent="0">
              <a:buNone/>
            </a:pPr>
            <a:r>
              <a:rPr lang="en-ZA" baseline="30000" dirty="0" smtClean="0">
                <a:solidFill>
                  <a:schemeClr val="bg1"/>
                </a:solidFill>
              </a:rPr>
              <a:t>40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Hy </a:t>
            </a:r>
            <a:r>
              <a:rPr lang="nl-NL" dirty="0">
                <a:solidFill>
                  <a:schemeClr val="bg1"/>
                </a:solidFill>
              </a:rPr>
              <a:t>kom toe terug en kry die drie weer aan die slaap, want hulle was baie vaak. Hulle het nie geweet wat om vir Hom te sê nie</a:t>
            </a:r>
            <a:r>
              <a:rPr lang="nl-NL" dirty="0" smtClean="0"/>
              <a:t>.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Skrif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aseline="30000" dirty="0" smtClean="0">
                <a:solidFill>
                  <a:schemeClr val="bg1"/>
                </a:solidFill>
              </a:rPr>
              <a:t>41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Toe </a:t>
            </a:r>
            <a:r>
              <a:rPr lang="nl-NL" dirty="0">
                <a:solidFill>
                  <a:schemeClr val="bg1"/>
                </a:solidFill>
              </a:rPr>
              <a:t>Hy die derde keer terugkom, sê Hy vir hulle: “Slaap en rus julle nou nog? Dit is genoeg. Die tyd het gekom. Die Seun van die mens word in die hande van die sondaars </a:t>
            </a:r>
            <a:r>
              <a:rPr lang="nl-NL" dirty="0" smtClean="0">
                <a:solidFill>
                  <a:schemeClr val="bg1"/>
                </a:solidFill>
              </a:rPr>
              <a:t>oorgegee</a:t>
            </a:r>
            <a:r>
              <a:rPr lang="en-ZA" baseline="30000" dirty="0" smtClean="0">
                <a:solidFill>
                  <a:schemeClr val="bg1"/>
                </a:solidFill>
              </a:rPr>
              <a:t>42</a:t>
            </a:r>
            <a:r>
              <a:rPr lang="en-ZA" baseline="30000" dirty="0">
                <a:solidFill>
                  <a:schemeClr val="bg1"/>
                </a:solidFill>
              </a:rPr>
              <a:t> </a:t>
            </a:r>
            <a:r>
              <a:rPr lang="nl-NL" dirty="0" smtClean="0">
                <a:solidFill>
                  <a:schemeClr val="bg1"/>
                </a:solidFill>
              </a:rPr>
              <a:t>Staan </a:t>
            </a:r>
            <a:r>
              <a:rPr lang="nl-NL" dirty="0">
                <a:solidFill>
                  <a:schemeClr val="bg1"/>
                </a:solidFill>
              </a:rPr>
              <a:t>op, kom ons loop. Kyk, die man wat My verraai, is hier naby</a:t>
            </a:r>
            <a:r>
              <a:rPr lang="nl-NL" dirty="0" smtClean="0">
                <a:solidFill>
                  <a:schemeClr val="bg1"/>
                </a:solidFill>
              </a:rPr>
              <a:t>.”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6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Deursigtigheid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Wanneer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deursigtig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is…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erken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menslike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gebrokenheid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komunikeer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vertroue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erken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afhanklikheid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van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mekaar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2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ssag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Gebed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Wanneer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vir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mekaar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bid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beweeg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fokus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weg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van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onsself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identifiseer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met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ander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ZA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…word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ons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harte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lyn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gebring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 met God se </a:t>
            </a:r>
            <a:r>
              <a:rPr lang="en-ZA" dirty="0" err="1" smtClean="0">
                <a:solidFill>
                  <a:schemeClr val="bg1">
                    <a:lumMod val="95000"/>
                  </a:schemeClr>
                </a:solidFill>
              </a:rPr>
              <a:t>wil</a:t>
            </a:r>
            <a:r>
              <a:rPr lang="en-ZA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Z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270</TotalTime>
  <Words>72</Words>
  <Application>Microsoft Office PowerPoint</Application>
  <PresentationFormat>On-screen Show (16:9)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Liefde vir mekaar – Deel 1</vt:lpstr>
      <vt:lpstr>Skrif</vt:lpstr>
      <vt:lpstr>Skrif</vt:lpstr>
      <vt:lpstr>Skrif</vt:lpstr>
      <vt:lpstr>Skrif</vt:lpstr>
      <vt:lpstr>Skrif</vt:lpstr>
      <vt:lpstr>Deursigtigheid</vt:lpstr>
      <vt:lpstr>Gebed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Jaco van Rooyen</cp:lastModifiedBy>
  <cp:revision>49</cp:revision>
  <dcterms:created xsi:type="dcterms:W3CDTF">2010-04-12T23:12:02Z</dcterms:created>
  <dcterms:modified xsi:type="dcterms:W3CDTF">2016-02-11T10:46:39Z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