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  <p:sldMasterId id="2147483805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8" r:id="rId4"/>
    <p:sldId id="257" r:id="rId5"/>
    <p:sldId id="265" r:id="rId6"/>
    <p:sldId id="259" r:id="rId7"/>
    <p:sldId id="262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68" autoAdjust="0"/>
    <p:restoredTop sz="99668" autoAdjust="0"/>
  </p:normalViewPr>
  <p:slideViewPr>
    <p:cSldViewPr>
      <p:cViewPr varScale="1">
        <p:scale>
          <a:sx n="79" d="100"/>
          <a:sy n="79" d="100"/>
        </p:scale>
        <p:origin x="-13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74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FA210-1394-41A7-A689-E91A6B2A4704}" type="datetimeFigureOut">
              <a:rPr lang="en-ZA" smtClean="0"/>
              <a:t>2013/03/02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5A500-A4BE-4FD0-A36D-81CD3BDB3BB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48528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073CC-42FB-40D5-A284-EE18D8C8A320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79415-3BF8-4D5A-A0CD-CCBA14ACEC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34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b="1" dirty="0" err="1" smtClean="0"/>
              <a:t>Ysbreker</a:t>
            </a:r>
            <a:r>
              <a:rPr lang="en-ZA" dirty="0" smtClean="0"/>
              <a:t>:</a:t>
            </a:r>
          </a:p>
          <a:p>
            <a:endParaRPr lang="en-ZA" dirty="0" smtClean="0"/>
          </a:p>
          <a:p>
            <a:r>
              <a:rPr lang="en-ZA" dirty="0" err="1" smtClean="0"/>
              <a:t>Afgetrede</a:t>
            </a:r>
            <a:r>
              <a:rPr lang="en-ZA" dirty="0" smtClean="0"/>
              <a:t> </a:t>
            </a:r>
            <a:r>
              <a:rPr lang="en-ZA" dirty="0" err="1" smtClean="0"/>
              <a:t>pastoor</a:t>
            </a:r>
            <a:r>
              <a:rPr lang="en-ZA" dirty="0" smtClean="0"/>
              <a:t> </a:t>
            </a:r>
            <a:r>
              <a:rPr lang="en-ZA" dirty="0" err="1" smtClean="0"/>
              <a:t>wat</a:t>
            </a:r>
            <a:r>
              <a:rPr lang="en-ZA" dirty="0" smtClean="0"/>
              <a:t> ‘n </a:t>
            </a:r>
            <a:r>
              <a:rPr lang="en-ZA" dirty="0" err="1" smtClean="0"/>
              <a:t>lewensredder</a:t>
            </a:r>
            <a:r>
              <a:rPr lang="en-ZA" dirty="0" smtClean="0"/>
              <a:t> by die </a:t>
            </a:r>
            <a:r>
              <a:rPr lang="en-ZA" dirty="0" err="1" smtClean="0"/>
              <a:t>munisipale</a:t>
            </a:r>
            <a:r>
              <a:rPr lang="en-ZA" dirty="0" smtClean="0"/>
              <a:t> </a:t>
            </a:r>
            <a:r>
              <a:rPr lang="en-ZA" dirty="0" err="1" smtClean="0"/>
              <a:t>swembad</a:t>
            </a:r>
            <a:r>
              <a:rPr lang="en-ZA" dirty="0" smtClean="0"/>
              <a:t> </a:t>
            </a:r>
            <a:r>
              <a:rPr lang="en-ZA" dirty="0" err="1" smtClean="0"/>
              <a:t>geword</a:t>
            </a:r>
            <a:r>
              <a:rPr lang="en-ZA" dirty="0" smtClean="0"/>
              <a:t> het.</a:t>
            </a:r>
          </a:p>
          <a:p>
            <a:endParaRPr lang="en-ZA" dirty="0" smtClean="0"/>
          </a:p>
          <a:p>
            <a:endParaRPr lang="en-ZA" dirty="0" smtClean="0"/>
          </a:p>
          <a:p>
            <a:r>
              <a:rPr lang="en-ZA" b="1" dirty="0" err="1" smtClean="0"/>
              <a:t>Wys</a:t>
            </a:r>
            <a:r>
              <a:rPr lang="en-ZA" b="1" baseline="0" dirty="0" smtClean="0"/>
              <a:t> </a:t>
            </a:r>
            <a:r>
              <a:rPr lang="en-ZA" b="1" baseline="0" dirty="0" err="1" smtClean="0"/>
              <a:t>foto</a:t>
            </a:r>
            <a:r>
              <a:rPr lang="en-ZA" b="1" baseline="0" dirty="0" smtClean="0"/>
              <a:t> </a:t>
            </a:r>
            <a:r>
              <a:rPr lang="en-ZA" baseline="0" dirty="0" smtClean="0"/>
              <a:t>(Duwisib </a:t>
            </a:r>
            <a:r>
              <a:rPr lang="en-ZA" baseline="0" dirty="0" err="1" smtClean="0"/>
              <a:t>Kasteel</a:t>
            </a:r>
            <a:r>
              <a:rPr lang="en-ZA" baseline="0" dirty="0" smtClean="0"/>
              <a:t>)</a:t>
            </a:r>
          </a:p>
          <a:p>
            <a:endParaRPr lang="en-Z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79415-3BF8-4D5A-A0CD-CCBA14ACECF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23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b="1" baseline="0" dirty="0" err="1" smtClean="0"/>
              <a:t>Foto</a:t>
            </a:r>
            <a:endParaRPr lang="en-ZA" b="1" baseline="0" dirty="0" smtClean="0"/>
          </a:p>
          <a:p>
            <a:endParaRPr lang="en-ZA" baseline="0" dirty="0" smtClean="0"/>
          </a:p>
          <a:p>
            <a:r>
              <a:rPr lang="en-ZA" baseline="0" dirty="0" err="1" smtClean="0"/>
              <a:t>Wie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weet</a:t>
            </a:r>
            <a:r>
              <a:rPr lang="en-ZA" baseline="0" dirty="0" smtClean="0"/>
              <a:t> </a:t>
            </a:r>
            <a:r>
              <a:rPr lang="en-ZA" baseline="0" dirty="0" err="1" smtClean="0"/>
              <a:t>wat</a:t>
            </a:r>
            <a:r>
              <a:rPr lang="en-ZA" baseline="0" dirty="0" smtClean="0"/>
              <a:t> </a:t>
            </a:r>
            <a:r>
              <a:rPr lang="en-ZA" baseline="0" dirty="0" err="1" smtClean="0"/>
              <a:t>dit</a:t>
            </a:r>
            <a:r>
              <a:rPr lang="en-ZA" baseline="0" dirty="0" smtClean="0"/>
              <a:t> is?</a:t>
            </a:r>
          </a:p>
          <a:p>
            <a:endParaRPr lang="en-ZA" baseline="0" dirty="0" smtClean="0"/>
          </a:p>
          <a:p>
            <a:r>
              <a:rPr lang="en-ZA" baseline="0" dirty="0" smtClean="0"/>
              <a:t>Ken </a:t>
            </a:r>
            <a:r>
              <a:rPr lang="en-ZA" baseline="0" dirty="0" err="1" smtClean="0"/>
              <a:t>iemand</a:t>
            </a:r>
            <a:r>
              <a:rPr lang="en-ZA" baseline="0" dirty="0" smtClean="0"/>
              <a:t> die </a:t>
            </a:r>
            <a:r>
              <a:rPr lang="en-ZA" baseline="0" dirty="0" err="1" smtClean="0"/>
              <a:t>geskiedenis</a:t>
            </a:r>
            <a:r>
              <a:rPr lang="en-ZA" baseline="0" dirty="0" smtClean="0"/>
              <a:t>?</a:t>
            </a:r>
          </a:p>
          <a:p>
            <a:endParaRPr lang="en-ZA" baseline="0" dirty="0" smtClean="0"/>
          </a:p>
          <a:p>
            <a:endParaRPr lang="en-ZA" baseline="0" dirty="0" smtClean="0"/>
          </a:p>
          <a:p>
            <a:r>
              <a:rPr lang="en-US" b="1" dirty="0" smtClean="0"/>
              <a:t>Duwisib </a:t>
            </a:r>
            <a:r>
              <a:rPr lang="en-US" b="1" dirty="0" err="1" smtClean="0"/>
              <a:t>Kasteel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err="1" smtClean="0"/>
              <a:t>Geleë</a:t>
            </a:r>
            <a:r>
              <a:rPr lang="en-US" dirty="0" smtClean="0"/>
              <a:t> </a:t>
            </a:r>
            <a:r>
              <a:rPr lang="en-US" dirty="0" err="1" smtClean="0"/>
              <a:t>tussen</a:t>
            </a:r>
            <a:r>
              <a:rPr lang="en-US" dirty="0" smtClean="0"/>
              <a:t> </a:t>
            </a:r>
            <a:r>
              <a:rPr lang="en-US" i="1" u="sng" dirty="0" err="1" smtClean="0"/>
              <a:t>Maltahöhe</a:t>
            </a:r>
            <a:r>
              <a:rPr lang="en-US" dirty="0" smtClean="0"/>
              <a:t> en </a:t>
            </a:r>
            <a:r>
              <a:rPr lang="en-US" i="1" u="sng" dirty="0" err="1" smtClean="0"/>
              <a:t>Helmeringhausen</a:t>
            </a:r>
            <a:r>
              <a:rPr lang="en-US" i="0" u="none" dirty="0" smtClean="0"/>
              <a:t>  (35 x 31 m)</a:t>
            </a:r>
          </a:p>
          <a:p>
            <a:endParaRPr lang="en-US" dirty="0" smtClean="0"/>
          </a:p>
          <a:p>
            <a:r>
              <a:rPr lang="en-US" i="1" u="sng" dirty="0" err="1" smtClean="0"/>
              <a:t>Oornag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gedurende</a:t>
            </a:r>
            <a:r>
              <a:rPr lang="en-US" baseline="0" dirty="0" smtClean="0"/>
              <a:t> </a:t>
            </a:r>
            <a:r>
              <a:rPr lang="en-US" i="1" u="sng" baseline="0" dirty="0" err="1" smtClean="0"/>
              <a:t>Januarie</a:t>
            </a:r>
            <a:r>
              <a:rPr lang="en-US" i="1" baseline="0" dirty="0" smtClean="0"/>
              <a:t> </a:t>
            </a:r>
            <a:r>
              <a:rPr lang="en-US" i="0" baseline="0" dirty="0" smtClean="0"/>
              <a:t>en lees die </a:t>
            </a:r>
            <a:r>
              <a:rPr lang="en-US" i="1" u="sng" baseline="0" dirty="0" err="1" smtClean="0"/>
              <a:t>boek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oor</a:t>
            </a:r>
            <a:r>
              <a:rPr lang="en-US" i="0" baseline="0" dirty="0" smtClean="0"/>
              <a:t> die </a:t>
            </a:r>
            <a:r>
              <a:rPr lang="en-US" i="1" u="sng" baseline="0" dirty="0" err="1" smtClean="0"/>
              <a:t>geskiedenis</a:t>
            </a:r>
            <a:r>
              <a:rPr lang="en-US" i="1" baseline="0" dirty="0" smtClean="0"/>
              <a:t> </a:t>
            </a:r>
            <a:r>
              <a:rPr lang="en-US" i="0" baseline="0" dirty="0" smtClean="0"/>
              <a:t>van die </a:t>
            </a:r>
            <a:r>
              <a:rPr lang="en-US" i="0" baseline="0" dirty="0" err="1" smtClean="0"/>
              <a:t>kasteel</a:t>
            </a:r>
            <a:endParaRPr lang="en-US" i="0" baseline="0" dirty="0" smtClean="0"/>
          </a:p>
          <a:p>
            <a:endParaRPr lang="en-US" i="0" baseline="0" dirty="0" smtClean="0"/>
          </a:p>
          <a:p>
            <a:r>
              <a:rPr lang="en-US" i="0" baseline="0" dirty="0" err="1" smtClean="0"/>
              <a:t>Maak</a:t>
            </a:r>
            <a:r>
              <a:rPr lang="en-US" i="0" baseline="0" dirty="0" smtClean="0"/>
              <a:t> ‘n </a:t>
            </a:r>
            <a:r>
              <a:rPr lang="en-US" i="1" u="sng" baseline="0" dirty="0" err="1" smtClean="0"/>
              <a:t>diep</a:t>
            </a:r>
            <a:r>
              <a:rPr lang="en-US" i="1" u="sng" baseline="0" dirty="0" smtClean="0"/>
              <a:t> </a:t>
            </a:r>
            <a:r>
              <a:rPr lang="en-US" i="1" u="sng" baseline="0" dirty="0" err="1" smtClean="0"/>
              <a:t>indruk</a:t>
            </a:r>
            <a:r>
              <a:rPr lang="en-US" i="1" u="sng" baseline="0" dirty="0" smtClean="0"/>
              <a:t> </a:t>
            </a:r>
            <a:r>
              <a:rPr lang="en-US" i="0" u="none" baseline="0" dirty="0" smtClean="0"/>
              <a:t> </a:t>
            </a:r>
            <a:r>
              <a:rPr lang="en-US" i="0" baseline="0" dirty="0" smtClean="0"/>
              <a:t>op my en </a:t>
            </a:r>
            <a:r>
              <a:rPr lang="en-US" i="1" u="sng" baseline="0" dirty="0" err="1" smtClean="0"/>
              <a:t>laat</a:t>
            </a:r>
            <a:r>
              <a:rPr lang="en-US" i="1" u="sng" baseline="0" dirty="0" smtClean="0"/>
              <a:t> my </a:t>
            </a:r>
            <a:r>
              <a:rPr lang="en-US" i="1" u="sng" baseline="0" dirty="0" err="1" smtClean="0"/>
              <a:t>nadink</a:t>
            </a:r>
            <a:endParaRPr lang="en-US" i="1" u="sng" baseline="0" dirty="0" smtClean="0"/>
          </a:p>
          <a:p>
            <a:endParaRPr lang="en-US" i="1" dirty="0" smtClean="0"/>
          </a:p>
          <a:p>
            <a:endParaRPr lang="en-ZA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="1" dirty="0" err="1" smtClean="0"/>
              <a:t>Agtergrond</a:t>
            </a:r>
            <a:r>
              <a:rPr lang="en-ZA" b="1" dirty="0" smtClean="0"/>
              <a:t>:</a:t>
            </a:r>
          </a:p>
          <a:p>
            <a:endParaRPr lang="en-ZA" dirty="0" smtClean="0"/>
          </a:p>
          <a:p>
            <a:endParaRPr lang="en-ZA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="1" baseline="0" dirty="0" err="1" smtClean="0"/>
              <a:t>Volgende</a:t>
            </a:r>
            <a:r>
              <a:rPr lang="en-ZA" b="1" baseline="0" dirty="0" smtClean="0"/>
              <a:t> Slide!</a:t>
            </a:r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79415-3BF8-4D5A-A0CD-CCBA14ACECF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n-ZA" b="1" dirty="0" smtClean="0"/>
          </a:p>
          <a:p>
            <a:pPr algn="ctr"/>
            <a:r>
              <a:rPr lang="en-ZA" b="1" i="0" u="none" dirty="0" err="1" smtClean="0"/>
              <a:t>Hansheinrich</a:t>
            </a:r>
            <a:r>
              <a:rPr lang="en-ZA" b="1" i="0" u="none" dirty="0" smtClean="0"/>
              <a:t> von Wolf</a:t>
            </a:r>
          </a:p>
          <a:p>
            <a:endParaRPr lang="en-ZA" b="0" dirty="0" smtClean="0"/>
          </a:p>
          <a:p>
            <a:r>
              <a:rPr lang="en-ZA" b="1" i="0" u="none" dirty="0" smtClean="0"/>
              <a:t>1873 :</a:t>
            </a:r>
            <a:r>
              <a:rPr lang="en-ZA" b="0" i="0" u="none" baseline="0" dirty="0" smtClean="0"/>
              <a:t> </a:t>
            </a:r>
            <a:r>
              <a:rPr lang="en-ZA" b="0" i="1" u="sng" dirty="0" err="1" smtClean="0"/>
              <a:t>Gebore</a:t>
            </a:r>
            <a:r>
              <a:rPr lang="en-ZA" b="0" dirty="0" smtClean="0"/>
              <a:t>  op</a:t>
            </a:r>
            <a:r>
              <a:rPr lang="en-ZA" b="0" baseline="0" dirty="0" smtClean="0"/>
              <a:t> </a:t>
            </a:r>
            <a:r>
              <a:rPr lang="en-ZA" b="0" i="1" u="sng" baseline="0" dirty="0" smtClean="0"/>
              <a:t>11 </a:t>
            </a:r>
            <a:r>
              <a:rPr lang="en-ZA" b="0" i="1" u="sng" baseline="0" dirty="0" err="1" smtClean="0"/>
              <a:t>Januarie</a:t>
            </a:r>
            <a:r>
              <a:rPr lang="en-ZA" b="0" i="0" u="none" baseline="0" dirty="0" smtClean="0"/>
              <a:t>  </a:t>
            </a:r>
            <a:r>
              <a:rPr lang="en-ZA" b="0" dirty="0" smtClean="0"/>
              <a:t>in </a:t>
            </a:r>
            <a:r>
              <a:rPr lang="en-ZA" b="0" i="1" u="sng" dirty="0" smtClean="0"/>
              <a:t>Dresden</a:t>
            </a:r>
            <a:r>
              <a:rPr lang="en-ZA" b="0" dirty="0" smtClean="0"/>
              <a:t> </a:t>
            </a:r>
            <a:endParaRPr lang="en-ZA" b="0" i="1" u="sng" baseline="0" dirty="0" smtClean="0"/>
          </a:p>
          <a:p>
            <a:endParaRPr lang="en-ZA" b="0" i="0" u="none" baseline="0" dirty="0" smtClean="0"/>
          </a:p>
          <a:p>
            <a:r>
              <a:rPr lang="en-ZA" b="0" i="0" u="none" baseline="0" dirty="0" smtClean="0"/>
              <a:t>	</a:t>
            </a:r>
            <a:r>
              <a:rPr lang="en-ZA" b="0" i="1" u="sng" baseline="0" dirty="0" smtClean="0"/>
              <a:t>Pa</a:t>
            </a:r>
            <a:r>
              <a:rPr lang="en-ZA" b="0" baseline="0" dirty="0" smtClean="0"/>
              <a:t>  was </a:t>
            </a:r>
            <a:r>
              <a:rPr lang="en-ZA" b="0" i="1" u="sng" baseline="0" dirty="0" err="1" smtClean="0"/>
              <a:t>Majoor</a:t>
            </a:r>
            <a:r>
              <a:rPr lang="en-ZA" b="0" i="1" u="sng" baseline="0" dirty="0" smtClean="0"/>
              <a:t> </a:t>
            </a:r>
            <a:r>
              <a:rPr lang="en-ZA" b="0" i="1" u="sng" baseline="0" dirty="0" err="1" smtClean="0"/>
              <a:t>Generaal</a:t>
            </a:r>
            <a:r>
              <a:rPr lang="en-ZA" b="0" i="0" u="none" baseline="0" dirty="0" smtClean="0"/>
              <a:t>  </a:t>
            </a:r>
            <a:r>
              <a:rPr lang="en-ZA" b="0" baseline="0" dirty="0" smtClean="0"/>
              <a:t>in die “</a:t>
            </a:r>
            <a:r>
              <a:rPr lang="en-ZA" b="0" i="1" u="sng" baseline="0" dirty="0" smtClean="0"/>
              <a:t>Royal Saxon Army</a:t>
            </a:r>
            <a:r>
              <a:rPr lang="en-ZA" b="0" baseline="0" dirty="0" smtClean="0"/>
              <a:t>”</a:t>
            </a:r>
          </a:p>
          <a:p>
            <a:endParaRPr lang="en-ZA" b="0" baseline="0" dirty="0" smtClean="0"/>
          </a:p>
          <a:p>
            <a:r>
              <a:rPr lang="en-ZA" b="0" baseline="0" dirty="0" smtClean="0"/>
              <a:t>	Von Wolf </a:t>
            </a:r>
            <a:r>
              <a:rPr lang="en-ZA" b="0" baseline="0" dirty="0" err="1" smtClean="0"/>
              <a:t>familie</a:t>
            </a:r>
            <a:r>
              <a:rPr lang="en-ZA" b="0" baseline="0" dirty="0" smtClean="0"/>
              <a:t> was</a:t>
            </a:r>
            <a:r>
              <a:rPr lang="en-ZA" b="0" i="1" u="none" baseline="0" dirty="0" smtClean="0"/>
              <a:t> </a:t>
            </a:r>
            <a:r>
              <a:rPr lang="en-ZA" b="0" i="1" u="sng" baseline="0" dirty="0" err="1" smtClean="0"/>
              <a:t>adellik</a:t>
            </a:r>
            <a:r>
              <a:rPr lang="en-ZA" b="0" i="0" u="none" baseline="0" dirty="0" smtClean="0"/>
              <a:t>  en </a:t>
            </a:r>
            <a:r>
              <a:rPr lang="en-ZA" b="0" i="1" u="sng" baseline="0" dirty="0" err="1" smtClean="0"/>
              <a:t>gerespekteerd</a:t>
            </a:r>
            <a:r>
              <a:rPr lang="en-ZA" b="0" i="1" u="none" baseline="0" dirty="0" smtClean="0"/>
              <a:t>  </a:t>
            </a:r>
            <a:r>
              <a:rPr lang="en-ZA" b="0" baseline="0" dirty="0" smtClean="0"/>
              <a:t>(</a:t>
            </a:r>
            <a:r>
              <a:rPr lang="en-ZA" b="0" baseline="0" dirty="0" err="1" smtClean="0"/>
              <a:t>welaf</a:t>
            </a:r>
            <a:r>
              <a:rPr lang="en-ZA" b="0" baseline="0" dirty="0" smtClean="0"/>
              <a:t>)</a:t>
            </a:r>
          </a:p>
          <a:p>
            <a:endParaRPr lang="en-ZA" b="0" baseline="0" dirty="0" smtClean="0"/>
          </a:p>
          <a:p>
            <a:r>
              <a:rPr lang="en-ZA" b="0" baseline="0" dirty="0" smtClean="0"/>
              <a:t>	</a:t>
            </a:r>
            <a:r>
              <a:rPr lang="en-ZA" b="0" baseline="0" dirty="0" err="1" smtClean="0"/>
              <a:t>Hansheinrich</a:t>
            </a:r>
            <a:r>
              <a:rPr lang="en-ZA" b="0" baseline="0" dirty="0" smtClean="0"/>
              <a:t> was </a:t>
            </a:r>
            <a:r>
              <a:rPr lang="en-ZA" b="0" i="1" u="sng" baseline="0" dirty="0" err="1" smtClean="0"/>
              <a:t>baie</a:t>
            </a:r>
            <a:r>
              <a:rPr lang="en-ZA" b="0" i="1" u="sng" baseline="0" dirty="0" smtClean="0"/>
              <a:t> </a:t>
            </a:r>
            <a:r>
              <a:rPr lang="en-ZA" b="0" i="1" u="sng" baseline="0" dirty="0" err="1" smtClean="0"/>
              <a:t>aantreklik</a:t>
            </a:r>
            <a:r>
              <a:rPr lang="en-ZA" b="0" i="1" u="sng" baseline="0" dirty="0" smtClean="0"/>
              <a:t> </a:t>
            </a:r>
            <a:r>
              <a:rPr lang="en-ZA" b="0" i="0" u="none" baseline="0" dirty="0" smtClean="0"/>
              <a:t> </a:t>
            </a:r>
            <a:r>
              <a:rPr lang="en-ZA" b="0" baseline="0" dirty="0" smtClean="0"/>
              <a:t>en 1.98m lank  (</a:t>
            </a:r>
            <a:r>
              <a:rPr lang="en-ZA" b="0" baseline="0" dirty="0" err="1" smtClean="0"/>
              <a:t>Omtrent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soos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ek</a:t>
            </a:r>
            <a:r>
              <a:rPr lang="en-ZA" b="0" baseline="0" dirty="0" smtClean="0"/>
              <a:t>)</a:t>
            </a:r>
          </a:p>
          <a:p>
            <a:endParaRPr lang="en-ZA" b="0" baseline="0" dirty="0" smtClean="0"/>
          </a:p>
          <a:p>
            <a:endParaRPr lang="en-ZA" b="0" baseline="0" dirty="0" smtClean="0"/>
          </a:p>
          <a:p>
            <a:r>
              <a:rPr lang="en-ZA" b="1" baseline="0" dirty="0" smtClean="0"/>
              <a:t>1890 : </a:t>
            </a:r>
            <a:r>
              <a:rPr lang="en-ZA" b="0" baseline="0" dirty="0" err="1" smtClean="0"/>
              <a:t>Sluit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aan</a:t>
            </a:r>
            <a:r>
              <a:rPr lang="en-ZA" b="0" baseline="0" dirty="0" smtClean="0"/>
              <a:t> by die </a:t>
            </a:r>
            <a:r>
              <a:rPr lang="en-ZA" b="0" baseline="0" dirty="0" err="1" smtClean="0"/>
              <a:t>weermag</a:t>
            </a:r>
            <a:r>
              <a:rPr lang="en-ZA" b="0" baseline="0" dirty="0" smtClean="0"/>
              <a:t>  (+/- 17 </a:t>
            </a:r>
            <a:r>
              <a:rPr lang="en-ZA" b="0" baseline="0" dirty="0" err="1" smtClean="0"/>
              <a:t>Jaar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oud</a:t>
            </a:r>
            <a:r>
              <a:rPr lang="en-ZA" b="0" baseline="0" dirty="0" smtClean="0"/>
              <a:t>)</a:t>
            </a:r>
          </a:p>
          <a:p>
            <a:endParaRPr lang="en-ZA" b="0" baseline="0" dirty="0" smtClean="0"/>
          </a:p>
          <a:p>
            <a:r>
              <a:rPr lang="en-ZA" b="0" baseline="0" dirty="0" smtClean="0"/>
              <a:t>	</a:t>
            </a:r>
            <a:r>
              <a:rPr lang="en-ZA" b="0" baseline="0" dirty="0" err="1" smtClean="0"/>
              <a:t>Doen</a:t>
            </a:r>
            <a:r>
              <a:rPr lang="en-ZA" b="0" baseline="0" dirty="0" smtClean="0"/>
              <a:t> </a:t>
            </a:r>
            <a:r>
              <a:rPr lang="en-ZA" b="0" i="1" u="sng" baseline="0" dirty="0" err="1" smtClean="0"/>
              <a:t>diens</a:t>
            </a:r>
            <a:r>
              <a:rPr lang="en-ZA" b="0" i="1" u="sng" baseline="0" dirty="0" smtClean="0"/>
              <a:t> in </a:t>
            </a:r>
            <a:r>
              <a:rPr lang="en-ZA" b="0" i="1" u="sng" baseline="0" dirty="0" err="1" smtClean="0"/>
              <a:t>Egipte</a:t>
            </a:r>
            <a:r>
              <a:rPr lang="en-ZA" b="0" i="1" u="sng" baseline="0" dirty="0" smtClean="0"/>
              <a:t> </a:t>
            </a:r>
            <a:r>
              <a:rPr lang="en-ZA" b="0" baseline="0" dirty="0" smtClean="0"/>
              <a:t> word later ‘n </a:t>
            </a:r>
            <a:r>
              <a:rPr lang="en-ZA" b="0" i="1" u="sng" baseline="0" dirty="0" err="1" smtClean="0"/>
              <a:t>perdryinstrukteur</a:t>
            </a:r>
            <a:r>
              <a:rPr lang="en-ZA" b="0" baseline="0" dirty="0" smtClean="0"/>
              <a:t>  by die “Military Equestrian Academy”  in Hanover</a:t>
            </a:r>
          </a:p>
          <a:p>
            <a:endParaRPr lang="en-ZA" b="0" baseline="0" dirty="0" smtClean="0"/>
          </a:p>
          <a:p>
            <a:endParaRPr lang="en-ZA" b="0" baseline="0" dirty="0" smtClean="0"/>
          </a:p>
          <a:p>
            <a:r>
              <a:rPr lang="en-ZA" b="1" baseline="0" dirty="0" smtClean="0"/>
              <a:t>1901 : </a:t>
            </a:r>
            <a:r>
              <a:rPr lang="en-ZA" b="0" baseline="0" dirty="0" smtClean="0"/>
              <a:t>Word tot </a:t>
            </a:r>
            <a:r>
              <a:rPr lang="en-ZA" b="0" i="1" u="sng" baseline="0" dirty="0" err="1" smtClean="0"/>
              <a:t>Kaptein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bevorder</a:t>
            </a:r>
            <a:r>
              <a:rPr lang="en-ZA" b="0" baseline="0" dirty="0" smtClean="0"/>
              <a:t>  (+/- 28 </a:t>
            </a:r>
            <a:r>
              <a:rPr lang="en-ZA" b="0" baseline="0" dirty="0" err="1" smtClean="0"/>
              <a:t>Jaar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oud</a:t>
            </a:r>
            <a:r>
              <a:rPr lang="en-ZA" b="0" baseline="0" dirty="0" smtClean="0"/>
              <a:t>)</a:t>
            </a:r>
          </a:p>
          <a:p>
            <a:endParaRPr lang="en-ZA" b="0" baseline="0" dirty="0" smtClean="0"/>
          </a:p>
          <a:p>
            <a:endParaRPr lang="en-ZA" b="0" baseline="0" dirty="0" smtClean="0"/>
          </a:p>
          <a:p>
            <a:r>
              <a:rPr lang="en-ZA" b="1" baseline="0" dirty="0" smtClean="0"/>
              <a:t>1904 : </a:t>
            </a:r>
            <a:r>
              <a:rPr lang="en-ZA" b="0" baseline="0" dirty="0" err="1" smtClean="0"/>
              <a:t>Kom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hy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na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Suid</a:t>
            </a:r>
            <a:r>
              <a:rPr lang="en-ZA" b="0" baseline="0" dirty="0" smtClean="0"/>
              <a:t> Wes </a:t>
            </a:r>
            <a:r>
              <a:rPr lang="en-ZA" b="0" baseline="0" dirty="0" err="1" smtClean="0"/>
              <a:t>Afrika</a:t>
            </a:r>
            <a:r>
              <a:rPr lang="en-ZA" b="0" baseline="0" dirty="0" smtClean="0"/>
              <a:t> </a:t>
            </a:r>
          </a:p>
          <a:p>
            <a:endParaRPr lang="en-ZA" b="0" baseline="0" dirty="0" smtClean="0"/>
          </a:p>
          <a:p>
            <a:r>
              <a:rPr lang="en-ZA" b="0" baseline="0" dirty="0" smtClean="0"/>
              <a:t>	</a:t>
            </a:r>
            <a:r>
              <a:rPr lang="en-ZA" b="0" i="1" u="sng" baseline="0" dirty="0" err="1" smtClean="0"/>
              <a:t>Kommandeur</a:t>
            </a:r>
            <a:r>
              <a:rPr lang="en-ZA" b="0" baseline="0" dirty="0" smtClean="0"/>
              <a:t>  van 2de </a:t>
            </a:r>
            <a:r>
              <a:rPr lang="en-ZA" b="0" baseline="0" dirty="0" err="1" smtClean="0"/>
              <a:t>Reserwe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Korps</a:t>
            </a:r>
            <a:r>
              <a:rPr lang="en-ZA" b="0" baseline="0" dirty="0" smtClean="0"/>
              <a:t> van die </a:t>
            </a:r>
            <a:r>
              <a:rPr lang="en-ZA" b="0" i="1" u="sng" baseline="0" dirty="0" err="1" smtClean="0"/>
              <a:t>Schutztruppe</a:t>
            </a:r>
            <a:r>
              <a:rPr lang="en-ZA" b="0" baseline="0" dirty="0" smtClean="0"/>
              <a:t>  (</a:t>
            </a:r>
            <a:r>
              <a:rPr lang="en-ZA" b="0" baseline="0" dirty="0" err="1" smtClean="0"/>
              <a:t>Tydens</a:t>
            </a:r>
            <a:r>
              <a:rPr lang="en-ZA" b="0" baseline="0" dirty="0" smtClean="0"/>
              <a:t> ‘n Herero/</a:t>
            </a:r>
            <a:r>
              <a:rPr lang="en-ZA" b="0" baseline="0" dirty="0" err="1" smtClean="0"/>
              <a:t>Nama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opstand</a:t>
            </a:r>
            <a:r>
              <a:rPr lang="en-ZA" b="0" baseline="0" dirty="0" smtClean="0"/>
              <a:t> teen </a:t>
            </a:r>
            <a:r>
              <a:rPr lang="en-ZA" b="0" baseline="0" dirty="0" err="1" smtClean="0"/>
              <a:t>Duitse</a:t>
            </a:r>
            <a:r>
              <a:rPr lang="en-ZA" b="0" baseline="0" dirty="0" smtClean="0"/>
              <a:t> besetting)</a:t>
            </a:r>
          </a:p>
          <a:p>
            <a:endParaRPr lang="en-ZA" b="0" baseline="0" dirty="0" smtClean="0"/>
          </a:p>
          <a:p>
            <a:r>
              <a:rPr lang="en-ZA" b="0" baseline="0" dirty="0" smtClean="0"/>
              <a:t>	</a:t>
            </a:r>
            <a:r>
              <a:rPr lang="en-ZA" b="0" baseline="0" dirty="0" err="1" smtClean="0"/>
              <a:t>Doen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diens</a:t>
            </a:r>
            <a:r>
              <a:rPr lang="en-ZA" b="0" baseline="0" dirty="0" smtClean="0"/>
              <a:t> in die </a:t>
            </a:r>
            <a:r>
              <a:rPr lang="en-ZA" b="0" i="1" u="sng" baseline="0" dirty="0" err="1" smtClean="0"/>
              <a:t>Maltahöhe</a:t>
            </a:r>
            <a:r>
              <a:rPr lang="en-ZA" b="0" baseline="0" dirty="0" smtClean="0"/>
              <a:t> en </a:t>
            </a:r>
            <a:r>
              <a:rPr lang="en-ZA" b="0" i="1" u="sng" baseline="0" dirty="0" err="1" smtClean="0"/>
              <a:t>Gochas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omgewing</a:t>
            </a:r>
            <a:endParaRPr lang="en-ZA" b="0" baseline="0" dirty="0" smtClean="0"/>
          </a:p>
          <a:p>
            <a:endParaRPr lang="en-ZA" b="0" baseline="0" dirty="0" smtClean="0"/>
          </a:p>
          <a:p>
            <a:endParaRPr lang="en-ZA" b="0" baseline="0" dirty="0" smtClean="0"/>
          </a:p>
          <a:p>
            <a:pPr marL="0" indent="0">
              <a:buNone/>
            </a:pPr>
            <a:r>
              <a:rPr lang="en-ZA" b="1" baseline="0" dirty="0" smtClean="0"/>
              <a:t>1905 - 1906 : </a:t>
            </a:r>
            <a:r>
              <a:rPr lang="en-ZA" b="0" baseline="0" dirty="0" err="1" smtClean="0"/>
              <a:t>Verwerf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hy</a:t>
            </a:r>
            <a:r>
              <a:rPr lang="en-ZA" b="0" baseline="0" dirty="0" smtClean="0"/>
              <a:t> </a:t>
            </a:r>
            <a:r>
              <a:rPr lang="en-ZA" b="0" i="1" u="sng" baseline="0" dirty="0" err="1" smtClean="0"/>
              <a:t>medaljes</a:t>
            </a:r>
            <a:r>
              <a:rPr lang="en-ZA" b="0" i="0" u="none" baseline="0" dirty="0" smtClean="0"/>
              <a:t>  </a:t>
            </a:r>
            <a:r>
              <a:rPr lang="en-ZA" b="0" baseline="0" dirty="0" smtClean="0"/>
              <a:t>en </a:t>
            </a:r>
            <a:r>
              <a:rPr lang="en-ZA" b="0" i="1" u="sng" baseline="0" dirty="0" err="1" smtClean="0"/>
              <a:t>toekennings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vir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goeie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diens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gelewer</a:t>
            </a:r>
            <a:endParaRPr lang="en-ZA" b="0" baseline="0" dirty="0" smtClean="0"/>
          </a:p>
          <a:p>
            <a:pPr marL="0" indent="0">
              <a:buNone/>
            </a:pPr>
            <a:endParaRPr lang="en-ZA" b="0" baseline="0" dirty="0" smtClean="0"/>
          </a:p>
          <a:p>
            <a:pPr marL="0" indent="0">
              <a:buNone/>
            </a:pPr>
            <a:endParaRPr lang="en-ZA" b="0" baseline="0" dirty="0" smtClean="0"/>
          </a:p>
          <a:p>
            <a:pPr marL="0" indent="0">
              <a:buNone/>
            </a:pPr>
            <a:r>
              <a:rPr lang="en-ZA" b="1" baseline="0" dirty="0" smtClean="0"/>
              <a:t>1907 : </a:t>
            </a:r>
            <a:r>
              <a:rPr lang="en-ZA" b="0" baseline="0" dirty="0" err="1" smtClean="0"/>
              <a:t>Terug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na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Duitsland</a:t>
            </a:r>
            <a:r>
              <a:rPr lang="en-ZA" b="0" baseline="0" dirty="0" smtClean="0"/>
              <a:t> - Op 8 April,  </a:t>
            </a:r>
            <a:r>
              <a:rPr lang="en-ZA" b="0" baseline="0" dirty="0" err="1" smtClean="0"/>
              <a:t>trou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hy</a:t>
            </a:r>
            <a:r>
              <a:rPr lang="en-ZA" b="0" baseline="0" dirty="0" smtClean="0"/>
              <a:t> met </a:t>
            </a:r>
            <a:r>
              <a:rPr lang="en-ZA" b="0" i="1" u="sng" baseline="0" dirty="0" err="1" smtClean="0"/>
              <a:t>Jayta</a:t>
            </a:r>
            <a:r>
              <a:rPr lang="en-ZA" b="0" i="1" u="sng" baseline="0" dirty="0" smtClean="0"/>
              <a:t> Humphries</a:t>
            </a:r>
            <a:r>
              <a:rPr lang="en-ZA" b="0" i="0" u="none" baseline="0" dirty="0" smtClean="0"/>
              <a:t>  </a:t>
            </a:r>
            <a:r>
              <a:rPr lang="en-ZA" b="0" baseline="0" dirty="0" smtClean="0"/>
              <a:t>(</a:t>
            </a:r>
            <a:r>
              <a:rPr lang="en-ZA" b="0" baseline="0" dirty="0" err="1" smtClean="0"/>
              <a:t>Stiefdogter</a:t>
            </a:r>
            <a:r>
              <a:rPr lang="en-ZA" b="0" baseline="0" dirty="0" smtClean="0"/>
              <a:t> van die </a:t>
            </a:r>
            <a:r>
              <a:rPr lang="en-ZA" b="0" baseline="0" dirty="0" err="1" smtClean="0"/>
              <a:t>Amerikaanse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Konsul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Generaal</a:t>
            </a:r>
            <a:r>
              <a:rPr lang="en-ZA" b="0" baseline="0" dirty="0" smtClean="0"/>
              <a:t>).</a:t>
            </a:r>
          </a:p>
          <a:p>
            <a:pPr marL="0" indent="0">
              <a:buNone/>
            </a:pPr>
            <a:endParaRPr lang="en-ZA" b="0" baseline="0" dirty="0" smtClean="0"/>
          </a:p>
          <a:p>
            <a:pPr marL="0" indent="0">
              <a:buNone/>
            </a:pPr>
            <a:r>
              <a:rPr lang="en-ZA" b="0" baseline="0" dirty="0" smtClean="0"/>
              <a:t>	</a:t>
            </a:r>
            <a:r>
              <a:rPr lang="en-ZA" b="0" baseline="0" dirty="0" err="1" smtClean="0"/>
              <a:t>Hulle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vertrek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kort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daarna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na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Suid</a:t>
            </a:r>
            <a:r>
              <a:rPr lang="en-ZA" b="0" baseline="0" dirty="0" smtClean="0"/>
              <a:t> Wes </a:t>
            </a:r>
            <a:r>
              <a:rPr lang="en-ZA" b="0" baseline="0" dirty="0" err="1" smtClean="0"/>
              <a:t>Afrika</a:t>
            </a:r>
            <a:endParaRPr lang="en-ZA" b="0" baseline="0" dirty="0" smtClean="0"/>
          </a:p>
          <a:p>
            <a:pPr marL="0" indent="0">
              <a:buNone/>
            </a:pPr>
            <a:endParaRPr lang="en-ZA" b="0" baseline="0" dirty="0" smtClean="0"/>
          </a:p>
          <a:p>
            <a:pPr marL="0" indent="0">
              <a:buNone/>
            </a:pPr>
            <a:r>
              <a:rPr lang="en-ZA" b="0" baseline="0" dirty="0" smtClean="0"/>
              <a:t>	</a:t>
            </a:r>
            <a:r>
              <a:rPr lang="en-ZA" b="0" i="1" u="sng" baseline="0" dirty="0" err="1" smtClean="0"/>
              <a:t>Sy</a:t>
            </a:r>
            <a:r>
              <a:rPr lang="en-ZA" b="0" i="1" u="sng" baseline="0" dirty="0" smtClean="0"/>
              <a:t> </a:t>
            </a:r>
            <a:r>
              <a:rPr lang="en-ZA" b="0" i="1" u="sng" baseline="0" dirty="0" err="1" smtClean="0"/>
              <a:t>droom</a:t>
            </a:r>
            <a:r>
              <a:rPr lang="en-ZA" b="0" i="1" u="sng" baseline="0" dirty="0" smtClean="0"/>
              <a:t> </a:t>
            </a:r>
            <a:r>
              <a:rPr lang="en-ZA" b="0" i="0" u="none" baseline="0" dirty="0" smtClean="0"/>
              <a:t> </a:t>
            </a:r>
            <a:r>
              <a:rPr lang="en-ZA" b="0" baseline="0" dirty="0" smtClean="0"/>
              <a:t>was </a:t>
            </a:r>
            <a:r>
              <a:rPr lang="en-ZA" b="0" baseline="0" dirty="0" err="1" smtClean="0"/>
              <a:t>om</a:t>
            </a:r>
            <a:r>
              <a:rPr lang="en-ZA" b="0" baseline="0" dirty="0" smtClean="0"/>
              <a:t> ‘n </a:t>
            </a:r>
            <a:r>
              <a:rPr lang="en-ZA" b="0" i="1" u="sng" baseline="0" dirty="0" err="1" smtClean="0"/>
              <a:t>grondbaron</a:t>
            </a:r>
            <a:r>
              <a:rPr lang="en-ZA" b="0" baseline="0" dirty="0" smtClean="0"/>
              <a:t>  </a:t>
            </a:r>
            <a:r>
              <a:rPr lang="en-ZA" b="0" baseline="0" dirty="0" err="1" smtClean="0"/>
              <a:t>te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wees</a:t>
            </a:r>
            <a:endParaRPr lang="en-ZA" b="0" baseline="0" dirty="0" smtClean="0"/>
          </a:p>
          <a:p>
            <a:pPr marL="0" indent="0">
              <a:buNone/>
            </a:pPr>
            <a:endParaRPr lang="en-ZA" b="0" baseline="0" dirty="0" smtClean="0"/>
          </a:p>
          <a:p>
            <a:pPr marL="0" indent="0">
              <a:buNone/>
            </a:pPr>
            <a:r>
              <a:rPr lang="en-ZA" b="0" baseline="0" dirty="0" smtClean="0"/>
              <a:t>	</a:t>
            </a:r>
            <a:r>
              <a:rPr lang="en-ZA" b="0" baseline="0" dirty="0" err="1" smtClean="0"/>
              <a:t>Doen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aansoek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om</a:t>
            </a:r>
            <a:r>
              <a:rPr lang="en-ZA" b="0" baseline="0" dirty="0" smtClean="0"/>
              <a:t> </a:t>
            </a:r>
            <a:r>
              <a:rPr lang="en-ZA" b="0" i="0" baseline="0" dirty="0" smtClean="0"/>
              <a:t>140,000 </a:t>
            </a:r>
            <a:r>
              <a:rPr lang="en-ZA" b="0" i="0" baseline="0" dirty="0" err="1" smtClean="0"/>
              <a:t>Hektaar</a:t>
            </a:r>
            <a:r>
              <a:rPr lang="en-ZA" b="0" i="0" baseline="0" dirty="0" smtClean="0"/>
              <a:t> </a:t>
            </a:r>
            <a:r>
              <a:rPr lang="en-ZA" b="0" baseline="0" dirty="0" err="1" smtClean="0"/>
              <a:t>grond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te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koop</a:t>
            </a:r>
            <a:r>
              <a:rPr lang="en-ZA" b="0" baseline="0" dirty="0" smtClean="0"/>
              <a:t>. </a:t>
            </a:r>
          </a:p>
          <a:p>
            <a:pPr marL="0" indent="0">
              <a:buNone/>
            </a:pPr>
            <a:endParaRPr lang="en-ZA" b="0" baseline="0" dirty="0" smtClean="0"/>
          </a:p>
          <a:p>
            <a:pPr marL="0" indent="0">
              <a:buNone/>
            </a:pPr>
            <a:r>
              <a:rPr lang="en-ZA" b="0" baseline="0" dirty="0" smtClean="0"/>
              <a:t>	</a:t>
            </a:r>
            <a:r>
              <a:rPr lang="en-ZA" b="0" baseline="0" dirty="0" err="1" smtClean="0"/>
              <a:t>Hy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kry</a:t>
            </a:r>
            <a:r>
              <a:rPr lang="en-ZA" b="0" baseline="0" dirty="0" smtClean="0"/>
              <a:t> net 20,000 </a:t>
            </a:r>
            <a:r>
              <a:rPr lang="en-ZA" b="0" baseline="0" dirty="0" err="1" smtClean="0"/>
              <a:t>Hektaar</a:t>
            </a:r>
            <a:r>
              <a:rPr lang="en-ZA" b="0" baseline="0" dirty="0" smtClean="0"/>
              <a:t> in </a:t>
            </a:r>
            <a:r>
              <a:rPr lang="en-ZA" b="0" baseline="0" dirty="0" err="1" smtClean="0"/>
              <a:t>Maltahöhe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distrik</a:t>
            </a:r>
            <a:r>
              <a:rPr lang="en-ZA" b="0" baseline="0" dirty="0" smtClean="0"/>
              <a:t>  (40 </a:t>
            </a:r>
            <a:r>
              <a:rPr lang="en-ZA" b="0" baseline="0" dirty="0" err="1" smtClean="0"/>
              <a:t>Pfenning</a:t>
            </a:r>
            <a:r>
              <a:rPr lang="en-ZA" b="0" baseline="0" dirty="0" smtClean="0"/>
              <a:t> / </a:t>
            </a:r>
            <a:r>
              <a:rPr lang="en-ZA" b="0" baseline="0" dirty="0" err="1" smtClean="0"/>
              <a:t>Hektaar</a:t>
            </a:r>
            <a:r>
              <a:rPr lang="en-ZA" b="0" baseline="0" dirty="0" smtClean="0"/>
              <a:t>)</a:t>
            </a:r>
          </a:p>
          <a:p>
            <a:pPr marL="0" indent="0">
              <a:buNone/>
            </a:pPr>
            <a:endParaRPr lang="en-ZA" b="0" baseline="0" dirty="0" smtClean="0"/>
          </a:p>
          <a:p>
            <a:pPr marL="0" indent="0">
              <a:buNone/>
            </a:pPr>
            <a:r>
              <a:rPr lang="en-ZA" b="0" baseline="0" dirty="0" smtClean="0"/>
              <a:t>	</a:t>
            </a:r>
            <a:r>
              <a:rPr lang="en-ZA" b="0" baseline="0" dirty="0" err="1" smtClean="0"/>
              <a:t>Besluit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om</a:t>
            </a:r>
            <a:r>
              <a:rPr lang="en-ZA" b="0" baseline="0" dirty="0" smtClean="0"/>
              <a:t> Duwisib </a:t>
            </a:r>
            <a:r>
              <a:rPr lang="en-ZA" b="0" baseline="0" dirty="0" err="1" smtClean="0"/>
              <a:t>Kasteel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te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bou</a:t>
            </a:r>
            <a:r>
              <a:rPr lang="en-ZA" b="0" baseline="0" dirty="0" smtClean="0"/>
              <a:t>  (Bly in ‘n tent)</a:t>
            </a:r>
          </a:p>
          <a:p>
            <a:pPr marL="0" indent="0">
              <a:buNone/>
            </a:pPr>
            <a:endParaRPr lang="en-ZA" b="0" baseline="0" dirty="0" smtClean="0"/>
          </a:p>
          <a:p>
            <a:pPr marL="0" indent="0">
              <a:buNone/>
            </a:pPr>
            <a:r>
              <a:rPr lang="en-ZA" b="0" dirty="0" smtClean="0"/>
              <a:t>	</a:t>
            </a:r>
            <a:r>
              <a:rPr lang="en-ZA" b="0" dirty="0" err="1" smtClean="0"/>
              <a:t>Stel</a:t>
            </a:r>
            <a:r>
              <a:rPr lang="en-ZA" b="0" dirty="0" smtClean="0"/>
              <a:t> ‘n </a:t>
            </a:r>
            <a:r>
              <a:rPr lang="en-ZA" b="0" i="1" u="sng" dirty="0" err="1" smtClean="0"/>
              <a:t>argitek</a:t>
            </a:r>
            <a:r>
              <a:rPr lang="en-ZA" b="0" baseline="0" dirty="0" smtClean="0"/>
              <a:t>  </a:t>
            </a:r>
            <a:r>
              <a:rPr lang="en-ZA" b="0" baseline="0" dirty="0" err="1" smtClean="0"/>
              <a:t>aan</a:t>
            </a:r>
            <a:r>
              <a:rPr lang="en-ZA" b="0" baseline="0" dirty="0" smtClean="0"/>
              <a:t> en </a:t>
            </a:r>
            <a:r>
              <a:rPr lang="en-ZA" b="0" baseline="0" dirty="0" err="1" smtClean="0"/>
              <a:t>voer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basies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alle</a:t>
            </a:r>
            <a:r>
              <a:rPr lang="en-ZA" b="0" baseline="0" dirty="0" smtClean="0"/>
              <a:t> </a:t>
            </a:r>
            <a:r>
              <a:rPr lang="en-ZA" b="0" i="1" u="sng" baseline="0" dirty="0" err="1" smtClean="0"/>
              <a:t>materiaal</a:t>
            </a:r>
            <a:r>
              <a:rPr lang="en-ZA" b="0" baseline="0" dirty="0" smtClean="0"/>
              <a:t> en </a:t>
            </a:r>
            <a:r>
              <a:rPr lang="en-ZA" b="0" i="1" u="sng" baseline="0" dirty="0" err="1" smtClean="0"/>
              <a:t>meubels</a:t>
            </a:r>
            <a:r>
              <a:rPr lang="en-ZA" b="0" baseline="0" dirty="0" smtClean="0"/>
              <a:t>  van </a:t>
            </a:r>
            <a:r>
              <a:rPr lang="en-ZA" b="0" baseline="0" dirty="0" err="1" smtClean="0"/>
              <a:t>Duitsland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af</a:t>
            </a:r>
            <a:r>
              <a:rPr lang="en-ZA" b="0" baseline="0" dirty="0" smtClean="0"/>
              <a:t> in</a:t>
            </a:r>
          </a:p>
          <a:p>
            <a:pPr marL="0" indent="0">
              <a:buNone/>
            </a:pPr>
            <a:endParaRPr lang="en-ZA" b="0" baseline="0" dirty="0" smtClean="0"/>
          </a:p>
          <a:p>
            <a:pPr marL="0" indent="0">
              <a:buNone/>
            </a:pPr>
            <a:endParaRPr lang="en-ZA" b="0" baseline="0" dirty="0" smtClean="0"/>
          </a:p>
          <a:p>
            <a:pPr marL="0" indent="0">
              <a:buNone/>
            </a:pPr>
            <a:r>
              <a:rPr lang="en-ZA" b="1" baseline="0" dirty="0" smtClean="0"/>
              <a:t>1908 : </a:t>
            </a:r>
            <a:r>
              <a:rPr lang="en-ZA" b="0" baseline="0" dirty="0" err="1" smtClean="0"/>
              <a:t>Doen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aansoek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vir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nog</a:t>
            </a:r>
            <a:r>
              <a:rPr lang="en-ZA" b="0" baseline="0" dirty="0" smtClean="0"/>
              <a:t> 150,000 </a:t>
            </a:r>
            <a:r>
              <a:rPr lang="en-ZA" b="0" baseline="0" dirty="0" err="1" smtClean="0"/>
              <a:t>Hektaar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grond</a:t>
            </a:r>
            <a:r>
              <a:rPr lang="en-ZA" b="0" baseline="0" dirty="0" smtClean="0"/>
              <a:t> maar </a:t>
            </a:r>
            <a:r>
              <a:rPr lang="en-ZA" b="0" baseline="0" dirty="0" err="1" smtClean="0"/>
              <a:t>hy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kry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weer</a:t>
            </a:r>
            <a:r>
              <a:rPr lang="en-ZA" b="0" baseline="0" dirty="0" smtClean="0"/>
              <a:t> net 30,000 </a:t>
            </a:r>
            <a:r>
              <a:rPr lang="en-ZA" b="0" baseline="0" dirty="0" err="1" smtClean="0"/>
              <a:t>Hektaar</a:t>
            </a:r>
            <a:endParaRPr lang="en-ZA" b="0" baseline="0" dirty="0" smtClean="0"/>
          </a:p>
          <a:p>
            <a:pPr marL="0" indent="0">
              <a:buNone/>
            </a:pPr>
            <a:endParaRPr lang="en-ZA" b="0" baseline="0" dirty="0" smtClean="0"/>
          </a:p>
          <a:p>
            <a:pPr marL="0" indent="0">
              <a:buNone/>
            </a:pPr>
            <a:endParaRPr lang="en-ZA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="1" baseline="0" dirty="0" smtClean="0"/>
              <a:t>1909 :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Inwyding</a:t>
            </a:r>
            <a:r>
              <a:rPr lang="en-ZA" b="0" baseline="0" dirty="0" smtClean="0"/>
              <a:t> van die </a:t>
            </a:r>
            <a:r>
              <a:rPr lang="en-ZA" b="0" baseline="0" dirty="0" err="1" smtClean="0"/>
              <a:t>Kasteel</a:t>
            </a:r>
            <a:r>
              <a:rPr lang="en-ZA" b="0" baseline="0" dirty="0" smtClean="0"/>
              <a:t>. </a:t>
            </a:r>
            <a:r>
              <a:rPr lang="en-ZA" b="0" i="0" u="none" baseline="0" dirty="0" smtClean="0"/>
              <a:t>(+/- 36 </a:t>
            </a:r>
            <a:r>
              <a:rPr lang="en-ZA" b="0" i="0" u="none" baseline="0" dirty="0" err="1" smtClean="0"/>
              <a:t>jaar</a:t>
            </a:r>
            <a:r>
              <a:rPr lang="en-ZA" b="0" i="0" u="none" baseline="0" dirty="0" smtClean="0"/>
              <a:t> </a:t>
            </a:r>
            <a:r>
              <a:rPr lang="en-ZA" b="0" i="0" u="none" baseline="0" dirty="0" err="1" smtClean="0"/>
              <a:t>oud</a:t>
            </a:r>
            <a:r>
              <a:rPr lang="en-ZA" b="0" i="0" u="none" baseline="0" dirty="0" smtClean="0"/>
              <a:t>)</a:t>
            </a:r>
            <a:endParaRPr lang="en-ZA" b="0" baseline="0" dirty="0" smtClean="0"/>
          </a:p>
          <a:p>
            <a:pPr marL="0" indent="0">
              <a:buNone/>
            </a:pPr>
            <a:endParaRPr lang="en-ZA" b="0" baseline="0" dirty="0" smtClean="0"/>
          </a:p>
          <a:p>
            <a:pPr marL="0" indent="0">
              <a:buNone/>
            </a:pPr>
            <a:r>
              <a:rPr lang="en-ZA" b="0" baseline="0" dirty="0" smtClean="0"/>
              <a:t>	</a:t>
            </a:r>
            <a:r>
              <a:rPr lang="en-ZA" b="0" i="1" u="sng" baseline="0" dirty="0" smtClean="0"/>
              <a:t>Fees</a:t>
            </a:r>
            <a:r>
              <a:rPr lang="en-ZA" b="0" baseline="0" dirty="0" smtClean="0"/>
              <a:t> met </a:t>
            </a:r>
            <a:r>
              <a:rPr lang="en-ZA" b="0" baseline="0" dirty="0" err="1" smtClean="0"/>
              <a:t>baie</a:t>
            </a:r>
            <a:r>
              <a:rPr lang="en-ZA" b="0" baseline="0" dirty="0" smtClean="0"/>
              <a:t> </a:t>
            </a:r>
            <a:r>
              <a:rPr lang="en-ZA" b="0" i="1" u="sng" baseline="0" dirty="0" err="1" smtClean="0"/>
              <a:t>hooggeplaasdes</a:t>
            </a:r>
            <a:r>
              <a:rPr lang="en-ZA" b="0" baseline="0" dirty="0" smtClean="0"/>
              <a:t>  (Was </a:t>
            </a:r>
            <a:r>
              <a:rPr lang="en-ZA" b="0" baseline="0" dirty="0" err="1" smtClean="0"/>
              <a:t>baie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lief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om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te</a:t>
            </a:r>
            <a:r>
              <a:rPr lang="en-ZA" b="0" baseline="0" dirty="0" smtClean="0"/>
              <a:t> </a:t>
            </a:r>
            <a:r>
              <a:rPr lang="en-ZA" b="0" i="1" u="sng" baseline="0" dirty="0" err="1" smtClean="0"/>
              <a:t>onthaal</a:t>
            </a:r>
            <a:r>
              <a:rPr lang="en-ZA" b="0" baseline="0" dirty="0" smtClean="0"/>
              <a:t>)</a:t>
            </a:r>
          </a:p>
          <a:p>
            <a:pPr marL="0" indent="0">
              <a:buNone/>
            </a:pPr>
            <a:endParaRPr lang="en-ZA" b="0" baseline="0" dirty="0" smtClean="0"/>
          </a:p>
          <a:p>
            <a:pPr marL="0" indent="0">
              <a:buNone/>
            </a:pPr>
            <a:r>
              <a:rPr lang="en-ZA" b="0" baseline="0" dirty="0" smtClean="0"/>
              <a:t>	</a:t>
            </a:r>
            <a:r>
              <a:rPr lang="en-ZA" b="0" baseline="0" dirty="0" err="1" smtClean="0"/>
              <a:t>Voer</a:t>
            </a:r>
            <a:r>
              <a:rPr lang="en-ZA" b="0" baseline="0" dirty="0" smtClean="0"/>
              <a:t> 72 </a:t>
            </a:r>
            <a:r>
              <a:rPr lang="en-ZA" b="0" baseline="0" dirty="0" err="1" smtClean="0"/>
              <a:t>perde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asook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muile</a:t>
            </a:r>
            <a:r>
              <a:rPr lang="en-ZA" b="0" baseline="0" dirty="0" smtClean="0"/>
              <a:t> in </a:t>
            </a:r>
            <a:r>
              <a:rPr lang="en-ZA" b="0" baseline="0" dirty="0" err="1" smtClean="0"/>
              <a:t>waarmee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hy</a:t>
            </a:r>
            <a:r>
              <a:rPr lang="en-ZA" b="0" baseline="0" dirty="0" smtClean="0"/>
              <a:t> begin </a:t>
            </a:r>
            <a:r>
              <a:rPr lang="en-ZA" b="0" baseline="0" dirty="0" err="1" smtClean="0"/>
              <a:t>teel</a:t>
            </a:r>
            <a:endParaRPr lang="en-ZA" b="0" baseline="0" dirty="0" smtClean="0"/>
          </a:p>
          <a:p>
            <a:pPr marL="0" indent="0">
              <a:buNone/>
            </a:pPr>
            <a:endParaRPr lang="en-ZA" b="0" baseline="0" dirty="0" smtClean="0"/>
          </a:p>
          <a:p>
            <a:pPr marL="0" indent="0">
              <a:buNone/>
            </a:pPr>
            <a:r>
              <a:rPr lang="en-ZA" b="0" baseline="0" dirty="0" smtClean="0"/>
              <a:t>	</a:t>
            </a:r>
            <a:r>
              <a:rPr lang="en-ZA" b="0" baseline="0" dirty="0" err="1" smtClean="0"/>
              <a:t>Lewer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perde</a:t>
            </a:r>
            <a:r>
              <a:rPr lang="en-ZA" b="0" baseline="0" dirty="0" smtClean="0"/>
              <a:t> en </a:t>
            </a:r>
            <a:r>
              <a:rPr lang="en-ZA" b="0" baseline="0" dirty="0" err="1" smtClean="0"/>
              <a:t>muile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aan</a:t>
            </a:r>
            <a:r>
              <a:rPr lang="en-ZA" b="0" baseline="0" dirty="0" smtClean="0"/>
              <a:t> die </a:t>
            </a:r>
            <a:r>
              <a:rPr lang="en-ZA" b="0" baseline="0" dirty="0" err="1" smtClean="0"/>
              <a:t>Schutztruppe</a:t>
            </a:r>
            <a:r>
              <a:rPr lang="en-ZA" b="0" baseline="0" dirty="0" smtClean="0"/>
              <a:t> en </a:t>
            </a:r>
            <a:r>
              <a:rPr lang="en-ZA" b="0" baseline="0" dirty="0" err="1" smtClean="0"/>
              <a:t>Polisie</a:t>
            </a:r>
            <a:endParaRPr lang="en-ZA" b="0" baseline="0" dirty="0" smtClean="0"/>
          </a:p>
          <a:p>
            <a:pPr marL="0" indent="0">
              <a:buNone/>
            </a:pPr>
            <a:endParaRPr lang="en-ZA" b="0" baseline="0" dirty="0" smtClean="0"/>
          </a:p>
          <a:p>
            <a:pPr marL="0" indent="0">
              <a:buNone/>
            </a:pPr>
            <a:endParaRPr lang="en-ZA" b="0" baseline="0" dirty="0" smtClean="0"/>
          </a:p>
          <a:p>
            <a:pPr marL="0" indent="0">
              <a:buNone/>
            </a:pPr>
            <a:r>
              <a:rPr lang="en-ZA" b="1" baseline="0" dirty="0" smtClean="0"/>
              <a:t>1911 : </a:t>
            </a:r>
            <a:r>
              <a:rPr lang="en-ZA" b="0" baseline="0" dirty="0" err="1" smtClean="0"/>
              <a:t>Besit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hy</a:t>
            </a:r>
            <a:r>
              <a:rPr lang="en-ZA" b="0" baseline="0" dirty="0" smtClean="0"/>
              <a:t>;</a:t>
            </a:r>
          </a:p>
          <a:p>
            <a:pPr marL="0" indent="0">
              <a:buNone/>
            </a:pPr>
            <a:endParaRPr lang="en-ZA" b="0" baseline="0" dirty="0" smtClean="0"/>
          </a:p>
          <a:p>
            <a:pPr marL="0" indent="0">
              <a:buNone/>
            </a:pPr>
            <a:r>
              <a:rPr lang="en-ZA" b="0" baseline="0" dirty="0" smtClean="0"/>
              <a:t>	350 </a:t>
            </a:r>
            <a:r>
              <a:rPr lang="en-ZA" b="0" baseline="0" dirty="0" err="1" smtClean="0"/>
              <a:t>Perde</a:t>
            </a:r>
            <a:endParaRPr lang="en-ZA" b="0" baseline="0" dirty="0" smtClean="0"/>
          </a:p>
          <a:p>
            <a:pPr marL="0" indent="0">
              <a:buNone/>
            </a:pPr>
            <a:r>
              <a:rPr lang="en-ZA" b="0" baseline="0" dirty="0" smtClean="0"/>
              <a:t>	95 Hereford </a:t>
            </a:r>
            <a:r>
              <a:rPr lang="en-ZA" b="0" baseline="0" dirty="0" err="1" smtClean="0"/>
              <a:t>beeste</a:t>
            </a:r>
            <a:endParaRPr lang="en-ZA" b="0" baseline="0" dirty="0" smtClean="0"/>
          </a:p>
          <a:p>
            <a:pPr marL="0" indent="0">
              <a:buNone/>
            </a:pPr>
            <a:r>
              <a:rPr lang="en-ZA" b="0" baseline="0" dirty="0" smtClean="0"/>
              <a:t>	18 </a:t>
            </a:r>
            <a:r>
              <a:rPr lang="en-ZA" b="0" baseline="0" dirty="0" err="1" smtClean="0"/>
              <a:t>Muile</a:t>
            </a:r>
            <a:r>
              <a:rPr lang="en-ZA" b="0" baseline="0" dirty="0" smtClean="0"/>
              <a:t> en </a:t>
            </a:r>
            <a:r>
              <a:rPr lang="en-ZA" b="0" baseline="0" dirty="0" err="1" smtClean="0"/>
              <a:t>Donkies</a:t>
            </a:r>
            <a:endParaRPr lang="en-ZA" b="0" baseline="0" dirty="0" smtClean="0"/>
          </a:p>
          <a:p>
            <a:pPr marL="0" indent="0">
              <a:buNone/>
            </a:pPr>
            <a:r>
              <a:rPr lang="en-ZA" b="0" baseline="0" dirty="0" smtClean="0"/>
              <a:t>	600 Merino </a:t>
            </a:r>
            <a:r>
              <a:rPr lang="en-ZA" b="0" baseline="0" dirty="0" err="1" smtClean="0"/>
              <a:t>Skape</a:t>
            </a:r>
            <a:endParaRPr lang="en-ZA" b="0" baseline="0" dirty="0" smtClean="0"/>
          </a:p>
          <a:p>
            <a:pPr marL="0" indent="0">
              <a:buNone/>
            </a:pPr>
            <a:r>
              <a:rPr lang="en-ZA" b="0" baseline="0" dirty="0" smtClean="0"/>
              <a:t>	10 </a:t>
            </a:r>
            <a:r>
              <a:rPr lang="en-ZA" b="0" baseline="0" dirty="0" err="1" smtClean="0"/>
              <a:t>Varke</a:t>
            </a:r>
            <a:endParaRPr lang="en-ZA" b="0" baseline="0" dirty="0" smtClean="0"/>
          </a:p>
          <a:p>
            <a:pPr marL="0" indent="0">
              <a:buNone/>
            </a:pPr>
            <a:r>
              <a:rPr lang="en-ZA" b="0" baseline="0" dirty="0" smtClean="0"/>
              <a:t>	60 </a:t>
            </a:r>
            <a:r>
              <a:rPr lang="en-ZA" b="0" baseline="0" dirty="0" err="1" smtClean="0"/>
              <a:t>Hoenders</a:t>
            </a:r>
            <a:endParaRPr lang="en-ZA" b="0" baseline="0" dirty="0" smtClean="0"/>
          </a:p>
          <a:p>
            <a:pPr marL="0" indent="0">
              <a:buNone/>
            </a:pPr>
            <a:endParaRPr lang="en-ZA" b="0" baseline="0" dirty="0" smtClean="0"/>
          </a:p>
          <a:p>
            <a:pPr marL="0" indent="0">
              <a:buNone/>
            </a:pPr>
            <a:r>
              <a:rPr lang="en-ZA" b="0" baseline="0" dirty="0" smtClean="0"/>
              <a:t>	Word </a:t>
            </a:r>
            <a:r>
              <a:rPr lang="en-ZA" b="0" baseline="0" dirty="0" err="1" smtClean="0"/>
              <a:t>verkies</a:t>
            </a:r>
            <a:r>
              <a:rPr lang="en-ZA" b="0" baseline="0" dirty="0" smtClean="0"/>
              <a:t> tot die </a:t>
            </a:r>
            <a:r>
              <a:rPr lang="en-ZA" b="0" baseline="0" dirty="0" err="1" smtClean="0"/>
              <a:t>Distriksraad</a:t>
            </a:r>
            <a:r>
              <a:rPr lang="en-ZA" b="0" baseline="0" dirty="0" smtClean="0"/>
              <a:t> van </a:t>
            </a:r>
            <a:r>
              <a:rPr lang="en-ZA" b="0" baseline="0" dirty="0" err="1" smtClean="0"/>
              <a:t>Maltahöhe</a:t>
            </a:r>
            <a:endParaRPr lang="en-ZA" b="0" baseline="0" dirty="0" smtClean="0"/>
          </a:p>
          <a:p>
            <a:pPr marL="0" indent="0">
              <a:buNone/>
            </a:pPr>
            <a:endParaRPr lang="en-ZA" b="0" baseline="0" dirty="0" smtClean="0"/>
          </a:p>
          <a:p>
            <a:pPr marL="0" indent="0">
              <a:buNone/>
            </a:pPr>
            <a:r>
              <a:rPr lang="en-ZA" b="1" baseline="0" dirty="0" smtClean="0"/>
              <a:t>1912 : </a:t>
            </a:r>
            <a:r>
              <a:rPr lang="en-ZA" b="0" baseline="0" dirty="0" err="1" smtClean="0"/>
              <a:t>Verteenwoordig</a:t>
            </a:r>
            <a:r>
              <a:rPr lang="en-ZA" b="0" baseline="0" dirty="0" smtClean="0"/>
              <a:t> die </a:t>
            </a:r>
            <a:r>
              <a:rPr lang="en-ZA" b="0" baseline="0" dirty="0" err="1" smtClean="0"/>
              <a:t>boere</a:t>
            </a:r>
            <a:r>
              <a:rPr lang="en-ZA" b="0" baseline="0" dirty="0" smtClean="0"/>
              <a:t> by die </a:t>
            </a:r>
            <a:r>
              <a:rPr lang="en-ZA" b="0" i="1" u="sng" baseline="0" dirty="0" err="1" smtClean="0"/>
              <a:t>eerste</a:t>
            </a:r>
            <a:r>
              <a:rPr lang="en-ZA" b="0" i="1" u="sng" baseline="0" dirty="0" smtClean="0"/>
              <a:t> </a:t>
            </a:r>
            <a:r>
              <a:rPr lang="en-ZA" b="0" i="1" u="sng" baseline="0" dirty="0" err="1" smtClean="0"/>
              <a:t>Spoorwegraad</a:t>
            </a:r>
            <a:endParaRPr lang="en-ZA" b="0" i="1" u="sng" baseline="0" dirty="0" smtClean="0"/>
          </a:p>
          <a:p>
            <a:pPr marL="0" indent="0">
              <a:buNone/>
            </a:pPr>
            <a:endParaRPr lang="en-ZA" b="0" baseline="0" dirty="0" smtClean="0"/>
          </a:p>
          <a:p>
            <a:pPr marL="0" indent="0">
              <a:buNone/>
            </a:pPr>
            <a:endParaRPr lang="en-ZA" b="0" baseline="0" dirty="0" smtClean="0"/>
          </a:p>
          <a:p>
            <a:pPr marL="0" indent="0">
              <a:buNone/>
            </a:pPr>
            <a:r>
              <a:rPr lang="en-ZA" b="1" baseline="0" dirty="0" smtClean="0"/>
              <a:t>1914 :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Albei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vertrek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weer</a:t>
            </a:r>
            <a:r>
              <a:rPr lang="en-ZA" b="0" baseline="0" dirty="0" smtClean="0"/>
              <a:t> op 1 Aug </a:t>
            </a:r>
            <a:r>
              <a:rPr lang="en-ZA" b="0" baseline="0" dirty="0" err="1" smtClean="0"/>
              <a:t>na</a:t>
            </a:r>
            <a:r>
              <a:rPr lang="en-ZA" b="0" baseline="0" dirty="0" smtClean="0"/>
              <a:t> Hamburg</a:t>
            </a:r>
          </a:p>
          <a:p>
            <a:pPr marL="0" indent="0">
              <a:buNone/>
            </a:pPr>
            <a:endParaRPr lang="en-ZA" b="0" baseline="0" dirty="0" smtClean="0"/>
          </a:p>
          <a:p>
            <a:pPr marL="0" indent="0">
              <a:buNone/>
            </a:pPr>
            <a:r>
              <a:rPr lang="en-ZA" b="0" baseline="0" dirty="0" smtClean="0"/>
              <a:t>	</a:t>
            </a:r>
            <a:r>
              <a:rPr lang="en-ZA" b="0" i="1" u="sng" baseline="0" dirty="0" err="1" smtClean="0"/>
              <a:t>Eindig</a:t>
            </a:r>
            <a:r>
              <a:rPr lang="en-ZA" b="0" baseline="0" dirty="0" smtClean="0"/>
              <a:t>  in </a:t>
            </a:r>
            <a:r>
              <a:rPr lang="en-ZA" b="0" i="1" u="sng" baseline="0" dirty="0" smtClean="0"/>
              <a:t>Rio de Janeiro </a:t>
            </a:r>
            <a:r>
              <a:rPr lang="en-ZA" b="0" baseline="0" dirty="0" smtClean="0"/>
              <a:t>in </a:t>
            </a:r>
            <a:r>
              <a:rPr lang="en-ZA" b="0" baseline="0" dirty="0" err="1" smtClean="0"/>
              <a:t>Brazilië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asgevolg</a:t>
            </a:r>
            <a:r>
              <a:rPr lang="en-ZA" b="0" baseline="0" dirty="0" smtClean="0"/>
              <a:t> van die </a:t>
            </a:r>
            <a:r>
              <a:rPr lang="en-ZA" b="0" baseline="0" dirty="0" err="1" smtClean="0"/>
              <a:t>uitbreek</a:t>
            </a:r>
            <a:r>
              <a:rPr lang="en-ZA" b="0" baseline="0" dirty="0" smtClean="0"/>
              <a:t> van die </a:t>
            </a:r>
            <a:r>
              <a:rPr lang="en-ZA" b="0" i="1" u="sng" baseline="0" dirty="0" smtClean="0"/>
              <a:t>1 </a:t>
            </a:r>
            <a:r>
              <a:rPr lang="en-ZA" b="0" i="1" u="sng" baseline="0" dirty="0" err="1" smtClean="0"/>
              <a:t>ste</a:t>
            </a:r>
            <a:r>
              <a:rPr lang="en-ZA" b="0" i="1" u="sng" baseline="0" dirty="0" smtClean="0"/>
              <a:t> </a:t>
            </a:r>
            <a:r>
              <a:rPr lang="en-ZA" b="0" i="1" u="sng" baseline="0" dirty="0" err="1" smtClean="0"/>
              <a:t>Wêreld</a:t>
            </a:r>
            <a:r>
              <a:rPr lang="en-ZA" b="0" i="1" u="sng" baseline="0" dirty="0" smtClean="0"/>
              <a:t> </a:t>
            </a:r>
            <a:r>
              <a:rPr lang="en-ZA" b="0" i="1" u="sng" baseline="0" dirty="0" err="1" smtClean="0"/>
              <a:t>Oorlog</a:t>
            </a:r>
            <a:endParaRPr lang="en-ZA" b="0" i="1" u="sng" baseline="0" dirty="0" smtClean="0"/>
          </a:p>
          <a:p>
            <a:pPr marL="0" indent="0">
              <a:buNone/>
            </a:pPr>
            <a:endParaRPr lang="en-ZA" b="0" baseline="0" dirty="0" smtClean="0"/>
          </a:p>
          <a:p>
            <a:pPr marL="0" indent="0">
              <a:buNone/>
            </a:pPr>
            <a:endParaRPr lang="en-ZA" b="0" baseline="0" dirty="0" smtClean="0"/>
          </a:p>
          <a:p>
            <a:pPr marL="0" indent="0">
              <a:buNone/>
            </a:pPr>
            <a:r>
              <a:rPr lang="en-ZA" b="1" dirty="0" smtClean="0"/>
              <a:t>1915 : </a:t>
            </a:r>
            <a:r>
              <a:rPr lang="en-ZA" b="0" i="1" u="sng" dirty="0" smtClean="0"/>
              <a:t>Meld </a:t>
            </a:r>
            <a:r>
              <a:rPr lang="en-ZA" b="0" i="1" u="sng" dirty="0" err="1" smtClean="0"/>
              <a:t>aan</a:t>
            </a:r>
            <a:r>
              <a:rPr lang="en-ZA" b="0" dirty="0" smtClean="0"/>
              <a:t> </a:t>
            </a:r>
            <a:r>
              <a:rPr lang="en-ZA" b="0" dirty="0" err="1" smtClean="0"/>
              <a:t>vir</a:t>
            </a:r>
            <a:r>
              <a:rPr lang="en-ZA" b="0" dirty="0" smtClean="0"/>
              <a:t> </a:t>
            </a:r>
            <a:r>
              <a:rPr lang="en-ZA" b="0" dirty="0" err="1" smtClean="0"/>
              <a:t>diens</a:t>
            </a:r>
            <a:r>
              <a:rPr lang="en-ZA" b="0" dirty="0" smtClean="0"/>
              <a:t> in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sy</a:t>
            </a:r>
            <a:r>
              <a:rPr lang="en-ZA" b="0" baseline="0" dirty="0" smtClean="0"/>
              <a:t> </a:t>
            </a:r>
            <a:r>
              <a:rPr lang="en-ZA" b="0" i="1" u="sng" baseline="0" dirty="0" err="1" smtClean="0"/>
              <a:t>ou</a:t>
            </a:r>
            <a:r>
              <a:rPr lang="en-ZA" b="0" i="1" u="sng" baseline="0" dirty="0" smtClean="0"/>
              <a:t> Regiment </a:t>
            </a:r>
          </a:p>
          <a:p>
            <a:pPr marL="0" indent="0">
              <a:buNone/>
            </a:pPr>
            <a:endParaRPr lang="en-ZA" b="0" baseline="0" dirty="0" smtClean="0"/>
          </a:p>
          <a:p>
            <a:pPr marL="0" indent="0">
              <a:buNone/>
            </a:pPr>
            <a:r>
              <a:rPr lang="en-ZA" b="0" baseline="0" dirty="0" smtClean="0"/>
              <a:t>	W</a:t>
            </a:r>
            <a:r>
              <a:rPr lang="en-ZA" b="0" dirty="0" smtClean="0"/>
              <a:t>ord </a:t>
            </a:r>
            <a:r>
              <a:rPr lang="en-ZA" b="0" dirty="0" err="1" smtClean="0"/>
              <a:t>bevorder</a:t>
            </a:r>
            <a:r>
              <a:rPr lang="en-ZA" b="0" dirty="0" smtClean="0"/>
              <a:t> tot </a:t>
            </a:r>
            <a:r>
              <a:rPr lang="en-ZA" b="0" dirty="0" err="1" smtClean="0"/>
              <a:t>Majoor</a:t>
            </a:r>
            <a:endParaRPr lang="en-ZA" b="0" dirty="0" smtClean="0"/>
          </a:p>
          <a:p>
            <a:pPr marL="0" indent="0">
              <a:buNone/>
            </a:pPr>
            <a:endParaRPr lang="en-ZA" b="0" dirty="0" smtClean="0"/>
          </a:p>
          <a:p>
            <a:pPr marL="0" indent="0">
              <a:buNone/>
            </a:pPr>
            <a:r>
              <a:rPr lang="en-ZA" b="0" dirty="0" smtClean="0"/>
              <a:t>	Op 4</a:t>
            </a:r>
            <a:r>
              <a:rPr lang="en-ZA" b="0" baseline="0" dirty="0" smtClean="0"/>
              <a:t> September </a:t>
            </a:r>
            <a:r>
              <a:rPr lang="en-ZA" b="0" i="1" u="sng" baseline="0" dirty="0" err="1" smtClean="0"/>
              <a:t>sterf</a:t>
            </a:r>
            <a:r>
              <a:rPr lang="en-ZA" b="0" i="1" u="sng" baseline="0" dirty="0" smtClean="0"/>
              <a:t> </a:t>
            </a:r>
            <a:r>
              <a:rPr lang="en-ZA" b="0" i="1" u="sng" baseline="0" dirty="0" err="1" smtClean="0"/>
              <a:t>hy</a:t>
            </a:r>
            <a:r>
              <a:rPr lang="en-ZA" b="0" i="0" u="none" baseline="0" dirty="0" smtClean="0"/>
              <a:t>  </a:t>
            </a:r>
            <a:r>
              <a:rPr lang="en-ZA" b="0" baseline="0" dirty="0" smtClean="0"/>
              <a:t>in ‘n </a:t>
            </a:r>
            <a:r>
              <a:rPr lang="en-ZA" b="0" baseline="0" dirty="0" err="1" smtClean="0"/>
              <a:t>geveg</a:t>
            </a:r>
            <a:r>
              <a:rPr lang="en-ZA" b="0" baseline="0" dirty="0" smtClean="0"/>
              <a:t> in </a:t>
            </a:r>
            <a:r>
              <a:rPr lang="en-ZA" b="0" baseline="0" dirty="0" err="1" smtClean="0"/>
              <a:t>Frankryk</a:t>
            </a:r>
            <a:r>
              <a:rPr lang="en-ZA" b="0" baseline="0" dirty="0" smtClean="0"/>
              <a:t>  (42 </a:t>
            </a:r>
            <a:r>
              <a:rPr lang="en-ZA" b="0" baseline="0" dirty="0" err="1" smtClean="0"/>
              <a:t>Jaar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oud</a:t>
            </a:r>
            <a:r>
              <a:rPr lang="en-ZA" b="0" baseline="0" dirty="0" smtClean="0"/>
              <a:t>)</a:t>
            </a:r>
          </a:p>
          <a:p>
            <a:pPr marL="0" indent="0">
              <a:buNone/>
            </a:pPr>
            <a:endParaRPr lang="en-ZA" b="0" baseline="0" dirty="0" smtClean="0"/>
          </a:p>
          <a:p>
            <a:pPr marL="0" indent="0">
              <a:buNone/>
            </a:pPr>
            <a:endParaRPr lang="en-ZA" b="0" baseline="0" dirty="0" smtClean="0"/>
          </a:p>
          <a:p>
            <a:pPr marL="0" indent="0">
              <a:buNone/>
            </a:pPr>
            <a:r>
              <a:rPr lang="en-ZA" b="1" baseline="0" dirty="0" err="1" smtClean="0"/>
              <a:t>Jayta</a:t>
            </a:r>
            <a:r>
              <a:rPr lang="en-ZA" b="1" baseline="0" dirty="0" smtClean="0"/>
              <a:t> : </a:t>
            </a:r>
            <a:r>
              <a:rPr lang="en-ZA" b="0" baseline="0" dirty="0" err="1" smtClean="0"/>
              <a:t>Terug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na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haar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stiefpa</a:t>
            </a:r>
            <a:r>
              <a:rPr lang="en-ZA" b="0" baseline="0" dirty="0" smtClean="0"/>
              <a:t> in </a:t>
            </a:r>
            <a:r>
              <a:rPr lang="en-ZA" b="0" baseline="0" dirty="0" err="1" smtClean="0"/>
              <a:t>Munchen</a:t>
            </a:r>
            <a:endParaRPr lang="en-ZA" b="0" baseline="0" dirty="0" smtClean="0"/>
          </a:p>
          <a:p>
            <a:pPr marL="0" indent="0">
              <a:buNone/>
            </a:pPr>
            <a:endParaRPr lang="en-ZA" b="0" baseline="0" dirty="0" smtClean="0"/>
          </a:p>
          <a:p>
            <a:pPr marL="0" indent="0">
              <a:buNone/>
            </a:pPr>
            <a:r>
              <a:rPr lang="en-ZA" b="0" baseline="0" dirty="0" smtClean="0"/>
              <a:t>	</a:t>
            </a:r>
            <a:r>
              <a:rPr lang="en-ZA" b="0" baseline="0" dirty="0" err="1" smtClean="0"/>
              <a:t>Terug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na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Amerika</a:t>
            </a:r>
            <a:r>
              <a:rPr lang="en-ZA" b="0" baseline="0" dirty="0" smtClean="0"/>
              <a:t> in 1946</a:t>
            </a:r>
          </a:p>
          <a:p>
            <a:pPr marL="0" indent="0">
              <a:buNone/>
            </a:pPr>
            <a:endParaRPr lang="en-ZA" b="0" baseline="0" dirty="0" smtClean="0"/>
          </a:p>
          <a:p>
            <a:pPr marL="0" indent="0">
              <a:buNone/>
            </a:pPr>
            <a:r>
              <a:rPr lang="en-ZA" b="0" baseline="0" dirty="0" smtClean="0"/>
              <a:t>	</a:t>
            </a:r>
            <a:r>
              <a:rPr lang="en-ZA" b="0" baseline="0" dirty="0" err="1" smtClean="0"/>
              <a:t>Vroeg</a:t>
            </a:r>
            <a:r>
              <a:rPr lang="en-ZA" b="0" baseline="0" dirty="0" smtClean="0"/>
              <a:t> in 1960 </a:t>
            </a:r>
            <a:r>
              <a:rPr lang="en-ZA" b="0" baseline="0" dirty="0" err="1" smtClean="0"/>
              <a:t>Oorlede</a:t>
            </a:r>
            <a:endParaRPr lang="en-ZA" b="0" baseline="0" dirty="0" smtClean="0"/>
          </a:p>
          <a:p>
            <a:pPr marL="0" indent="0">
              <a:buNone/>
            </a:pPr>
            <a:endParaRPr lang="en-ZA" b="0" baseline="0" dirty="0" smtClean="0"/>
          </a:p>
          <a:p>
            <a:pPr marL="0" indent="0">
              <a:buNone/>
            </a:pPr>
            <a:endParaRPr lang="en-ZA" b="0" baseline="0" dirty="0" smtClean="0"/>
          </a:p>
          <a:p>
            <a:pPr marL="0" indent="0" algn="l">
              <a:buNone/>
            </a:pPr>
            <a:r>
              <a:rPr lang="en-ZA" b="1" baseline="0" dirty="0" smtClean="0"/>
              <a:t>Duwisib </a:t>
            </a:r>
            <a:r>
              <a:rPr lang="en-ZA" b="1" baseline="0" dirty="0" err="1" smtClean="0"/>
              <a:t>Kasteel</a:t>
            </a:r>
            <a:endParaRPr lang="en-ZA" b="0" baseline="0" dirty="0" smtClean="0"/>
          </a:p>
          <a:p>
            <a:pPr marL="0" indent="0" algn="l">
              <a:buNone/>
            </a:pPr>
            <a:endParaRPr lang="en-ZA" b="0" baseline="0" dirty="0" smtClean="0"/>
          </a:p>
          <a:p>
            <a:pPr marL="0" indent="0" algn="l">
              <a:buNone/>
            </a:pPr>
            <a:r>
              <a:rPr lang="en-ZA" b="0" baseline="0" dirty="0" err="1" smtClean="0"/>
              <a:t>Staan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jare</a:t>
            </a:r>
            <a:r>
              <a:rPr lang="en-ZA" b="0" baseline="0" dirty="0" smtClean="0"/>
              <a:t> lank </a:t>
            </a:r>
            <a:r>
              <a:rPr lang="en-ZA" b="0" baseline="0" dirty="0" err="1" smtClean="0"/>
              <a:t>leeg</a:t>
            </a:r>
            <a:endParaRPr lang="en-ZA" b="0" baseline="0" dirty="0" smtClean="0"/>
          </a:p>
          <a:p>
            <a:pPr marL="0" indent="0" algn="l">
              <a:buNone/>
            </a:pPr>
            <a:r>
              <a:rPr lang="en-ZA" b="0" baseline="0" dirty="0" err="1" smtClean="0"/>
              <a:t>Geen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erfgenaam</a:t>
            </a:r>
            <a:endParaRPr lang="en-ZA" b="0" baseline="0" dirty="0" smtClean="0"/>
          </a:p>
          <a:p>
            <a:pPr marL="0" indent="0" algn="l">
              <a:buNone/>
            </a:pPr>
            <a:r>
              <a:rPr lang="en-ZA" b="0" baseline="0" dirty="0" err="1" smtClean="0"/>
              <a:t>Behoort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vandag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aan</a:t>
            </a:r>
            <a:r>
              <a:rPr lang="en-ZA" b="0" baseline="0" dirty="0" smtClean="0"/>
              <a:t> die </a:t>
            </a:r>
            <a:r>
              <a:rPr lang="en-ZA" b="0" baseline="0" dirty="0" err="1" smtClean="0"/>
              <a:t>staat</a:t>
            </a:r>
            <a:endParaRPr lang="en-ZA" b="0" baseline="0" dirty="0" smtClean="0"/>
          </a:p>
          <a:p>
            <a:pPr marL="0" indent="0" algn="l">
              <a:buNone/>
            </a:pPr>
            <a:r>
              <a:rPr lang="en-ZA" b="0" baseline="0" dirty="0" smtClean="0"/>
              <a:t>Museum</a:t>
            </a:r>
          </a:p>
          <a:p>
            <a:pPr marL="0" indent="0" algn="l">
              <a:buNone/>
            </a:pPr>
            <a:endParaRPr lang="en-ZA" b="0" baseline="0" dirty="0" smtClean="0"/>
          </a:p>
          <a:p>
            <a:pPr marL="0" indent="0" algn="l">
              <a:buNone/>
            </a:pPr>
            <a:r>
              <a:rPr lang="en-ZA" b="0" baseline="0" dirty="0" smtClean="0"/>
              <a:t>Die res van die </a:t>
            </a:r>
            <a:r>
              <a:rPr lang="en-ZA" b="0" baseline="0" dirty="0" err="1" smtClean="0"/>
              <a:t>plaas</a:t>
            </a:r>
            <a:r>
              <a:rPr lang="en-ZA" b="0" baseline="0" dirty="0" smtClean="0"/>
              <a:t> is </a:t>
            </a:r>
            <a:r>
              <a:rPr lang="en-ZA" b="0" baseline="0" dirty="0" err="1" smtClean="0"/>
              <a:t>nou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gedeeltelik</a:t>
            </a:r>
            <a:r>
              <a:rPr lang="en-ZA" b="0" baseline="0" dirty="0" smtClean="0"/>
              <a:t> ‘n </a:t>
            </a:r>
            <a:r>
              <a:rPr lang="en-ZA" b="0" baseline="0" dirty="0" err="1" smtClean="0"/>
              <a:t>Gastehuis</a:t>
            </a:r>
            <a:r>
              <a:rPr lang="en-ZA" b="0" baseline="0" dirty="0" smtClean="0"/>
              <a:t> en </a:t>
            </a:r>
            <a:r>
              <a:rPr lang="en-ZA" b="0" baseline="0" dirty="0" err="1" smtClean="0"/>
              <a:t>kampeerplekke</a:t>
            </a:r>
            <a:endParaRPr lang="en-ZA" b="0" baseline="0" dirty="0" smtClean="0"/>
          </a:p>
          <a:p>
            <a:pPr marL="0" indent="0" algn="l">
              <a:buNone/>
            </a:pPr>
            <a:endParaRPr lang="en-ZA" b="0" baseline="0" dirty="0" smtClean="0"/>
          </a:p>
          <a:p>
            <a:pPr marL="0" indent="0" algn="l">
              <a:buNone/>
            </a:pPr>
            <a:endParaRPr lang="en-ZA" b="0" baseline="0" dirty="0" smtClean="0"/>
          </a:p>
          <a:p>
            <a:pPr marL="0" indent="0" algn="l">
              <a:buNone/>
            </a:pPr>
            <a:endParaRPr lang="en-ZA" b="0" baseline="0" dirty="0" smtClean="0"/>
          </a:p>
          <a:p>
            <a:pPr marL="0" indent="0" algn="ctr">
              <a:buNone/>
            </a:pPr>
            <a:r>
              <a:rPr lang="en-ZA" b="1" baseline="0" dirty="0" err="1" smtClean="0"/>
              <a:t>Wat</a:t>
            </a:r>
            <a:r>
              <a:rPr lang="en-ZA" b="1" baseline="0" dirty="0" smtClean="0"/>
              <a:t> my </a:t>
            </a:r>
            <a:r>
              <a:rPr lang="en-ZA" b="1" baseline="0" dirty="0" err="1" smtClean="0"/>
              <a:t>getref</a:t>
            </a:r>
            <a:r>
              <a:rPr lang="en-ZA" b="1" baseline="0" dirty="0" smtClean="0"/>
              <a:t> het!</a:t>
            </a:r>
          </a:p>
          <a:p>
            <a:pPr marL="0" indent="0" algn="l">
              <a:buNone/>
            </a:pPr>
            <a:endParaRPr lang="en-ZA" b="0" baseline="0" dirty="0" smtClean="0"/>
          </a:p>
          <a:p>
            <a:pPr marL="0" indent="0" algn="l">
              <a:buNone/>
            </a:pPr>
            <a:r>
              <a:rPr lang="en-ZA" b="0" baseline="0" dirty="0" err="1" smtClean="0"/>
              <a:t>Hy</a:t>
            </a:r>
            <a:r>
              <a:rPr lang="en-ZA" b="0" baseline="0" dirty="0" smtClean="0"/>
              <a:t> het </a:t>
            </a:r>
            <a:r>
              <a:rPr lang="en-ZA" b="0" baseline="0" dirty="0" err="1" smtClean="0"/>
              <a:t>alles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gehad</a:t>
            </a:r>
            <a:r>
              <a:rPr lang="en-ZA" b="0" baseline="0" dirty="0" smtClean="0"/>
              <a:t>;</a:t>
            </a:r>
          </a:p>
          <a:p>
            <a:pPr marL="0" indent="0" algn="l">
              <a:buNone/>
            </a:pPr>
            <a:endParaRPr lang="en-ZA" b="0" baseline="0" dirty="0" smtClean="0"/>
          </a:p>
          <a:p>
            <a:pPr marL="0" indent="0" algn="l">
              <a:buNone/>
            </a:pPr>
            <a:r>
              <a:rPr lang="en-ZA" b="0" baseline="0" dirty="0" smtClean="0"/>
              <a:t>	</a:t>
            </a:r>
            <a:r>
              <a:rPr lang="en-ZA" b="0" baseline="0" dirty="0" err="1" smtClean="0"/>
              <a:t>Kom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uit</a:t>
            </a:r>
            <a:r>
              <a:rPr lang="en-ZA" b="0" baseline="0" dirty="0" smtClean="0"/>
              <a:t> ‘n </a:t>
            </a:r>
            <a:r>
              <a:rPr lang="en-ZA" b="0" baseline="0" dirty="0" err="1" smtClean="0"/>
              <a:t>gesiene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familie</a:t>
            </a:r>
            <a:endParaRPr lang="en-ZA" b="0" baseline="0" dirty="0" smtClean="0"/>
          </a:p>
          <a:p>
            <a:pPr marL="0" indent="0" algn="l">
              <a:buNone/>
            </a:pPr>
            <a:r>
              <a:rPr lang="en-ZA" b="0" baseline="0" dirty="0" smtClean="0"/>
              <a:t>	</a:t>
            </a:r>
            <a:r>
              <a:rPr lang="en-ZA" b="0" baseline="0" dirty="0" err="1" smtClean="0"/>
              <a:t>Baie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aantreklik</a:t>
            </a:r>
            <a:r>
              <a:rPr lang="en-ZA" b="0" baseline="0" dirty="0" smtClean="0"/>
              <a:t> en </a:t>
            </a:r>
            <a:r>
              <a:rPr lang="en-ZA" b="0" baseline="0" dirty="0" err="1" smtClean="0"/>
              <a:t>gesond</a:t>
            </a:r>
            <a:endParaRPr lang="en-ZA" b="0" baseline="0" dirty="0" smtClean="0"/>
          </a:p>
          <a:p>
            <a:pPr marL="0" indent="0" algn="l">
              <a:buNone/>
            </a:pPr>
            <a:r>
              <a:rPr lang="en-ZA" b="0" baseline="0" dirty="0" smtClean="0"/>
              <a:t>	</a:t>
            </a:r>
            <a:r>
              <a:rPr lang="en-ZA" b="0" baseline="0" dirty="0" err="1" smtClean="0"/>
              <a:t>Beklee</a:t>
            </a:r>
            <a:r>
              <a:rPr lang="en-ZA" b="0" baseline="0" dirty="0" smtClean="0"/>
              <a:t> ‘n </a:t>
            </a:r>
            <a:r>
              <a:rPr lang="en-ZA" b="0" baseline="0" dirty="0" err="1" smtClean="0"/>
              <a:t>hoë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pos</a:t>
            </a:r>
            <a:r>
              <a:rPr lang="en-ZA" b="0" baseline="0" dirty="0" smtClean="0"/>
              <a:t> in die </a:t>
            </a:r>
            <a:r>
              <a:rPr lang="en-ZA" b="0" baseline="0" dirty="0" err="1" smtClean="0"/>
              <a:t>weermag</a:t>
            </a:r>
            <a:endParaRPr lang="en-ZA" b="0" baseline="0" dirty="0" smtClean="0"/>
          </a:p>
          <a:p>
            <a:pPr marL="0" indent="0" algn="l">
              <a:buNone/>
            </a:pPr>
            <a:r>
              <a:rPr lang="en-ZA" b="0" baseline="0" dirty="0" smtClean="0"/>
              <a:t>	</a:t>
            </a:r>
            <a:r>
              <a:rPr lang="en-ZA" b="0" baseline="0" dirty="0" err="1" smtClean="0"/>
              <a:t>Beweeg</a:t>
            </a:r>
            <a:r>
              <a:rPr lang="en-ZA" b="0" baseline="0" dirty="0" smtClean="0"/>
              <a:t> in die </a:t>
            </a:r>
            <a:r>
              <a:rPr lang="en-ZA" b="0" baseline="0" dirty="0" err="1" smtClean="0"/>
              <a:t>regte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kringe</a:t>
            </a:r>
            <a:endParaRPr lang="en-ZA" b="0" baseline="0" dirty="0" smtClean="0"/>
          </a:p>
          <a:p>
            <a:pPr marL="0" indent="0" algn="l">
              <a:buNone/>
            </a:pPr>
            <a:r>
              <a:rPr lang="en-ZA" b="0" baseline="0" dirty="0" smtClean="0"/>
              <a:t>	</a:t>
            </a:r>
            <a:r>
              <a:rPr lang="en-ZA" b="0" baseline="0" dirty="0" err="1" smtClean="0"/>
              <a:t>Finansieël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sterk</a:t>
            </a:r>
            <a:endParaRPr lang="en-ZA" b="0" baseline="0" dirty="0" smtClean="0"/>
          </a:p>
          <a:p>
            <a:pPr marL="0" indent="0" algn="l">
              <a:buNone/>
            </a:pPr>
            <a:r>
              <a:rPr lang="en-ZA" b="0" baseline="0" dirty="0" smtClean="0"/>
              <a:t>	</a:t>
            </a:r>
            <a:r>
              <a:rPr lang="en-ZA" b="0" baseline="0" dirty="0" err="1" smtClean="0"/>
              <a:t>Baie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besittings</a:t>
            </a:r>
            <a:endParaRPr lang="en-ZA" b="0" baseline="0" dirty="0" smtClean="0"/>
          </a:p>
          <a:p>
            <a:pPr marL="0" indent="0" algn="l">
              <a:buNone/>
            </a:pPr>
            <a:r>
              <a:rPr lang="en-ZA" b="0" baseline="0" dirty="0" smtClean="0"/>
              <a:t>	</a:t>
            </a:r>
            <a:r>
              <a:rPr lang="en-ZA" b="0" baseline="0" dirty="0" err="1" smtClean="0"/>
              <a:t>Voorstaander</a:t>
            </a:r>
            <a:r>
              <a:rPr lang="en-ZA" b="0" baseline="0" dirty="0" smtClean="0"/>
              <a:t> in die </a:t>
            </a:r>
            <a:r>
              <a:rPr lang="en-ZA" b="0" baseline="0" dirty="0" err="1" smtClean="0"/>
              <a:t>gemeenskap</a:t>
            </a:r>
            <a:endParaRPr lang="en-ZA" b="0" baseline="0" dirty="0" smtClean="0"/>
          </a:p>
          <a:p>
            <a:pPr marL="0" indent="0" algn="l">
              <a:buNone/>
            </a:pPr>
            <a:r>
              <a:rPr lang="en-ZA" b="0" baseline="0" dirty="0" smtClean="0"/>
              <a:t>	</a:t>
            </a:r>
            <a:r>
              <a:rPr lang="en-ZA" b="0" baseline="0" dirty="0" err="1" smtClean="0"/>
              <a:t>Gewild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onder</a:t>
            </a:r>
            <a:r>
              <a:rPr lang="en-ZA" b="0" baseline="0" dirty="0" smtClean="0"/>
              <a:t> die </a:t>
            </a:r>
            <a:r>
              <a:rPr lang="en-ZA" b="0" baseline="0" dirty="0" err="1" smtClean="0"/>
              <a:t>mense</a:t>
            </a:r>
            <a:endParaRPr lang="en-ZA" b="0" baseline="0" dirty="0" smtClean="0"/>
          </a:p>
          <a:p>
            <a:pPr marL="0" indent="0" algn="l">
              <a:buNone/>
            </a:pPr>
            <a:endParaRPr lang="en-ZA" b="0" baseline="0" dirty="0" smtClean="0"/>
          </a:p>
          <a:p>
            <a:pPr marL="0" indent="0" algn="l">
              <a:buNone/>
            </a:pPr>
            <a:endParaRPr lang="en-ZA" b="0" baseline="0" dirty="0" smtClean="0"/>
          </a:p>
          <a:p>
            <a:pPr marL="0" indent="0" algn="l">
              <a:buNone/>
            </a:pPr>
            <a:r>
              <a:rPr lang="en-ZA" b="0" baseline="0" dirty="0" smtClean="0"/>
              <a:t>Toe het </a:t>
            </a:r>
            <a:r>
              <a:rPr lang="en-ZA" b="0" baseline="0" dirty="0" err="1" smtClean="0"/>
              <a:t>hierdie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vrae</a:t>
            </a:r>
            <a:r>
              <a:rPr lang="en-ZA" b="0" baseline="0" dirty="0" smtClean="0"/>
              <a:t> by my </a:t>
            </a:r>
            <a:r>
              <a:rPr lang="en-ZA" b="0" baseline="0" dirty="0" err="1" smtClean="0"/>
              <a:t>opgekom</a:t>
            </a:r>
            <a:r>
              <a:rPr lang="en-ZA" b="0" baseline="0" dirty="0" smtClean="0"/>
              <a:t>;</a:t>
            </a:r>
          </a:p>
          <a:p>
            <a:pPr marL="0" indent="0" algn="l">
              <a:buNone/>
            </a:pPr>
            <a:endParaRPr lang="en-ZA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="1" baseline="0" dirty="0" err="1" smtClean="0"/>
              <a:t>Volgende</a:t>
            </a:r>
            <a:r>
              <a:rPr lang="en-ZA" b="1" baseline="0" dirty="0" smtClean="0"/>
              <a:t> Slide!</a:t>
            </a:r>
          </a:p>
          <a:p>
            <a:pPr marL="0" indent="0" algn="l">
              <a:buNone/>
            </a:pPr>
            <a:endParaRPr lang="en-ZA" b="0" baseline="0" dirty="0" smtClean="0"/>
          </a:p>
          <a:p>
            <a:pPr marL="0" indent="0" algn="l">
              <a:buNone/>
            </a:pPr>
            <a:endParaRPr lang="en-Z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79415-3BF8-4D5A-A0CD-CCBA14ACECF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61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="0" baseline="0" dirty="0" err="1" smtClean="0"/>
              <a:t>Wat</a:t>
            </a:r>
            <a:r>
              <a:rPr lang="en-ZA" b="0" baseline="0" dirty="0" smtClean="0"/>
              <a:t> het </a:t>
            </a:r>
            <a:r>
              <a:rPr lang="en-ZA" b="0" baseline="0" dirty="0" err="1" smtClean="0"/>
              <a:t>sy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lewe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beteken</a:t>
            </a:r>
            <a:r>
              <a:rPr lang="en-ZA" b="0" baseline="0" dirty="0" smtClean="0"/>
              <a:t>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="0" baseline="0" dirty="0" err="1" smtClean="0"/>
              <a:t>Wat</a:t>
            </a:r>
            <a:r>
              <a:rPr lang="en-ZA" b="0" baseline="0" dirty="0" smtClean="0"/>
              <a:t> was die </a:t>
            </a:r>
            <a:r>
              <a:rPr lang="en-ZA" b="0" baseline="0" dirty="0" err="1" smtClean="0"/>
              <a:t>doel</a:t>
            </a:r>
            <a:r>
              <a:rPr lang="en-ZA" b="0" baseline="0" dirty="0" smtClean="0"/>
              <a:t> van </a:t>
            </a:r>
            <a:r>
              <a:rPr lang="en-ZA" b="0" baseline="0" dirty="0" err="1" smtClean="0"/>
              <a:t>sy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lewe</a:t>
            </a:r>
            <a:r>
              <a:rPr lang="en-ZA" b="0" baseline="0" dirty="0" smtClean="0"/>
              <a:t>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="0" baseline="0" dirty="0" err="1" smtClean="0"/>
              <a:t>Wat</a:t>
            </a:r>
            <a:r>
              <a:rPr lang="en-ZA" b="0" baseline="0" dirty="0" smtClean="0"/>
              <a:t> was </a:t>
            </a:r>
            <a:r>
              <a:rPr lang="en-ZA" b="0" baseline="0" dirty="0" err="1" smtClean="0"/>
              <a:t>sy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inspirasie</a:t>
            </a:r>
            <a:r>
              <a:rPr lang="en-ZA" b="0" baseline="0" dirty="0" smtClean="0"/>
              <a:t> en </a:t>
            </a:r>
            <a:r>
              <a:rPr lang="en-ZA" b="0" baseline="0" dirty="0" err="1" smtClean="0"/>
              <a:t>prioriteite</a:t>
            </a:r>
            <a:r>
              <a:rPr lang="en-ZA" b="0" baseline="0" dirty="0" smtClean="0"/>
              <a:t>?</a:t>
            </a:r>
          </a:p>
          <a:p>
            <a:pPr marL="0" indent="0" algn="l">
              <a:buNone/>
            </a:pPr>
            <a:r>
              <a:rPr lang="en-ZA" b="0" baseline="0" dirty="0" err="1" smtClean="0"/>
              <a:t>Watter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verskil</a:t>
            </a:r>
            <a:r>
              <a:rPr lang="en-ZA" b="0" baseline="0" dirty="0" smtClean="0"/>
              <a:t> het </a:t>
            </a:r>
            <a:r>
              <a:rPr lang="en-ZA" b="0" baseline="0" dirty="0" err="1" smtClean="0"/>
              <a:t>sy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tyd</a:t>
            </a:r>
            <a:r>
              <a:rPr lang="en-ZA" b="0" baseline="0" dirty="0" smtClean="0"/>
              <a:t> op </a:t>
            </a:r>
            <a:r>
              <a:rPr lang="en-ZA" b="0" baseline="0" dirty="0" err="1" smtClean="0"/>
              <a:t>aarde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gemaak</a:t>
            </a:r>
            <a:r>
              <a:rPr lang="en-ZA" b="0" baseline="0" dirty="0" smtClean="0"/>
              <a:t>?</a:t>
            </a:r>
          </a:p>
          <a:p>
            <a:pPr marL="0" indent="0" algn="l">
              <a:buNone/>
            </a:pPr>
            <a:r>
              <a:rPr lang="en-ZA" b="0" baseline="0" dirty="0" err="1" smtClean="0"/>
              <a:t>Watter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impak</a:t>
            </a:r>
            <a:r>
              <a:rPr lang="en-ZA" b="0" baseline="0" dirty="0" smtClean="0"/>
              <a:t> het </a:t>
            </a:r>
            <a:r>
              <a:rPr lang="en-ZA" b="0" baseline="0" dirty="0" err="1" smtClean="0"/>
              <a:t>sy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bestaan</a:t>
            </a:r>
            <a:r>
              <a:rPr lang="en-ZA" b="0" baseline="0" dirty="0" smtClean="0"/>
              <a:t> op </a:t>
            </a:r>
            <a:r>
              <a:rPr lang="en-ZA" b="0" baseline="0" dirty="0" err="1" smtClean="0"/>
              <a:t>ander</a:t>
            </a:r>
            <a:r>
              <a:rPr lang="en-ZA" b="0" baseline="0" dirty="0" smtClean="0"/>
              <a:t> se </a:t>
            </a:r>
            <a:r>
              <a:rPr lang="en-ZA" b="0" baseline="0" dirty="0" err="1" smtClean="0"/>
              <a:t>lewens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gehad</a:t>
            </a:r>
            <a:r>
              <a:rPr lang="en-ZA" b="0" baseline="0" dirty="0" smtClean="0"/>
              <a:t>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="0" baseline="0" dirty="0" err="1" smtClean="0"/>
              <a:t>Wat</a:t>
            </a:r>
            <a:r>
              <a:rPr lang="en-ZA" b="0" baseline="0" dirty="0" smtClean="0"/>
              <a:t> was </a:t>
            </a:r>
            <a:r>
              <a:rPr lang="en-ZA" b="0" baseline="0" dirty="0" err="1" smtClean="0"/>
              <a:t>sy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nalatenskap</a:t>
            </a:r>
            <a:r>
              <a:rPr lang="en-ZA" b="0" baseline="0" dirty="0" smtClean="0"/>
              <a:t>?</a:t>
            </a:r>
          </a:p>
          <a:p>
            <a:endParaRPr lang="en-ZA" dirty="0" smtClean="0"/>
          </a:p>
          <a:p>
            <a:r>
              <a:rPr lang="en-ZA" dirty="0" smtClean="0"/>
              <a:t>!!!!!!!!!!!!!!!!!!!!!!!!!!!!!!!! </a:t>
            </a:r>
          </a:p>
          <a:p>
            <a:endParaRPr lang="en-ZA" dirty="0" smtClean="0"/>
          </a:p>
          <a:p>
            <a:r>
              <a:rPr lang="en-ZA" b="1" dirty="0" smtClean="0"/>
              <a:t>‘n</a:t>
            </a:r>
            <a:r>
              <a:rPr lang="en-ZA" b="1" baseline="0" dirty="0" smtClean="0"/>
              <a:t> Ander </a:t>
            </a:r>
            <a:r>
              <a:rPr lang="en-ZA" b="1" baseline="0" dirty="0" err="1" smtClean="0"/>
              <a:t>Voorbeeld</a:t>
            </a:r>
            <a:endParaRPr lang="en-ZA" b="1" baseline="0" dirty="0" smtClean="0"/>
          </a:p>
          <a:p>
            <a:endParaRPr lang="en-ZA" b="0" baseline="0" dirty="0" smtClean="0"/>
          </a:p>
          <a:p>
            <a:endParaRPr lang="en-ZA" b="0" baseline="0" dirty="0" smtClean="0"/>
          </a:p>
          <a:p>
            <a:endParaRPr lang="en-ZA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="1" baseline="0" dirty="0" err="1" smtClean="0"/>
              <a:t>Volgende</a:t>
            </a:r>
            <a:r>
              <a:rPr lang="en-ZA" b="1" baseline="0" dirty="0" smtClean="0"/>
              <a:t> Slide!</a:t>
            </a:r>
          </a:p>
          <a:p>
            <a:endParaRPr lang="en-ZA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 smtClean="0"/>
              <a:t>(</a:t>
            </a:r>
            <a:r>
              <a:rPr lang="en-ZA" b="0" baseline="0" dirty="0" err="1" smtClean="0"/>
              <a:t>Foto</a:t>
            </a:r>
            <a:r>
              <a:rPr lang="en-ZA" b="0" baseline="0" dirty="0" smtClean="0"/>
              <a:t> van </a:t>
            </a:r>
            <a:r>
              <a:rPr lang="en-ZA" b="0" baseline="0" dirty="0" err="1" smtClean="0"/>
              <a:t>Moeder</a:t>
            </a:r>
            <a:r>
              <a:rPr lang="en-ZA" b="0" baseline="0" dirty="0" smtClean="0"/>
              <a:t> Teresa</a:t>
            </a:r>
            <a:r>
              <a:rPr lang="en-ZA" b="0" baseline="0" dirty="0"/>
              <a:t>)</a:t>
            </a:r>
            <a:endParaRPr lang="en-ZA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79415-3BF8-4D5A-A0CD-CCBA14ACECF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95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ZA" b="0" dirty="0" err="1" smtClean="0"/>
              <a:t>Almal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sal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weet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wie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dit</a:t>
            </a:r>
            <a:r>
              <a:rPr lang="en-ZA" b="0" baseline="0" dirty="0" smtClean="0"/>
              <a:t> is!</a:t>
            </a:r>
          </a:p>
          <a:p>
            <a:pPr algn="l"/>
            <a:endParaRPr lang="en-ZA" b="0" baseline="0" dirty="0" smtClean="0"/>
          </a:p>
          <a:p>
            <a:pPr algn="l"/>
            <a:endParaRPr lang="en-ZA" b="0" baseline="0" dirty="0" smtClean="0"/>
          </a:p>
          <a:p>
            <a:pPr algn="l"/>
            <a:r>
              <a:rPr lang="en-ZA" b="0" i="1" u="sng" baseline="0" dirty="0" err="1" smtClean="0"/>
              <a:t>Moeder</a:t>
            </a:r>
            <a:r>
              <a:rPr lang="en-ZA" b="0" i="1" u="sng" baseline="0" dirty="0" smtClean="0"/>
              <a:t> Teresa</a:t>
            </a:r>
          </a:p>
          <a:p>
            <a:pPr algn="l"/>
            <a:endParaRPr lang="en-ZA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="1" baseline="0" dirty="0" err="1" smtClean="0"/>
              <a:t>Volgende</a:t>
            </a:r>
            <a:r>
              <a:rPr lang="en-ZA" b="1" baseline="0" dirty="0" smtClean="0"/>
              <a:t> Slide!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79415-3BF8-4D5A-A0CD-CCBA14ACECF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2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ZA" b="1" dirty="0" err="1" smtClean="0"/>
              <a:t>Moeder</a:t>
            </a:r>
            <a:r>
              <a:rPr lang="en-ZA" b="1" dirty="0" smtClean="0"/>
              <a:t> Teresa</a:t>
            </a:r>
          </a:p>
          <a:p>
            <a:endParaRPr lang="en-ZA" b="1" dirty="0" smtClean="0"/>
          </a:p>
          <a:p>
            <a:endParaRPr lang="en-ZA" b="1" dirty="0" smtClean="0"/>
          </a:p>
          <a:p>
            <a:r>
              <a:rPr lang="en-ZA" b="1" dirty="0" smtClean="0"/>
              <a:t>1910 : </a:t>
            </a:r>
            <a:r>
              <a:rPr lang="en-ZA" dirty="0" err="1" smtClean="0"/>
              <a:t>Gebore</a:t>
            </a:r>
            <a:r>
              <a:rPr lang="en-ZA" dirty="0" smtClean="0"/>
              <a:t> in Skopje (</a:t>
            </a:r>
            <a:r>
              <a:rPr lang="en-ZA" dirty="0" err="1" smtClean="0"/>
              <a:t>Masedonië</a:t>
            </a:r>
            <a:r>
              <a:rPr lang="en-ZA" dirty="0" smtClean="0"/>
              <a:t>)</a:t>
            </a:r>
          </a:p>
          <a:p>
            <a:r>
              <a:rPr lang="en-ZA" dirty="0" smtClean="0"/>
              <a:t>	</a:t>
            </a:r>
            <a:r>
              <a:rPr lang="en-ZA" dirty="0" err="1" smtClean="0"/>
              <a:t>Albaniese</a:t>
            </a:r>
            <a:r>
              <a:rPr lang="en-ZA" dirty="0" smtClean="0"/>
              <a:t> </a:t>
            </a:r>
            <a:r>
              <a:rPr lang="en-ZA" dirty="0" err="1" smtClean="0"/>
              <a:t>afkoms</a:t>
            </a:r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r>
              <a:rPr lang="en-ZA" b="1" dirty="0" smtClean="0"/>
              <a:t>1922 :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Ondervind</a:t>
            </a:r>
            <a:r>
              <a:rPr lang="en-ZA" b="0" baseline="0" dirty="0" smtClean="0"/>
              <a:t> ‘n </a:t>
            </a:r>
            <a:r>
              <a:rPr lang="en-ZA" b="0" baseline="0" dirty="0" err="1" smtClean="0"/>
              <a:t>sterk</a:t>
            </a:r>
            <a:r>
              <a:rPr lang="en-ZA" b="0" baseline="0" dirty="0" smtClean="0"/>
              <a:t> </a:t>
            </a:r>
            <a:r>
              <a:rPr lang="en-ZA" b="0" i="1" u="sng" baseline="0" dirty="0" err="1" smtClean="0"/>
              <a:t>bewuswording</a:t>
            </a:r>
            <a:r>
              <a:rPr lang="en-ZA" b="0" baseline="0" dirty="0" smtClean="0"/>
              <a:t>  van God se </a:t>
            </a:r>
            <a:r>
              <a:rPr lang="en-ZA" b="0" i="1" u="sng" baseline="0" dirty="0" err="1" smtClean="0"/>
              <a:t>roeping</a:t>
            </a:r>
            <a:r>
              <a:rPr lang="en-ZA" b="0" baseline="0" dirty="0" smtClean="0"/>
              <a:t>    (12 </a:t>
            </a:r>
            <a:r>
              <a:rPr lang="en-ZA" b="0" baseline="0" dirty="0" err="1" smtClean="0"/>
              <a:t>Jaar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oud</a:t>
            </a:r>
            <a:r>
              <a:rPr lang="en-ZA" b="0" baseline="0" dirty="0" smtClean="0"/>
              <a:t>)</a:t>
            </a:r>
          </a:p>
          <a:p>
            <a:endParaRPr lang="en-ZA" b="0" baseline="0" dirty="0" smtClean="0"/>
          </a:p>
          <a:p>
            <a:r>
              <a:rPr lang="en-ZA" b="1" dirty="0" smtClean="0"/>
              <a:t>	</a:t>
            </a:r>
            <a:r>
              <a:rPr lang="en-ZA" b="0" dirty="0" err="1" smtClean="0"/>
              <a:t>Voel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geroepe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om</a:t>
            </a:r>
            <a:r>
              <a:rPr lang="en-ZA" b="0" baseline="0" dirty="0" smtClean="0"/>
              <a:t> ‘n </a:t>
            </a:r>
            <a:r>
              <a:rPr lang="en-ZA" b="0" i="1" u="sng" baseline="0" dirty="0" err="1" smtClean="0"/>
              <a:t>Sendeling</a:t>
            </a:r>
            <a:r>
              <a:rPr lang="en-ZA" b="0" baseline="0" dirty="0" smtClean="0"/>
              <a:t>  </a:t>
            </a:r>
            <a:r>
              <a:rPr lang="en-ZA" b="0" baseline="0" dirty="0" err="1" smtClean="0"/>
              <a:t>te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wees</a:t>
            </a:r>
            <a:endParaRPr lang="en-ZA" b="0" baseline="0" dirty="0" smtClean="0"/>
          </a:p>
          <a:p>
            <a:endParaRPr lang="en-ZA" b="0" baseline="0" dirty="0" smtClean="0"/>
          </a:p>
          <a:p>
            <a:r>
              <a:rPr lang="en-ZA" b="0" baseline="0" dirty="0" smtClean="0"/>
              <a:t>	Om God se </a:t>
            </a:r>
            <a:r>
              <a:rPr lang="en-ZA" b="0" i="1" u="sng" baseline="0" dirty="0" err="1" smtClean="0"/>
              <a:t>liefde</a:t>
            </a:r>
            <a:r>
              <a:rPr lang="en-ZA" b="0" i="1" u="sng" baseline="0" dirty="0" smtClean="0"/>
              <a:t> </a:t>
            </a:r>
            <a:r>
              <a:rPr lang="en-ZA" b="0" i="1" u="sng" baseline="0" dirty="0" err="1" smtClean="0"/>
              <a:t>te</a:t>
            </a:r>
            <a:r>
              <a:rPr lang="en-ZA" b="0" i="1" u="sng" baseline="0" dirty="0" smtClean="0"/>
              <a:t> </a:t>
            </a:r>
            <a:r>
              <a:rPr lang="en-ZA" b="0" i="1" u="sng" baseline="0" dirty="0" err="1" smtClean="0"/>
              <a:t>versprei</a:t>
            </a:r>
            <a:endParaRPr lang="en-ZA" b="0" i="1" u="sng" baseline="0" dirty="0" smtClean="0"/>
          </a:p>
          <a:p>
            <a:endParaRPr lang="en-ZA" b="0" baseline="0" dirty="0" smtClean="0"/>
          </a:p>
          <a:p>
            <a:endParaRPr lang="en-ZA" b="0" baseline="0" dirty="0" smtClean="0"/>
          </a:p>
          <a:p>
            <a:r>
              <a:rPr lang="en-ZA" b="1" baseline="0" dirty="0" smtClean="0"/>
              <a:t>1928 :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Verlaat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haar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ouerhuis</a:t>
            </a:r>
            <a:r>
              <a:rPr lang="en-ZA" b="0" baseline="0" dirty="0" smtClean="0"/>
              <a:t>    (18 </a:t>
            </a:r>
            <a:r>
              <a:rPr lang="en-ZA" b="0" baseline="0" dirty="0" err="1" smtClean="0"/>
              <a:t>Jaar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oud</a:t>
            </a:r>
            <a:r>
              <a:rPr lang="en-ZA" b="0" baseline="0" dirty="0" smtClean="0"/>
              <a:t>)</a:t>
            </a:r>
          </a:p>
          <a:p>
            <a:endParaRPr lang="en-ZA" b="0" baseline="0" dirty="0" smtClean="0"/>
          </a:p>
          <a:p>
            <a:r>
              <a:rPr lang="en-ZA" b="0" baseline="0" dirty="0" smtClean="0"/>
              <a:t>	</a:t>
            </a:r>
            <a:r>
              <a:rPr lang="en-ZA" b="0" baseline="0" dirty="0" err="1" smtClean="0"/>
              <a:t>Sluit</a:t>
            </a:r>
            <a:r>
              <a:rPr lang="en-ZA" b="0" baseline="0" dirty="0" smtClean="0"/>
              <a:t> by die “Sisters of Loreto” </a:t>
            </a:r>
            <a:r>
              <a:rPr lang="en-ZA" b="0" baseline="0" dirty="0" err="1" smtClean="0"/>
              <a:t>aan</a:t>
            </a:r>
            <a:endParaRPr lang="en-ZA" b="0" baseline="0" dirty="0" smtClean="0"/>
          </a:p>
          <a:p>
            <a:endParaRPr lang="en-ZA" b="0" baseline="0" dirty="0" smtClean="0"/>
          </a:p>
          <a:p>
            <a:r>
              <a:rPr lang="en-ZA" b="0" baseline="0" dirty="0" smtClean="0"/>
              <a:t>	Na ‘n </a:t>
            </a:r>
            <a:r>
              <a:rPr lang="en-ZA" b="0" i="1" u="sng" baseline="0" dirty="0" err="1" smtClean="0"/>
              <a:t>paar</a:t>
            </a:r>
            <a:r>
              <a:rPr lang="en-ZA" b="0" i="1" u="sng" baseline="0" dirty="0" smtClean="0"/>
              <a:t> </a:t>
            </a:r>
            <a:r>
              <a:rPr lang="en-ZA" b="0" i="1" u="sng" baseline="0" dirty="0" err="1" smtClean="0"/>
              <a:t>maande</a:t>
            </a:r>
            <a:r>
              <a:rPr lang="en-ZA" b="0" i="1" u="sng" baseline="0" dirty="0" smtClean="0"/>
              <a:t> </a:t>
            </a:r>
            <a:r>
              <a:rPr lang="en-ZA" b="0" i="1" u="sng" baseline="0" dirty="0" err="1" smtClean="0"/>
              <a:t>opleiding</a:t>
            </a:r>
            <a:r>
              <a:rPr lang="en-ZA" b="0" baseline="0" dirty="0" smtClean="0"/>
              <a:t>  word </a:t>
            </a:r>
            <a:r>
              <a:rPr lang="en-ZA" b="0" baseline="0" dirty="0" err="1" smtClean="0"/>
              <a:t>sy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na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Indië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gestuur</a:t>
            </a:r>
            <a:endParaRPr lang="en-ZA" b="0" baseline="0" dirty="0" smtClean="0"/>
          </a:p>
          <a:p>
            <a:endParaRPr lang="en-ZA" b="0" baseline="0" dirty="0" smtClean="0"/>
          </a:p>
          <a:p>
            <a:endParaRPr lang="en-ZA" b="0" baseline="0" dirty="0" smtClean="0"/>
          </a:p>
          <a:p>
            <a:r>
              <a:rPr lang="en-ZA" b="1" baseline="0" dirty="0" smtClean="0"/>
              <a:t>1931 – 1948 :</a:t>
            </a:r>
            <a:r>
              <a:rPr lang="en-ZA" b="0" baseline="0" dirty="0" smtClean="0"/>
              <a:t> Gee </a:t>
            </a:r>
            <a:r>
              <a:rPr lang="en-ZA" b="0" baseline="0" dirty="0" err="1" smtClean="0"/>
              <a:t>sy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opleiding</a:t>
            </a:r>
            <a:r>
              <a:rPr lang="en-ZA" b="0" baseline="0" dirty="0" smtClean="0"/>
              <a:t> by “St Mary’s High School” in Calcutta</a:t>
            </a:r>
          </a:p>
          <a:p>
            <a:endParaRPr lang="en-ZA" b="0" baseline="0" dirty="0" smtClean="0"/>
          </a:p>
          <a:p>
            <a:endParaRPr lang="en-ZA" b="0" baseline="0" dirty="0" smtClean="0"/>
          </a:p>
          <a:p>
            <a:r>
              <a:rPr lang="en-ZA" b="1" baseline="0" dirty="0" smtClean="0"/>
              <a:t>1948 :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Ontvang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sy</a:t>
            </a:r>
            <a:r>
              <a:rPr lang="en-ZA" b="0" baseline="0" dirty="0" smtClean="0"/>
              <a:t> </a:t>
            </a:r>
            <a:r>
              <a:rPr lang="en-ZA" b="0" i="1" u="sng" baseline="0" dirty="0" err="1" smtClean="0"/>
              <a:t>toestemming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om</a:t>
            </a:r>
            <a:r>
              <a:rPr lang="en-ZA" b="0" baseline="0" dirty="0" smtClean="0"/>
              <a:t> die </a:t>
            </a:r>
            <a:r>
              <a:rPr lang="en-ZA" b="0" baseline="0" dirty="0" err="1" smtClean="0"/>
              <a:t>skool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te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verlaat</a:t>
            </a:r>
            <a:r>
              <a:rPr lang="en-ZA" b="0" baseline="0" dirty="0" smtClean="0"/>
              <a:t>     (38 </a:t>
            </a:r>
            <a:r>
              <a:rPr lang="en-ZA" b="0" baseline="0" dirty="0" err="1" smtClean="0"/>
              <a:t>Jaar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oud</a:t>
            </a:r>
            <a:r>
              <a:rPr lang="en-ZA" b="0" baseline="0" dirty="0" smtClean="0"/>
              <a:t>)</a:t>
            </a:r>
          </a:p>
          <a:p>
            <a:endParaRPr lang="en-ZA" b="0" baseline="0" dirty="0" smtClean="0"/>
          </a:p>
          <a:p>
            <a:r>
              <a:rPr lang="en-ZA" b="0" baseline="0" dirty="0" smtClean="0"/>
              <a:t>	</a:t>
            </a:r>
            <a:r>
              <a:rPr lang="en-ZA" b="0" baseline="0" dirty="0" err="1" smtClean="0"/>
              <a:t>Sy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wei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haar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lewe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om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tussen</a:t>
            </a:r>
            <a:r>
              <a:rPr lang="en-ZA" b="0" baseline="0" dirty="0" smtClean="0"/>
              <a:t> die </a:t>
            </a:r>
            <a:r>
              <a:rPr lang="en-ZA" b="0" i="1" u="sng" baseline="0" dirty="0" err="1" smtClean="0"/>
              <a:t>armstes</a:t>
            </a:r>
            <a:r>
              <a:rPr lang="en-ZA" b="0" baseline="0" dirty="0" smtClean="0"/>
              <a:t> in d</a:t>
            </a:r>
            <a:r>
              <a:rPr lang="en-ZA" b="0" i="0" u="none" baseline="0" dirty="0" smtClean="0"/>
              <a:t>ie</a:t>
            </a:r>
            <a:r>
              <a:rPr lang="en-ZA" b="0" baseline="0" dirty="0" smtClean="0"/>
              <a:t> </a:t>
            </a:r>
            <a:r>
              <a:rPr lang="en-ZA" b="0" i="1" u="sng" baseline="0" dirty="0" err="1" smtClean="0"/>
              <a:t>krotbuurtes</a:t>
            </a:r>
            <a:r>
              <a:rPr lang="en-ZA" b="0" baseline="0" dirty="0" smtClean="0"/>
              <a:t> van Calcutta </a:t>
            </a:r>
            <a:r>
              <a:rPr lang="en-ZA" b="0" baseline="0" dirty="0" err="1" smtClean="0"/>
              <a:t>te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werk</a:t>
            </a:r>
            <a:endParaRPr lang="en-ZA" b="0" baseline="0" dirty="0" smtClean="0"/>
          </a:p>
          <a:p>
            <a:endParaRPr lang="en-ZA" b="0" baseline="0" dirty="0" smtClean="0"/>
          </a:p>
          <a:p>
            <a:r>
              <a:rPr lang="en-ZA" b="0" baseline="0" dirty="0" smtClean="0"/>
              <a:t>	</a:t>
            </a:r>
            <a:r>
              <a:rPr lang="en-ZA" b="0" baseline="0" dirty="0" err="1" smtClean="0"/>
              <a:t>Sy</a:t>
            </a:r>
            <a:r>
              <a:rPr lang="en-ZA" b="0" baseline="0" dirty="0" smtClean="0"/>
              <a:t> </a:t>
            </a:r>
            <a:r>
              <a:rPr lang="en-ZA" b="0" i="1" u="sng" baseline="0" dirty="0" err="1" smtClean="0"/>
              <a:t>vertrou</a:t>
            </a:r>
            <a:r>
              <a:rPr lang="en-ZA" b="0" i="1" u="sng" baseline="0" dirty="0" smtClean="0"/>
              <a:t> op God</a:t>
            </a:r>
            <a:r>
              <a:rPr lang="en-ZA" b="0" baseline="0" dirty="0" smtClean="0"/>
              <a:t>  </a:t>
            </a:r>
            <a:r>
              <a:rPr lang="en-ZA" b="0" baseline="0" dirty="0" err="1" smtClean="0"/>
              <a:t>om</a:t>
            </a:r>
            <a:r>
              <a:rPr lang="en-ZA" b="0" i="0" u="none" baseline="0" dirty="0" smtClean="0"/>
              <a:t> </a:t>
            </a:r>
            <a:r>
              <a:rPr lang="en-ZA" b="0" i="1" u="sng" baseline="0" dirty="0" err="1" smtClean="0"/>
              <a:t>finansies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te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voorsien</a:t>
            </a:r>
            <a:endParaRPr lang="en-ZA" b="0" baseline="0" dirty="0" smtClean="0"/>
          </a:p>
          <a:p>
            <a:endParaRPr lang="en-ZA" b="0" baseline="0" dirty="0" smtClean="0"/>
          </a:p>
          <a:p>
            <a:r>
              <a:rPr lang="en-ZA" b="0" baseline="0" dirty="0" smtClean="0"/>
              <a:t>	</a:t>
            </a:r>
            <a:r>
              <a:rPr lang="en-ZA" b="0" baseline="0" dirty="0" err="1" smtClean="0"/>
              <a:t>Sy</a:t>
            </a:r>
            <a:r>
              <a:rPr lang="en-ZA" b="0" baseline="0" dirty="0" smtClean="0"/>
              <a:t> begin ‘n </a:t>
            </a:r>
            <a:r>
              <a:rPr lang="en-ZA" b="0" i="1" u="sng" baseline="0" dirty="0" err="1" smtClean="0"/>
              <a:t>opelug</a:t>
            </a:r>
            <a:r>
              <a:rPr lang="en-ZA" b="0" i="1" u="sng" baseline="0" dirty="0" smtClean="0"/>
              <a:t> </a:t>
            </a:r>
            <a:r>
              <a:rPr lang="en-ZA" b="0" i="1" u="sng" baseline="0" dirty="0" err="1" smtClean="0"/>
              <a:t>skool</a:t>
            </a:r>
            <a:r>
              <a:rPr lang="en-ZA" b="0" baseline="0" dirty="0" smtClean="0"/>
              <a:t>  </a:t>
            </a:r>
            <a:r>
              <a:rPr lang="en-ZA" b="0" baseline="0" dirty="0" err="1" smtClean="0"/>
              <a:t>vir</a:t>
            </a:r>
            <a:r>
              <a:rPr lang="en-ZA" b="0" baseline="0" dirty="0" smtClean="0"/>
              <a:t> die </a:t>
            </a:r>
            <a:r>
              <a:rPr lang="en-ZA" b="0" i="1" u="sng" baseline="0" dirty="0" err="1" smtClean="0"/>
              <a:t>krotbuurtkinders</a:t>
            </a:r>
            <a:endParaRPr lang="en-ZA" b="0" i="1" u="sng" baseline="0" dirty="0" smtClean="0"/>
          </a:p>
          <a:p>
            <a:endParaRPr lang="en-ZA" b="0" i="1" u="sng" baseline="0" dirty="0" smtClean="0"/>
          </a:p>
          <a:p>
            <a:r>
              <a:rPr lang="en-ZA" b="0" baseline="0" dirty="0" smtClean="0"/>
              <a:t>	</a:t>
            </a:r>
            <a:r>
              <a:rPr lang="en-ZA" b="0" i="1" u="sng" baseline="0" dirty="0" err="1" smtClean="0"/>
              <a:t>Vrywilligers</a:t>
            </a:r>
            <a:r>
              <a:rPr lang="en-ZA" b="0" baseline="0" dirty="0" smtClean="0"/>
              <a:t>  het begin help</a:t>
            </a:r>
          </a:p>
          <a:p>
            <a:endParaRPr lang="en-ZA" b="0" baseline="0" dirty="0" smtClean="0"/>
          </a:p>
          <a:p>
            <a:r>
              <a:rPr lang="en-ZA" b="0" baseline="0" dirty="0" smtClean="0"/>
              <a:t>	</a:t>
            </a:r>
            <a:r>
              <a:rPr lang="en-ZA" b="0" i="1" u="sng" baseline="0" dirty="0" err="1" smtClean="0"/>
              <a:t>Fondse</a:t>
            </a:r>
            <a:r>
              <a:rPr lang="en-ZA" b="0" baseline="0" dirty="0" smtClean="0"/>
              <a:t> het begin </a:t>
            </a:r>
            <a:r>
              <a:rPr lang="en-ZA" b="0" baseline="0" dirty="0" err="1" smtClean="0"/>
              <a:t>inkom</a:t>
            </a:r>
            <a:endParaRPr lang="en-ZA" b="0" baseline="0" dirty="0" smtClean="0"/>
          </a:p>
          <a:p>
            <a:endParaRPr lang="en-ZA" b="0" baseline="0" dirty="0" smtClean="0"/>
          </a:p>
          <a:p>
            <a:r>
              <a:rPr lang="en-ZA" b="0" baseline="0" dirty="0" smtClean="0"/>
              <a:t>	</a:t>
            </a:r>
            <a:r>
              <a:rPr lang="en-ZA" b="0" baseline="0" dirty="0" err="1" smtClean="0"/>
              <a:t>Sy</a:t>
            </a:r>
            <a:r>
              <a:rPr lang="en-ZA" b="0" baseline="0" dirty="0" smtClean="0"/>
              <a:t> het </a:t>
            </a:r>
            <a:r>
              <a:rPr lang="en-ZA" b="0" baseline="0" dirty="0" err="1" smtClean="0"/>
              <a:t>haar</a:t>
            </a:r>
            <a:r>
              <a:rPr lang="en-ZA" b="0" baseline="0" dirty="0" smtClean="0"/>
              <a:t> </a:t>
            </a:r>
            <a:r>
              <a:rPr lang="en-ZA" b="0" i="1" u="sng" baseline="0" dirty="0" err="1" smtClean="0"/>
              <a:t>aktiwiteite</a:t>
            </a:r>
            <a:r>
              <a:rPr lang="en-ZA" b="0" i="1" u="sng" baseline="0" dirty="0" smtClean="0"/>
              <a:t> begin </a:t>
            </a:r>
            <a:r>
              <a:rPr lang="en-ZA" b="0" i="1" u="sng" baseline="0" dirty="0" err="1" smtClean="0"/>
              <a:t>uitbrei</a:t>
            </a:r>
            <a:endParaRPr lang="en-ZA" b="0" i="1" u="sng" baseline="0" dirty="0" smtClean="0"/>
          </a:p>
          <a:p>
            <a:endParaRPr lang="en-ZA" b="0" i="1" u="sng" baseline="0" dirty="0" smtClean="0"/>
          </a:p>
          <a:p>
            <a:endParaRPr lang="en-ZA" b="0" baseline="0" dirty="0" smtClean="0"/>
          </a:p>
          <a:p>
            <a:r>
              <a:rPr lang="en-ZA" b="1" baseline="0" dirty="0" smtClean="0"/>
              <a:t>1950 :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Ontvang</a:t>
            </a:r>
            <a:r>
              <a:rPr lang="en-ZA" b="0" baseline="0" dirty="0" smtClean="0"/>
              <a:t> </a:t>
            </a:r>
            <a:r>
              <a:rPr lang="en-ZA" b="0" i="1" u="sng" baseline="0" dirty="0" err="1" smtClean="0"/>
              <a:t>toestemming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om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haar</a:t>
            </a:r>
            <a:r>
              <a:rPr lang="en-ZA" b="0" baseline="0" dirty="0" smtClean="0"/>
              <a:t> </a:t>
            </a:r>
            <a:r>
              <a:rPr lang="en-ZA" b="0" i="1" u="sng" baseline="0" dirty="0" err="1" smtClean="0"/>
              <a:t>eie</a:t>
            </a:r>
            <a:r>
              <a:rPr lang="en-ZA" b="0" i="1" u="sng" baseline="0" dirty="0" smtClean="0"/>
              <a:t> </a:t>
            </a:r>
            <a:r>
              <a:rPr lang="en-ZA" b="0" i="1" u="sng" baseline="0" dirty="0" err="1" smtClean="0"/>
              <a:t>organisasie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te</a:t>
            </a:r>
            <a:r>
              <a:rPr lang="en-ZA" b="0" baseline="0" dirty="0" smtClean="0"/>
              <a:t> begin    (40 </a:t>
            </a:r>
            <a:r>
              <a:rPr lang="en-ZA" b="0" baseline="0" dirty="0" err="1" smtClean="0"/>
              <a:t>Jaar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oud</a:t>
            </a:r>
            <a:r>
              <a:rPr lang="en-ZA" b="0" baseline="0" dirty="0" smtClean="0"/>
              <a:t>)</a:t>
            </a:r>
          </a:p>
          <a:p>
            <a:endParaRPr lang="en-ZA" b="0" baseline="0" dirty="0" smtClean="0"/>
          </a:p>
          <a:p>
            <a:r>
              <a:rPr lang="en-ZA" b="0" baseline="0" dirty="0" smtClean="0"/>
              <a:t>	“The Missionaries of Charity” is toe </a:t>
            </a:r>
            <a:r>
              <a:rPr lang="en-ZA" b="0" i="1" u="sng" baseline="0" dirty="0" err="1" smtClean="0"/>
              <a:t>gestig</a:t>
            </a:r>
            <a:endParaRPr lang="en-ZA" b="0" i="1" u="sng" baseline="0" dirty="0" smtClean="0"/>
          </a:p>
          <a:p>
            <a:endParaRPr lang="en-ZA" b="0" baseline="0" dirty="0" smtClean="0"/>
          </a:p>
          <a:p>
            <a:r>
              <a:rPr lang="en-ZA" b="0" baseline="0" dirty="0" smtClean="0"/>
              <a:t>	</a:t>
            </a:r>
            <a:r>
              <a:rPr lang="en-ZA" b="0" i="1" u="sng" baseline="0" dirty="0" err="1" smtClean="0"/>
              <a:t>Primêre</a:t>
            </a:r>
            <a:r>
              <a:rPr lang="en-ZA" b="0" i="1" u="sng" baseline="0" dirty="0" smtClean="0"/>
              <a:t> </a:t>
            </a:r>
            <a:r>
              <a:rPr lang="en-ZA" b="0" i="1" u="sng" baseline="0" dirty="0" err="1" smtClean="0"/>
              <a:t>doel</a:t>
            </a:r>
            <a:r>
              <a:rPr lang="en-ZA" b="0" baseline="0" dirty="0" smtClean="0"/>
              <a:t>  was </a:t>
            </a:r>
            <a:r>
              <a:rPr lang="en-ZA" b="0" baseline="0" dirty="0" err="1" smtClean="0"/>
              <a:t>om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mense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te</a:t>
            </a:r>
            <a:r>
              <a:rPr lang="en-ZA" b="0" baseline="0" dirty="0" smtClean="0"/>
              <a:t> </a:t>
            </a:r>
            <a:r>
              <a:rPr lang="en-ZA" b="0" i="1" u="sng" baseline="0" dirty="0" err="1" smtClean="0"/>
              <a:t>versorg</a:t>
            </a:r>
            <a:r>
              <a:rPr lang="en-ZA" b="0" baseline="0" dirty="0" smtClean="0"/>
              <a:t> en </a:t>
            </a:r>
            <a:r>
              <a:rPr lang="en-ZA" b="0" i="1" u="sng" baseline="0" dirty="0" err="1" smtClean="0"/>
              <a:t>lief</a:t>
            </a:r>
            <a:r>
              <a:rPr lang="en-ZA" b="0" i="1" u="sng" baseline="0" dirty="0" smtClean="0"/>
              <a:t> </a:t>
            </a:r>
            <a:r>
              <a:rPr lang="en-ZA" b="0" i="1" u="sng" baseline="0" dirty="0" err="1" smtClean="0"/>
              <a:t>te</a:t>
            </a:r>
            <a:r>
              <a:rPr lang="en-ZA" b="0" i="1" u="sng" baseline="0" dirty="0" smtClean="0"/>
              <a:t> </a:t>
            </a:r>
            <a:r>
              <a:rPr lang="en-ZA" b="0" i="1" u="sng" baseline="0" dirty="0" err="1" smtClean="0"/>
              <a:t>hê</a:t>
            </a:r>
            <a:r>
              <a:rPr lang="en-ZA" b="0" baseline="0" dirty="0" smtClean="0"/>
              <a:t>  </a:t>
            </a:r>
            <a:r>
              <a:rPr lang="en-ZA" b="0" baseline="0" dirty="0" err="1" smtClean="0"/>
              <a:t>wat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deur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almal</a:t>
            </a:r>
            <a:r>
              <a:rPr lang="en-ZA" b="0" baseline="0" dirty="0" smtClean="0"/>
              <a:t> </a:t>
            </a:r>
            <a:r>
              <a:rPr lang="en-ZA" b="0" i="1" u="sng" baseline="0" dirty="0" err="1" smtClean="0"/>
              <a:t>verstoot</a:t>
            </a:r>
            <a:r>
              <a:rPr lang="en-ZA" b="0" baseline="0" dirty="0" smtClean="0"/>
              <a:t> was</a:t>
            </a:r>
          </a:p>
          <a:p>
            <a:endParaRPr lang="en-ZA" b="0" baseline="0" dirty="0" smtClean="0"/>
          </a:p>
          <a:p>
            <a:endParaRPr lang="en-ZA" b="0" baseline="0" dirty="0" smtClean="0"/>
          </a:p>
          <a:p>
            <a:r>
              <a:rPr lang="en-ZA" b="1" baseline="0" dirty="0" smtClean="0"/>
              <a:t>1965 :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Haar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organisasie</a:t>
            </a:r>
            <a:r>
              <a:rPr lang="en-ZA" b="0" baseline="0" dirty="0" smtClean="0"/>
              <a:t> word ‘n </a:t>
            </a:r>
            <a:r>
              <a:rPr lang="en-ZA" b="0" i="1" u="sng" baseline="0" dirty="0" err="1" smtClean="0"/>
              <a:t>Internasionale</a:t>
            </a:r>
            <a:r>
              <a:rPr lang="en-ZA" b="0" i="1" u="sng" baseline="0" dirty="0" smtClean="0"/>
              <a:t> </a:t>
            </a:r>
            <a:r>
              <a:rPr lang="en-ZA" b="0" i="1" u="sng" baseline="0" dirty="0" err="1" smtClean="0"/>
              <a:t>familie</a:t>
            </a:r>
            <a:r>
              <a:rPr lang="en-ZA" b="0" baseline="0" dirty="0" smtClean="0"/>
              <a:t>   (55 </a:t>
            </a:r>
            <a:r>
              <a:rPr lang="en-ZA" b="0" baseline="0" dirty="0" err="1" smtClean="0"/>
              <a:t>Jaar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oud</a:t>
            </a:r>
            <a:r>
              <a:rPr lang="en-ZA" b="0" baseline="0" dirty="0" smtClean="0"/>
              <a:t>)</a:t>
            </a:r>
          </a:p>
          <a:p>
            <a:endParaRPr lang="en-ZA" b="0" baseline="0" dirty="0" smtClean="0"/>
          </a:p>
          <a:p>
            <a:endParaRPr lang="en-ZA" b="0" baseline="0" dirty="0" smtClean="0"/>
          </a:p>
          <a:p>
            <a:r>
              <a:rPr lang="en-ZA" b="1" baseline="0" dirty="0" smtClean="0"/>
              <a:t>1990 :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Oor</a:t>
            </a:r>
            <a:r>
              <a:rPr lang="en-ZA" b="0" baseline="0" dirty="0" smtClean="0"/>
              <a:t> ‘n </a:t>
            </a:r>
            <a:r>
              <a:rPr lang="en-ZA" b="0" baseline="0" dirty="0" err="1" smtClean="0"/>
              <a:t>miljoen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ondersteuners</a:t>
            </a:r>
            <a:r>
              <a:rPr lang="en-ZA" b="0" baseline="0" dirty="0" smtClean="0"/>
              <a:t> in </a:t>
            </a:r>
            <a:r>
              <a:rPr lang="en-ZA" b="0" baseline="0" dirty="0" err="1" smtClean="0"/>
              <a:t>meer</a:t>
            </a:r>
            <a:r>
              <a:rPr lang="en-ZA" b="0" baseline="0" dirty="0" smtClean="0"/>
              <a:t> as 40 </a:t>
            </a:r>
            <a:r>
              <a:rPr lang="en-ZA" b="0" baseline="0" dirty="0" err="1" smtClean="0"/>
              <a:t>lande</a:t>
            </a:r>
            <a:r>
              <a:rPr lang="en-ZA" b="0" baseline="0" dirty="0" smtClean="0"/>
              <a:t>.</a:t>
            </a:r>
          </a:p>
          <a:p>
            <a:endParaRPr lang="en-ZA" b="0" baseline="0" dirty="0" smtClean="0"/>
          </a:p>
          <a:p>
            <a:r>
              <a:rPr lang="en-ZA" b="0" baseline="0" dirty="0" smtClean="0"/>
              <a:t>	</a:t>
            </a:r>
            <a:r>
              <a:rPr lang="en-ZA" b="0" baseline="0" dirty="0" err="1" smtClean="0"/>
              <a:t>Nuwe</a:t>
            </a:r>
            <a:r>
              <a:rPr lang="en-ZA" b="0" baseline="0" dirty="0" smtClean="0"/>
              <a:t> </a:t>
            </a:r>
            <a:r>
              <a:rPr lang="en-ZA" b="0" i="1" u="sng" baseline="0" dirty="0" err="1" smtClean="0"/>
              <a:t>sendelinge</a:t>
            </a:r>
            <a:r>
              <a:rPr lang="en-ZA" b="0" baseline="0" dirty="0" smtClean="0"/>
              <a:t> in </a:t>
            </a:r>
            <a:r>
              <a:rPr lang="en-ZA" b="0" baseline="0" dirty="0" err="1" smtClean="0"/>
              <a:t>haar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organisasie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streef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daarna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om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haar</a:t>
            </a:r>
            <a:r>
              <a:rPr lang="en-ZA" b="0" baseline="0" dirty="0" smtClean="0"/>
              <a:t> </a:t>
            </a:r>
            <a:r>
              <a:rPr lang="en-ZA" b="0" i="1" u="sng" baseline="0" dirty="0" err="1" smtClean="0"/>
              <a:t>voorbeeld</a:t>
            </a:r>
            <a:r>
              <a:rPr lang="en-ZA" b="0" baseline="0" dirty="0" smtClean="0"/>
              <a:t>  </a:t>
            </a:r>
            <a:r>
              <a:rPr lang="en-ZA" b="0" baseline="0" dirty="0" err="1" smtClean="0"/>
              <a:t>na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te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volg</a:t>
            </a:r>
            <a:endParaRPr lang="en-ZA" b="0" baseline="0" dirty="0" smtClean="0"/>
          </a:p>
          <a:p>
            <a:endParaRPr lang="en-ZA" b="0" baseline="0" dirty="0" smtClean="0"/>
          </a:p>
          <a:p>
            <a:r>
              <a:rPr lang="en-ZA" b="0" baseline="0" dirty="0" smtClean="0"/>
              <a:t>	</a:t>
            </a:r>
            <a:r>
              <a:rPr lang="en-ZA" b="0" baseline="0" dirty="0" err="1" smtClean="0"/>
              <a:t>Haar</a:t>
            </a:r>
            <a:r>
              <a:rPr lang="en-ZA" b="0" baseline="0" dirty="0" smtClean="0"/>
              <a:t> </a:t>
            </a:r>
            <a:r>
              <a:rPr lang="en-ZA" b="0" i="1" u="sng" baseline="0" dirty="0" err="1" smtClean="0"/>
              <a:t>geesdrif</a:t>
            </a:r>
            <a:r>
              <a:rPr lang="en-ZA" b="0" baseline="0" dirty="0" smtClean="0"/>
              <a:t> en </a:t>
            </a:r>
            <a:r>
              <a:rPr lang="en-ZA" b="0" i="1" u="sng" baseline="0" dirty="0" err="1" smtClean="0"/>
              <a:t>liefdeswerk</a:t>
            </a:r>
            <a:r>
              <a:rPr lang="en-ZA" b="0" baseline="0" dirty="0" smtClean="0"/>
              <a:t>  is </a:t>
            </a:r>
            <a:r>
              <a:rPr lang="en-ZA" b="0" baseline="0" dirty="0" err="1" smtClean="0"/>
              <a:t>vir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hulle</a:t>
            </a:r>
            <a:r>
              <a:rPr lang="en-ZA" b="0" baseline="0" dirty="0" smtClean="0"/>
              <a:t> ‘n </a:t>
            </a:r>
            <a:r>
              <a:rPr lang="en-ZA" b="0" i="1" u="sng" baseline="0" dirty="0" err="1" smtClean="0"/>
              <a:t>inspirasie</a:t>
            </a:r>
            <a:r>
              <a:rPr lang="en-ZA" b="0" i="1" u="sng" baseline="0" dirty="0" smtClean="0"/>
              <a:t>.</a:t>
            </a:r>
          </a:p>
          <a:p>
            <a:endParaRPr lang="en-ZA" b="1" baseline="0" dirty="0" smtClean="0"/>
          </a:p>
          <a:p>
            <a:endParaRPr lang="en-ZA" b="0" baseline="0" dirty="0" smtClean="0"/>
          </a:p>
          <a:p>
            <a:endParaRPr lang="en-ZA" b="0" baseline="0" dirty="0" smtClean="0"/>
          </a:p>
          <a:p>
            <a:r>
              <a:rPr lang="en-ZA" b="1" baseline="0" dirty="0" smtClean="0"/>
              <a:t>1997 :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Sy</a:t>
            </a:r>
            <a:r>
              <a:rPr lang="en-ZA" b="0" baseline="0" dirty="0" smtClean="0"/>
              <a:t> </a:t>
            </a:r>
            <a:r>
              <a:rPr lang="en-ZA" b="0" i="1" u="sng" baseline="0" dirty="0" err="1" smtClean="0"/>
              <a:t>sterf</a:t>
            </a:r>
            <a:r>
              <a:rPr lang="en-ZA" b="0" baseline="0" dirty="0" smtClean="0"/>
              <a:t> op 5 September   (87 </a:t>
            </a:r>
            <a:r>
              <a:rPr lang="en-ZA" b="0" baseline="0" dirty="0" err="1" smtClean="0"/>
              <a:t>Jaar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oud</a:t>
            </a:r>
            <a:r>
              <a:rPr lang="en-ZA" b="0" baseline="0" dirty="0" smtClean="0"/>
              <a:t>)</a:t>
            </a:r>
          </a:p>
          <a:p>
            <a:endParaRPr lang="en-ZA" b="1" baseline="0" dirty="0" smtClean="0"/>
          </a:p>
          <a:p>
            <a:endParaRPr lang="en-ZA" b="0" baseline="0" dirty="0" smtClean="0"/>
          </a:p>
          <a:p>
            <a:r>
              <a:rPr lang="en-ZA" b="1" baseline="0" dirty="0" err="1" smtClean="0"/>
              <a:t>Vandag</a:t>
            </a:r>
            <a:r>
              <a:rPr lang="en-ZA" b="1" baseline="0" dirty="0" smtClean="0"/>
              <a:t> :</a:t>
            </a:r>
            <a:r>
              <a:rPr lang="en-ZA" b="0" baseline="0" dirty="0" smtClean="0"/>
              <a:t> Die </a:t>
            </a:r>
            <a:r>
              <a:rPr lang="en-ZA" b="0" baseline="0" dirty="0" err="1" smtClean="0"/>
              <a:t>organisasie</a:t>
            </a:r>
            <a:r>
              <a:rPr lang="en-ZA" b="0" baseline="0" dirty="0" smtClean="0"/>
              <a:t> het </a:t>
            </a:r>
            <a:r>
              <a:rPr lang="en-ZA" b="0" baseline="0" dirty="0" err="1" smtClean="0"/>
              <a:t>takke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vir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Susters</a:t>
            </a:r>
            <a:r>
              <a:rPr lang="en-ZA" b="0" baseline="0" dirty="0" smtClean="0"/>
              <a:t>, </a:t>
            </a:r>
            <a:r>
              <a:rPr lang="en-ZA" b="0" baseline="0" dirty="0" err="1" smtClean="0"/>
              <a:t>Broeders</a:t>
            </a:r>
            <a:r>
              <a:rPr lang="en-ZA" b="0" baseline="0" dirty="0" smtClean="0"/>
              <a:t> en </a:t>
            </a:r>
            <a:r>
              <a:rPr lang="en-ZA" b="0" baseline="0" dirty="0" err="1" smtClean="0"/>
              <a:t>Priesters</a:t>
            </a:r>
            <a:endParaRPr lang="en-ZA" b="0" baseline="0" dirty="0" smtClean="0"/>
          </a:p>
          <a:p>
            <a:endParaRPr lang="en-ZA" b="0" baseline="0" dirty="0" smtClean="0"/>
          </a:p>
          <a:p>
            <a:r>
              <a:rPr lang="en-ZA" b="0" baseline="0" dirty="0" smtClean="0"/>
              <a:t>	</a:t>
            </a:r>
            <a:r>
              <a:rPr lang="en-ZA" b="0" baseline="0" dirty="0" err="1" smtClean="0"/>
              <a:t>Insluitend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Rusland</a:t>
            </a:r>
            <a:r>
              <a:rPr lang="en-ZA" b="0" baseline="0" dirty="0" smtClean="0"/>
              <a:t> en </a:t>
            </a:r>
            <a:r>
              <a:rPr lang="en-ZA" b="0" baseline="0" dirty="0" err="1" smtClean="0"/>
              <a:t>Oos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Europese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lande</a:t>
            </a:r>
            <a:endParaRPr lang="en-ZA" b="0" baseline="0" dirty="0" smtClean="0"/>
          </a:p>
          <a:p>
            <a:endParaRPr lang="en-ZA" b="0" baseline="0" dirty="0" smtClean="0"/>
          </a:p>
          <a:p>
            <a:r>
              <a:rPr lang="en-ZA" b="0" baseline="0" dirty="0" smtClean="0"/>
              <a:t>	</a:t>
            </a:r>
            <a:r>
              <a:rPr lang="en-ZA" b="0" baseline="0" dirty="0" err="1" smtClean="0"/>
              <a:t>Hulle</a:t>
            </a:r>
            <a:r>
              <a:rPr lang="en-ZA" b="0" baseline="0" dirty="0" smtClean="0"/>
              <a:t> help die </a:t>
            </a:r>
            <a:r>
              <a:rPr lang="en-ZA" b="0" i="1" u="sng" baseline="0" dirty="0" err="1" smtClean="0"/>
              <a:t>armstes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wêreldwyd</a:t>
            </a:r>
            <a:endParaRPr lang="en-ZA" b="0" baseline="0" dirty="0" smtClean="0"/>
          </a:p>
          <a:p>
            <a:endParaRPr lang="en-ZA" b="0" baseline="0" dirty="0" smtClean="0"/>
          </a:p>
          <a:p>
            <a:r>
              <a:rPr lang="en-ZA" b="0" baseline="0" dirty="0" smtClean="0"/>
              <a:t>	</a:t>
            </a:r>
            <a:r>
              <a:rPr lang="en-ZA" b="0" baseline="0" dirty="0" err="1" smtClean="0"/>
              <a:t>Verleen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hulp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aan</a:t>
            </a:r>
            <a:r>
              <a:rPr lang="en-ZA" b="0" baseline="0" dirty="0" smtClean="0"/>
              <a:t> </a:t>
            </a:r>
            <a:r>
              <a:rPr lang="en-ZA" b="0" i="1" u="sng" baseline="0" dirty="0" err="1" smtClean="0"/>
              <a:t>slagoffers</a:t>
            </a:r>
            <a:r>
              <a:rPr lang="en-ZA" b="0" baseline="0" dirty="0" smtClean="0"/>
              <a:t> van </a:t>
            </a:r>
            <a:r>
              <a:rPr lang="en-ZA" b="0" baseline="0" dirty="0" err="1" smtClean="0"/>
              <a:t>natuurrampe</a:t>
            </a:r>
            <a:r>
              <a:rPr lang="en-ZA" b="0" baseline="0" dirty="0" smtClean="0"/>
              <a:t>, </a:t>
            </a:r>
            <a:r>
              <a:rPr lang="en-ZA" b="0" baseline="0" dirty="0" err="1" smtClean="0"/>
              <a:t>vloede</a:t>
            </a:r>
            <a:r>
              <a:rPr lang="en-ZA" b="0" baseline="0" dirty="0" smtClean="0"/>
              <a:t>, </a:t>
            </a:r>
            <a:r>
              <a:rPr lang="en-ZA" b="0" baseline="0" dirty="0" err="1" smtClean="0"/>
              <a:t>epidemies</a:t>
            </a:r>
            <a:r>
              <a:rPr lang="en-ZA" b="0" baseline="0" dirty="0" smtClean="0"/>
              <a:t>, </a:t>
            </a:r>
            <a:r>
              <a:rPr lang="en-ZA" b="0" baseline="0" dirty="0" err="1" smtClean="0"/>
              <a:t>hongersnood</a:t>
            </a:r>
            <a:r>
              <a:rPr lang="en-ZA" b="0" baseline="0" dirty="0" smtClean="0"/>
              <a:t> en </a:t>
            </a:r>
            <a:r>
              <a:rPr lang="en-ZA" b="0" baseline="0" dirty="0" err="1" smtClean="0"/>
              <a:t>vlugtelinge</a:t>
            </a:r>
            <a:endParaRPr lang="en-ZA" b="0" baseline="0" dirty="0" smtClean="0"/>
          </a:p>
          <a:p>
            <a:endParaRPr lang="en-ZA" b="0" baseline="0" dirty="0" smtClean="0"/>
          </a:p>
          <a:p>
            <a:r>
              <a:rPr lang="en-ZA" b="0" baseline="0" dirty="0" smtClean="0"/>
              <a:t>	</a:t>
            </a:r>
            <a:r>
              <a:rPr lang="en-ZA" b="0" baseline="0" dirty="0" err="1" smtClean="0"/>
              <a:t>Daar</a:t>
            </a:r>
            <a:r>
              <a:rPr lang="en-ZA" b="0" baseline="0" dirty="0" smtClean="0"/>
              <a:t> is </a:t>
            </a:r>
            <a:r>
              <a:rPr lang="en-ZA" b="0" i="1" u="sng" baseline="0" dirty="0" err="1" smtClean="0"/>
              <a:t>sentrums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vir</a:t>
            </a:r>
            <a:r>
              <a:rPr lang="en-ZA" b="0" baseline="0" dirty="0" smtClean="0"/>
              <a:t> </a:t>
            </a:r>
            <a:r>
              <a:rPr lang="en-ZA" b="0" i="1" u="sng" baseline="0" dirty="0" err="1" smtClean="0"/>
              <a:t>alkohol</a:t>
            </a:r>
            <a:r>
              <a:rPr lang="en-ZA" b="0" i="1" u="sng" baseline="0" dirty="0" smtClean="0"/>
              <a:t> </a:t>
            </a:r>
            <a:r>
              <a:rPr lang="en-ZA" b="0" i="1" u="sng" baseline="0" dirty="0" err="1" smtClean="0"/>
              <a:t>verslaafdes</a:t>
            </a:r>
            <a:r>
              <a:rPr lang="en-ZA" b="0" baseline="0" dirty="0" smtClean="0"/>
              <a:t>,  </a:t>
            </a:r>
            <a:r>
              <a:rPr lang="en-ZA" b="0" i="1" u="sng" baseline="0" dirty="0" err="1" smtClean="0"/>
              <a:t>haweloses</a:t>
            </a:r>
            <a:r>
              <a:rPr lang="en-ZA" b="0" baseline="0" dirty="0" smtClean="0"/>
              <a:t>,  en </a:t>
            </a:r>
            <a:r>
              <a:rPr lang="en-ZA" b="0" i="1" u="sng" baseline="0" dirty="0" err="1" smtClean="0"/>
              <a:t>vigs</a:t>
            </a:r>
            <a:r>
              <a:rPr lang="en-ZA" b="0" i="1" u="sng" baseline="0" dirty="0" smtClean="0"/>
              <a:t> </a:t>
            </a:r>
            <a:r>
              <a:rPr lang="en-ZA" b="0" i="1" u="sng" baseline="0" dirty="0" err="1" smtClean="0"/>
              <a:t>slagoffers</a:t>
            </a:r>
            <a:r>
              <a:rPr lang="en-ZA" b="0" baseline="0" dirty="0" smtClean="0"/>
              <a:t>   in </a:t>
            </a:r>
            <a:r>
              <a:rPr lang="en-ZA" b="0" baseline="0" dirty="0" err="1" smtClean="0"/>
              <a:t>Noord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Amerika</a:t>
            </a:r>
            <a:r>
              <a:rPr lang="en-ZA" b="0" baseline="0" dirty="0" smtClean="0"/>
              <a:t>, Europa en </a:t>
            </a:r>
            <a:r>
              <a:rPr lang="en-ZA" b="0" baseline="0" dirty="0" err="1" smtClean="0"/>
              <a:t>Australië</a:t>
            </a:r>
            <a:endParaRPr lang="en-ZA" b="0" baseline="0" dirty="0" smtClean="0"/>
          </a:p>
          <a:p>
            <a:endParaRPr lang="en-ZA" b="0" baseline="0" dirty="0" smtClean="0"/>
          </a:p>
          <a:p>
            <a:r>
              <a:rPr lang="en-ZA" b="0" baseline="0" dirty="0" smtClean="0"/>
              <a:t>	</a:t>
            </a:r>
            <a:r>
              <a:rPr lang="en-ZA" b="0" baseline="0" dirty="0" err="1" smtClean="0"/>
              <a:t>Sy</a:t>
            </a:r>
            <a:r>
              <a:rPr lang="en-ZA" b="0" baseline="0" dirty="0" smtClean="0"/>
              <a:t> het al </a:t>
            </a:r>
            <a:r>
              <a:rPr lang="en-ZA" b="0" i="1" u="sng" baseline="0" dirty="0" err="1" smtClean="0"/>
              <a:t>talle</a:t>
            </a:r>
            <a:r>
              <a:rPr lang="en-ZA" b="0" i="1" u="sng" baseline="0" dirty="0" smtClean="0"/>
              <a:t> </a:t>
            </a:r>
            <a:r>
              <a:rPr lang="en-ZA" b="0" i="1" u="sng" baseline="0" dirty="0" err="1" smtClean="0"/>
              <a:t>toekennings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ontvang</a:t>
            </a:r>
            <a:r>
              <a:rPr lang="en-ZA" b="0" baseline="0" dirty="0" smtClean="0"/>
              <a:t>, </a:t>
            </a:r>
            <a:r>
              <a:rPr lang="en-ZA" b="0" baseline="0" dirty="0" err="1" smtClean="0"/>
              <a:t>wat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vir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haar</a:t>
            </a:r>
            <a:r>
              <a:rPr lang="en-ZA" b="0" baseline="0" dirty="0" smtClean="0"/>
              <a:t> </a:t>
            </a:r>
            <a:r>
              <a:rPr lang="en-ZA" b="0" i="1" u="sng" baseline="0" dirty="0" err="1" smtClean="0"/>
              <a:t>nie</a:t>
            </a:r>
            <a:r>
              <a:rPr lang="en-ZA" b="0" i="1" u="sng" baseline="0" dirty="0" smtClean="0"/>
              <a:t> </a:t>
            </a:r>
            <a:r>
              <a:rPr lang="en-ZA" b="0" i="1" u="sng" baseline="0" dirty="0" err="1" smtClean="0"/>
              <a:t>belangrik</a:t>
            </a:r>
            <a:r>
              <a:rPr lang="en-ZA" b="0" baseline="0" dirty="0" smtClean="0"/>
              <a:t>  was </a:t>
            </a:r>
            <a:r>
              <a:rPr lang="en-ZA" b="0" baseline="0" dirty="0" err="1" smtClean="0"/>
              <a:t>nie</a:t>
            </a:r>
            <a:endParaRPr lang="en-ZA" b="0" baseline="0" dirty="0" smtClean="0"/>
          </a:p>
          <a:p>
            <a:r>
              <a:rPr lang="en-ZA" b="0" baseline="0" dirty="0" smtClean="0"/>
              <a:t>	</a:t>
            </a:r>
          </a:p>
          <a:p>
            <a:endParaRPr lang="en-ZA" b="0" baseline="0" dirty="0" smtClean="0"/>
          </a:p>
          <a:p>
            <a:endParaRPr lang="en-ZA" b="0" baseline="0" dirty="0" smtClean="0"/>
          </a:p>
          <a:p>
            <a:pPr algn="ctr"/>
            <a:r>
              <a:rPr lang="en-ZA" b="1" baseline="0" dirty="0" smtClean="0"/>
              <a:t>Om op </a:t>
            </a:r>
            <a:r>
              <a:rPr lang="en-ZA" b="1" baseline="0" dirty="0" err="1" smtClean="0"/>
              <a:t>te</a:t>
            </a:r>
            <a:r>
              <a:rPr lang="en-ZA" b="1" baseline="0" dirty="0" smtClean="0"/>
              <a:t> </a:t>
            </a:r>
            <a:r>
              <a:rPr lang="en-ZA" b="1" baseline="0" dirty="0" err="1" smtClean="0"/>
              <a:t>som</a:t>
            </a:r>
            <a:endParaRPr lang="en-ZA" b="1" baseline="0" dirty="0" smtClean="0"/>
          </a:p>
          <a:p>
            <a:pPr algn="l"/>
            <a:endParaRPr lang="en-ZA" b="0" baseline="0" dirty="0" smtClean="0"/>
          </a:p>
          <a:p>
            <a:pPr>
              <a:buNone/>
            </a:pPr>
            <a:r>
              <a:rPr lang="en-US" sz="1200" dirty="0" err="1" smtClean="0"/>
              <a:t>Sy</a:t>
            </a:r>
            <a:r>
              <a:rPr lang="en-US" sz="1200" dirty="0" smtClean="0"/>
              <a:t> </a:t>
            </a:r>
            <a:r>
              <a:rPr lang="en-US" sz="1200" dirty="0" err="1" smtClean="0"/>
              <a:t>kom</a:t>
            </a:r>
            <a:r>
              <a:rPr lang="en-US" sz="1200" dirty="0" smtClean="0"/>
              <a:t> </a:t>
            </a:r>
            <a:r>
              <a:rPr lang="en-US" sz="1200" dirty="0" err="1" smtClean="0"/>
              <a:t>uit</a:t>
            </a:r>
            <a:r>
              <a:rPr lang="en-US" sz="1200" dirty="0" smtClean="0"/>
              <a:t> ‘n </a:t>
            </a:r>
            <a:r>
              <a:rPr lang="en-US" sz="1200" i="1" u="sng" dirty="0" err="1" smtClean="0"/>
              <a:t>gewone</a:t>
            </a:r>
            <a:r>
              <a:rPr lang="en-US" sz="1200" i="1" u="sng" dirty="0" smtClean="0"/>
              <a:t> </a:t>
            </a:r>
            <a:r>
              <a:rPr lang="en-US" sz="1200" i="1" u="sng" dirty="0" err="1" smtClean="0"/>
              <a:t>familie</a:t>
            </a:r>
            <a:endParaRPr lang="en-US" sz="1200" i="1" u="sng" dirty="0" smtClean="0"/>
          </a:p>
          <a:p>
            <a:pPr>
              <a:buNone/>
            </a:pPr>
            <a:r>
              <a:rPr lang="en-US" sz="1200" dirty="0" err="1" smtClean="0"/>
              <a:t>Sy</a:t>
            </a:r>
            <a:r>
              <a:rPr lang="en-US" sz="1200" dirty="0" smtClean="0"/>
              <a:t> </a:t>
            </a:r>
            <a:r>
              <a:rPr lang="en-US" sz="1200" i="1" u="sng" dirty="0" smtClean="0"/>
              <a:t>ken</a:t>
            </a:r>
            <a:r>
              <a:rPr lang="en-US" sz="1200" dirty="0" smtClean="0"/>
              <a:t> en </a:t>
            </a:r>
            <a:r>
              <a:rPr lang="en-US" sz="1200" i="1" u="sng" dirty="0" err="1" smtClean="0"/>
              <a:t>hoor</a:t>
            </a:r>
            <a:r>
              <a:rPr lang="en-US" sz="1200" dirty="0" smtClean="0"/>
              <a:t>  God se stem in </a:t>
            </a:r>
            <a:r>
              <a:rPr lang="en-US" sz="1200" dirty="0" err="1" smtClean="0"/>
              <a:t>haar</a:t>
            </a:r>
            <a:r>
              <a:rPr lang="en-US" sz="1200" dirty="0" smtClean="0"/>
              <a:t> </a:t>
            </a:r>
            <a:r>
              <a:rPr lang="en-US" sz="1200" dirty="0" err="1" smtClean="0"/>
              <a:t>lewe</a:t>
            </a:r>
            <a:endParaRPr lang="en-US" sz="1200" dirty="0" smtClean="0"/>
          </a:p>
          <a:p>
            <a:pPr>
              <a:buNone/>
            </a:pPr>
            <a:r>
              <a:rPr lang="en-US" sz="1200" dirty="0" err="1" smtClean="0"/>
              <a:t>Sy</a:t>
            </a:r>
            <a:r>
              <a:rPr lang="en-US" sz="1200" dirty="0" smtClean="0"/>
              <a:t> </a:t>
            </a:r>
            <a:r>
              <a:rPr lang="en-US" sz="1200" i="1" u="sng" dirty="0" err="1" smtClean="0"/>
              <a:t>gehoorsaam</a:t>
            </a:r>
            <a:r>
              <a:rPr lang="en-US" sz="1200" dirty="0" smtClean="0"/>
              <a:t>  God se </a:t>
            </a:r>
            <a:r>
              <a:rPr lang="en-US" sz="1200" i="1" u="sng" dirty="0" err="1" smtClean="0"/>
              <a:t>roeping</a:t>
            </a:r>
            <a:endParaRPr lang="en-US" sz="1200" i="1" u="sng" dirty="0" smtClean="0"/>
          </a:p>
          <a:p>
            <a:pPr>
              <a:buNone/>
            </a:pPr>
            <a:r>
              <a:rPr lang="en-US" sz="1200" dirty="0" err="1" smtClean="0"/>
              <a:t>Sy</a:t>
            </a:r>
            <a:r>
              <a:rPr lang="en-US" sz="1200" dirty="0" smtClean="0"/>
              <a:t> </a:t>
            </a:r>
            <a:r>
              <a:rPr lang="en-US" sz="1200" i="1" u="sng" dirty="0" err="1" smtClean="0"/>
              <a:t>sien</a:t>
            </a:r>
            <a:r>
              <a:rPr lang="en-US" sz="1200" dirty="0" smtClean="0"/>
              <a:t> die </a:t>
            </a:r>
            <a:r>
              <a:rPr lang="en-US" sz="1200" i="1" u="sng" dirty="0" err="1" smtClean="0"/>
              <a:t>nood</a:t>
            </a:r>
            <a:r>
              <a:rPr lang="en-US" sz="1200" i="1" u="sng" dirty="0" smtClean="0"/>
              <a:t> </a:t>
            </a:r>
            <a:r>
              <a:rPr lang="en-US" sz="1200" dirty="0" smtClean="0"/>
              <a:t> </a:t>
            </a:r>
            <a:r>
              <a:rPr lang="en-US" sz="1200" dirty="0" err="1" smtClean="0"/>
              <a:t>om</a:t>
            </a:r>
            <a:r>
              <a:rPr lang="en-US" sz="1200" dirty="0" smtClean="0"/>
              <a:t> </a:t>
            </a:r>
            <a:r>
              <a:rPr lang="en-US" sz="1200" dirty="0" err="1" smtClean="0"/>
              <a:t>haar</a:t>
            </a:r>
            <a:endParaRPr lang="en-US" sz="1200" dirty="0" smtClean="0"/>
          </a:p>
          <a:p>
            <a:pPr>
              <a:buNone/>
            </a:pPr>
            <a:r>
              <a:rPr lang="en-US" sz="1200" dirty="0" err="1" smtClean="0"/>
              <a:t>Sy</a:t>
            </a:r>
            <a:r>
              <a:rPr lang="en-US" sz="1200" dirty="0" smtClean="0"/>
              <a:t> </a:t>
            </a:r>
            <a:r>
              <a:rPr lang="en-US" sz="1200" i="1" u="sng" dirty="0" err="1" smtClean="0"/>
              <a:t>verlaat</a:t>
            </a:r>
            <a:r>
              <a:rPr lang="en-US" sz="1200" i="1" u="sng" dirty="0" smtClean="0"/>
              <a:t> </a:t>
            </a:r>
            <a:r>
              <a:rPr lang="en-US" sz="1200" i="1" u="sng" dirty="0" err="1" smtClean="0"/>
              <a:t>alles</a:t>
            </a:r>
            <a:r>
              <a:rPr lang="en-US" sz="1200" dirty="0" smtClean="0"/>
              <a:t>  </a:t>
            </a:r>
            <a:r>
              <a:rPr lang="en-US" sz="1200" dirty="0" err="1" smtClean="0"/>
              <a:t>om</a:t>
            </a:r>
            <a:r>
              <a:rPr lang="en-US" sz="1200" dirty="0" smtClean="0"/>
              <a:t> ‘n </a:t>
            </a:r>
            <a:r>
              <a:rPr lang="en-US" sz="1200" i="1" u="sng" dirty="0" err="1" smtClean="0"/>
              <a:t>verskil</a:t>
            </a:r>
            <a:r>
              <a:rPr lang="en-US" sz="1200" dirty="0" smtClean="0"/>
              <a:t>  </a:t>
            </a:r>
            <a:r>
              <a:rPr lang="en-US" sz="1200" dirty="0" err="1" smtClean="0"/>
              <a:t>te</a:t>
            </a:r>
            <a:r>
              <a:rPr lang="en-US" sz="1200" dirty="0" smtClean="0"/>
              <a:t> </a:t>
            </a:r>
            <a:r>
              <a:rPr lang="en-US" sz="1200" dirty="0" err="1" smtClean="0"/>
              <a:t>maak</a:t>
            </a:r>
            <a:endParaRPr lang="en-US" sz="1200" dirty="0" smtClean="0"/>
          </a:p>
          <a:p>
            <a:pPr>
              <a:buNone/>
            </a:pPr>
            <a:r>
              <a:rPr lang="en-US" sz="1200" dirty="0" err="1" smtClean="0"/>
              <a:t>Sy</a:t>
            </a:r>
            <a:r>
              <a:rPr lang="en-US" sz="1200" dirty="0" smtClean="0"/>
              <a:t> </a:t>
            </a:r>
            <a:r>
              <a:rPr lang="en-US" sz="1200" i="1" u="sng" dirty="0" err="1" smtClean="0"/>
              <a:t>vertrou</a:t>
            </a:r>
            <a:r>
              <a:rPr lang="en-US" sz="1200" dirty="0" smtClean="0"/>
              <a:t> op God </a:t>
            </a:r>
            <a:r>
              <a:rPr lang="en-US" sz="1200" dirty="0" err="1" smtClean="0"/>
              <a:t>om</a:t>
            </a:r>
            <a:r>
              <a:rPr lang="en-US" sz="1200" dirty="0" smtClean="0"/>
              <a:t> </a:t>
            </a:r>
            <a:r>
              <a:rPr lang="en-US" sz="1200" dirty="0" err="1" smtClean="0"/>
              <a:t>te</a:t>
            </a:r>
            <a:r>
              <a:rPr lang="en-US" sz="1200" dirty="0" smtClean="0"/>
              <a:t> </a:t>
            </a:r>
            <a:r>
              <a:rPr lang="en-US" sz="1200" i="1" u="sng" dirty="0" err="1" smtClean="0"/>
              <a:t>voorsien</a:t>
            </a:r>
            <a:endParaRPr lang="en-US" sz="1200" i="1" u="sng" dirty="0" smtClean="0"/>
          </a:p>
          <a:p>
            <a:pPr>
              <a:buNone/>
            </a:pPr>
            <a:r>
              <a:rPr lang="en-US" sz="1200" dirty="0" err="1" smtClean="0"/>
              <a:t>Sy</a:t>
            </a:r>
            <a:r>
              <a:rPr lang="en-US" sz="1200" dirty="0" smtClean="0"/>
              <a:t> </a:t>
            </a:r>
            <a:r>
              <a:rPr lang="en-US" sz="1200" dirty="0" err="1" smtClean="0"/>
              <a:t>maak</a:t>
            </a:r>
            <a:r>
              <a:rPr lang="en-US" sz="1200" dirty="0" smtClean="0"/>
              <a:t> ‘n </a:t>
            </a:r>
            <a:r>
              <a:rPr lang="en-US" sz="1200" i="1" u="sng" dirty="0" err="1" smtClean="0"/>
              <a:t>verskil</a:t>
            </a:r>
            <a:r>
              <a:rPr lang="en-US" sz="1200" dirty="0" smtClean="0"/>
              <a:t> in </a:t>
            </a:r>
            <a:r>
              <a:rPr lang="en-US" sz="1200" dirty="0" err="1" smtClean="0"/>
              <a:t>miljoene</a:t>
            </a:r>
            <a:r>
              <a:rPr lang="en-US" sz="1200" dirty="0" smtClean="0"/>
              <a:t> se </a:t>
            </a:r>
            <a:r>
              <a:rPr lang="en-US" sz="1200" dirty="0" err="1" smtClean="0"/>
              <a:t>lewens</a:t>
            </a:r>
            <a:endParaRPr lang="en-US" sz="1200" dirty="0" smtClean="0"/>
          </a:p>
          <a:p>
            <a:pPr>
              <a:buNone/>
            </a:pPr>
            <a:r>
              <a:rPr lang="en-US" sz="1200" dirty="0" err="1" smtClean="0"/>
              <a:t>Sy</a:t>
            </a:r>
            <a:r>
              <a:rPr lang="en-US" sz="1200" dirty="0" smtClean="0"/>
              <a:t> </a:t>
            </a:r>
            <a:r>
              <a:rPr lang="en-US" sz="1200" i="1" u="sng" dirty="0" err="1" smtClean="0"/>
              <a:t>inspireer</a:t>
            </a:r>
            <a:r>
              <a:rPr lang="en-US" sz="1200" dirty="0" smtClean="0"/>
              <a:t> </a:t>
            </a:r>
            <a:r>
              <a:rPr lang="en-US" sz="1200" dirty="0" err="1" smtClean="0"/>
              <a:t>ander</a:t>
            </a:r>
            <a:r>
              <a:rPr lang="en-US" sz="1200" dirty="0" smtClean="0"/>
              <a:t> </a:t>
            </a:r>
            <a:r>
              <a:rPr lang="en-US" sz="1200" dirty="0" err="1" smtClean="0"/>
              <a:t>deur</a:t>
            </a:r>
            <a:r>
              <a:rPr lang="en-US" sz="1200" dirty="0" smtClean="0"/>
              <a:t> </a:t>
            </a:r>
            <a:r>
              <a:rPr lang="en-US" sz="1200" dirty="0" err="1" smtClean="0"/>
              <a:t>haar</a:t>
            </a:r>
            <a:r>
              <a:rPr lang="en-US" sz="1200" dirty="0" smtClean="0"/>
              <a:t> </a:t>
            </a:r>
            <a:r>
              <a:rPr lang="en-US" sz="1200" dirty="0" err="1" smtClean="0"/>
              <a:t>voorbeeld</a:t>
            </a: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err="1" smtClean="0"/>
              <a:t>Weer</a:t>
            </a:r>
            <a:r>
              <a:rPr lang="en-US" sz="1200" dirty="0" smtClean="0"/>
              <a:t> </a:t>
            </a:r>
            <a:r>
              <a:rPr lang="en-US" sz="1200" dirty="0" err="1" smtClean="0"/>
              <a:t>kan</a:t>
            </a:r>
            <a:r>
              <a:rPr lang="en-US" sz="1200" dirty="0" smtClean="0"/>
              <a:t> </a:t>
            </a:r>
            <a:r>
              <a:rPr lang="en-US" sz="1200" dirty="0" err="1" smtClean="0"/>
              <a:t>ons</a:t>
            </a:r>
            <a:r>
              <a:rPr lang="en-US" sz="1200" dirty="0" smtClean="0"/>
              <a:t> </a:t>
            </a:r>
            <a:r>
              <a:rPr lang="en-US" sz="1200" dirty="0" err="1" smtClean="0"/>
              <a:t>ook</a:t>
            </a:r>
            <a:r>
              <a:rPr lang="en-US" sz="1200" dirty="0" smtClean="0"/>
              <a:t> </a:t>
            </a:r>
            <a:r>
              <a:rPr lang="en-US" sz="1200" dirty="0" err="1" smtClean="0"/>
              <a:t>dieselfde</a:t>
            </a:r>
            <a:r>
              <a:rPr lang="en-US" sz="1200" dirty="0" smtClean="0"/>
              <a:t> </a:t>
            </a:r>
            <a:r>
              <a:rPr lang="en-US" sz="1200" dirty="0" err="1" smtClean="0"/>
              <a:t>vrae</a:t>
            </a:r>
            <a:r>
              <a:rPr lang="en-US" sz="1200" dirty="0" smtClean="0"/>
              <a:t> </a:t>
            </a:r>
            <a:r>
              <a:rPr lang="en-US" sz="1200" dirty="0" err="1" smtClean="0"/>
              <a:t>vra</a:t>
            </a:r>
            <a:r>
              <a:rPr lang="en-US" sz="1200" dirty="0" smtClean="0"/>
              <a:t>;</a:t>
            </a:r>
          </a:p>
          <a:p>
            <a:pPr algn="l"/>
            <a:endParaRPr lang="en-ZA" b="0" baseline="0" dirty="0" smtClean="0"/>
          </a:p>
          <a:p>
            <a:pPr algn="l"/>
            <a:endParaRPr lang="en-ZA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="1" baseline="0" dirty="0" err="1" smtClean="0"/>
              <a:t>Volgende</a:t>
            </a:r>
            <a:r>
              <a:rPr lang="en-ZA" b="1" baseline="0" dirty="0" smtClean="0"/>
              <a:t> Slide!</a:t>
            </a:r>
          </a:p>
          <a:p>
            <a:pPr algn="l"/>
            <a:endParaRPr lang="en-ZA" b="0" baseline="0" dirty="0" smtClean="0"/>
          </a:p>
          <a:p>
            <a:endParaRPr lang="en-ZA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79415-3BF8-4D5A-A0CD-CCBA14ACECF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61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="0" baseline="0" dirty="0" err="1" smtClean="0"/>
              <a:t>Wat</a:t>
            </a:r>
            <a:r>
              <a:rPr lang="en-ZA" b="0" baseline="0" dirty="0" smtClean="0"/>
              <a:t> het </a:t>
            </a:r>
            <a:r>
              <a:rPr lang="en-ZA" b="0" baseline="0" dirty="0" err="1" smtClean="0"/>
              <a:t>haar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lewe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beteken</a:t>
            </a:r>
            <a:r>
              <a:rPr lang="en-ZA" b="0" baseline="0" dirty="0" smtClean="0"/>
              <a:t>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="0" baseline="0" dirty="0" err="1" smtClean="0"/>
              <a:t>Wat</a:t>
            </a:r>
            <a:r>
              <a:rPr lang="en-ZA" b="0" baseline="0" dirty="0" smtClean="0"/>
              <a:t> was die </a:t>
            </a:r>
            <a:r>
              <a:rPr lang="en-ZA" b="0" baseline="0" dirty="0" err="1" smtClean="0"/>
              <a:t>doel</a:t>
            </a:r>
            <a:r>
              <a:rPr lang="en-ZA" b="0" baseline="0" dirty="0" smtClean="0"/>
              <a:t> van </a:t>
            </a:r>
            <a:r>
              <a:rPr lang="en-ZA" b="0" baseline="0" dirty="0" err="1" smtClean="0"/>
              <a:t>haar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lewe</a:t>
            </a:r>
            <a:r>
              <a:rPr lang="en-ZA" b="0" baseline="0" dirty="0" smtClean="0"/>
              <a:t>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="0" baseline="0" dirty="0" err="1" smtClean="0"/>
              <a:t>Wat</a:t>
            </a:r>
            <a:r>
              <a:rPr lang="en-ZA" b="0" baseline="0" dirty="0" smtClean="0"/>
              <a:t> was </a:t>
            </a:r>
            <a:r>
              <a:rPr lang="en-ZA" b="0" baseline="0" dirty="0" err="1" smtClean="0"/>
              <a:t>haar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inspirasie</a:t>
            </a:r>
            <a:r>
              <a:rPr lang="en-ZA" b="0" baseline="0" dirty="0" smtClean="0"/>
              <a:t> en </a:t>
            </a:r>
            <a:r>
              <a:rPr lang="en-ZA" b="0" baseline="0" dirty="0" err="1" smtClean="0"/>
              <a:t>prioriteite</a:t>
            </a:r>
            <a:r>
              <a:rPr lang="en-ZA" b="0" baseline="0" dirty="0" smtClean="0"/>
              <a:t>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b="0" baseline="0" dirty="0" smtClean="0"/>
          </a:p>
          <a:p>
            <a:pPr marL="0" indent="0" algn="l">
              <a:buNone/>
            </a:pPr>
            <a:r>
              <a:rPr lang="en-ZA" b="0" baseline="0" dirty="0" err="1" smtClean="0"/>
              <a:t>Watter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verskil</a:t>
            </a:r>
            <a:r>
              <a:rPr lang="en-ZA" b="0" baseline="0" dirty="0" smtClean="0"/>
              <a:t> het </a:t>
            </a:r>
            <a:r>
              <a:rPr lang="en-ZA" b="0" baseline="0" dirty="0" err="1" smtClean="0"/>
              <a:t>haar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tyd</a:t>
            </a:r>
            <a:r>
              <a:rPr lang="en-ZA" b="0" baseline="0" dirty="0" smtClean="0"/>
              <a:t> op </a:t>
            </a:r>
            <a:r>
              <a:rPr lang="en-ZA" b="0" baseline="0" dirty="0" err="1" smtClean="0"/>
              <a:t>aarde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gemaak</a:t>
            </a:r>
            <a:r>
              <a:rPr lang="en-ZA" b="0" baseline="0" dirty="0" smtClean="0"/>
              <a:t>?</a:t>
            </a:r>
          </a:p>
          <a:p>
            <a:pPr marL="0" indent="0" algn="l">
              <a:buNone/>
            </a:pPr>
            <a:endParaRPr lang="en-ZA" b="0" baseline="0" dirty="0" smtClean="0"/>
          </a:p>
          <a:p>
            <a:pPr marL="0" indent="0" algn="l">
              <a:buNone/>
            </a:pPr>
            <a:r>
              <a:rPr lang="en-ZA" b="0" baseline="0" dirty="0" err="1" smtClean="0"/>
              <a:t>Watter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impak</a:t>
            </a:r>
            <a:r>
              <a:rPr lang="en-ZA" b="0" baseline="0" dirty="0" smtClean="0"/>
              <a:t> het </a:t>
            </a:r>
            <a:r>
              <a:rPr lang="en-ZA" b="0" baseline="0" dirty="0" err="1" smtClean="0"/>
              <a:t>haar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bestaan</a:t>
            </a:r>
            <a:r>
              <a:rPr lang="en-ZA" b="0" baseline="0" dirty="0" smtClean="0"/>
              <a:t> op </a:t>
            </a:r>
            <a:r>
              <a:rPr lang="en-ZA" b="0" baseline="0" dirty="0" err="1" smtClean="0"/>
              <a:t>ander</a:t>
            </a:r>
            <a:r>
              <a:rPr lang="en-ZA" b="0" baseline="0" dirty="0" smtClean="0"/>
              <a:t> se </a:t>
            </a:r>
            <a:r>
              <a:rPr lang="en-ZA" b="0" baseline="0" dirty="0" err="1" smtClean="0"/>
              <a:t>lewens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gehad</a:t>
            </a:r>
            <a:r>
              <a:rPr lang="en-ZA" b="0" baseline="0" dirty="0" smtClean="0"/>
              <a:t>?</a:t>
            </a:r>
          </a:p>
          <a:p>
            <a:pPr marL="0" indent="0" algn="l">
              <a:buNone/>
            </a:pPr>
            <a:endParaRPr lang="en-ZA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="0" baseline="0" dirty="0" err="1" smtClean="0"/>
              <a:t>Wat</a:t>
            </a:r>
            <a:r>
              <a:rPr lang="en-ZA" b="0" baseline="0" dirty="0" smtClean="0"/>
              <a:t> is </a:t>
            </a:r>
            <a:r>
              <a:rPr lang="en-ZA" b="0" baseline="0" dirty="0" err="1" smtClean="0"/>
              <a:t>haar</a:t>
            </a:r>
            <a:r>
              <a:rPr lang="en-ZA" b="0" baseline="0" dirty="0" smtClean="0"/>
              <a:t> </a:t>
            </a:r>
            <a:r>
              <a:rPr lang="en-ZA" b="0" baseline="0" dirty="0" err="1" smtClean="0"/>
              <a:t>nalatenskap</a:t>
            </a:r>
            <a:r>
              <a:rPr lang="en-ZA" b="0" baseline="0" dirty="0" smtClean="0"/>
              <a:t>?</a:t>
            </a:r>
          </a:p>
          <a:p>
            <a:endParaRPr lang="en-ZA" dirty="0" smtClean="0"/>
          </a:p>
          <a:p>
            <a:r>
              <a:rPr lang="en-ZA" dirty="0" smtClean="0"/>
              <a:t>!!!!!!!!!!!!!!!!!!!!!!!!!!!!!!!! </a:t>
            </a:r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r>
              <a:rPr lang="en-ZA" dirty="0" smtClean="0"/>
              <a:t>Die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vraag</a:t>
            </a:r>
            <a:r>
              <a:rPr lang="en-ZA" baseline="0" dirty="0" smtClean="0"/>
              <a:t> </a:t>
            </a:r>
            <a:r>
              <a:rPr lang="en-ZA" baseline="0" dirty="0" err="1" smtClean="0"/>
              <a:t>wat</a:t>
            </a:r>
            <a:r>
              <a:rPr lang="en-ZA" baseline="0" dirty="0" smtClean="0"/>
              <a:t> </a:t>
            </a:r>
            <a:r>
              <a:rPr lang="en-ZA" baseline="0" dirty="0" err="1" smtClean="0"/>
              <a:t>ons</a:t>
            </a:r>
            <a:r>
              <a:rPr lang="en-ZA" baseline="0" dirty="0" smtClean="0"/>
              <a:t> </a:t>
            </a:r>
            <a:r>
              <a:rPr lang="en-ZA" baseline="0" dirty="0" err="1" smtClean="0"/>
              <a:t>nou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verder</a:t>
            </a:r>
            <a:r>
              <a:rPr lang="en-ZA" baseline="0" dirty="0" smtClean="0"/>
              <a:t> </a:t>
            </a:r>
            <a:r>
              <a:rPr lang="en-ZA" baseline="0" dirty="0" err="1" smtClean="0"/>
              <a:t>moet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vra</a:t>
            </a:r>
            <a:r>
              <a:rPr lang="en-ZA" baseline="0" dirty="0" smtClean="0"/>
              <a:t> is;</a:t>
            </a:r>
          </a:p>
          <a:p>
            <a:endParaRPr lang="en-ZA" baseline="0" dirty="0" smtClean="0"/>
          </a:p>
          <a:p>
            <a:endParaRPr lang="en-ZA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="1" baseline="0" dirty="0" err="1" smtClean="0"/>
              <a:t>Volgende</a:t>
            </a:r>
            <a:r>
              <a:rPr lang="en-ZA" b="1" baseline="0" dirty="0" smtClean="0"/>
              <a:t> Slide!</a:t>
            </a:r>
          </a:p>
          <a:p>
            <a:endParaRPr lang="en-Z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79415-3BF8-4D5A-A0CD-CCBA14ACECF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95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ZA" dirty="0" smtClean="0"/>
          </a:p>
          <a:p>
            <a:pPr algn="ctr"/>
            <a:r>
              <a:rPr lang="en-ZA" b="1" dirty="0" err="1" smtClean="0"/>
              <a:t>Wat</a:t>
            </a:r>
            <a:r>
              <a:rPr lang="en-ZA" b="1" dirty="0" smtClean="0"/>
              <a:t> van my?</a:t>
            </a:r>
          </a:p>
          <a:p>
            <a:endParaRPr lang="en-ZA" dirty="0" smtClean="0"/>
          </a:p>
          <a:p>
            <a:r>
              <a:rPr lang="en-ZA" dirty="0" err="1" smtClean="0"/>
              <a:t>Wat</a:t>
            </a:r>
            <a:r>
              <a:rPr lang="en-ZA" dirty="0" smtClean="0"/>
              <a:t> </a:t>
            </a:r>
            <a:r>
              <a:rPr lang="en-ZA" dirty="0" err="1" smtClean="0"/>
              <a:t>beteken</a:t>
            </a:r>
            <a:r>
              <a:rPr lang="en-ZA" dirty="0" smtClean="0"/>
              <a:t> my </a:t>
            </a:r>
            <a:r>
              <a:rPr lang="en-ZA" dirty="0" err="1" smtClean="0"/>
              <a:t>lewe</a:t>
            </a:r>
            <a:r>
              <a:rPr lang="en-ZA" dirty="0" smtClean="0"/>
              <a:t>?</a:t>
            </a:r>
          </a:p>
          <a:p>
            <a:endParaRPr lang="en-ZA" dirty="0" smtClean="0"/>
          </a:p>
          <a:p>
            <a:r>
              <a:rPr lang="en-ZA" dirty="0" err="1" smtClean="0"/>
              <a:t>Wat</a:t>
            </a:r>
            <a:r>
              <a:rPr lang="en-ZA" dirty="0" smtClean="0"/>
              <a:t> is die </a:t>
            </a:r>
            <a:r>
              <a:rPr lang="en-ZA" dirty="0" err="1" smtClean="0"/>
              <a:t>doel</a:t>
            </a:r>
            <a:r>
              <a:rPr lang="en-ZA" dirty="0" smtClean="0"/>
              <a:t> van my </a:t>
            </a:r>
            <a:r>
              <a:rPr lang="en-ZA" dirty="0" err="1" smtClean="0"/>
              <a:t>lewe</a:t>
            </a:r>
            <a:r>
              <a:rPr lang="en-ZA" dirty="0" smtClean="0"/>
              <a:t>?</a:t>
            </a:r>
          </a:p>
          <a:p>
            <a:endParaRPr lang="en-ZA" dirty="0" smtClean="0"/>
          </a:p>
          <a:p>
            <a:r>
              <a:rPr lang="en-ZA" dirty="0" err="1" smtClean="0"/>
              <a:t>Wat</a:t>
            </a:r>
            <a:r>
              <a:rPr lang="en-ZA" dirty="0" smtClean="0"/>
              <a:t> is my </a:t>
            </a:r>
            <a:r>
              <a:rPr lang="en-ZA" dirty="0" err="1" smtClean="0"/>
              <a:t>inspirasie</a:t>
            </a:r>
            <a:r>
              <a:rPr lang="en-ZA" dirty="0" smtClean="0"/>
              <a:t> en </a:t>
            </a:r>
            <a:r>
              <a:rPr lang="en-ZA" dirty="0" err="1" smtClean="0"/>
              <a:t>prioriteite</a:t>
            </a:r>
            <a:r>
              <a:rPr lang="en-ZA" dirty="0" smtClean="0"/>
              <a:t>?</a:t>
            </a:r>
          </a:p>
          <a:p>
            <a:endParaRPr lang="en-ZA" dirty="0" smtClean="0"/>
          </a:p>
          <a:p>
            <a:r>
              <a:rPr lang="en-ZA" dirty="0" err="1" smtClean="0"/>
              <a:t>Watter</a:t>
            </a:r>
            <a:r>
              <a:rPr lang="en-ZA" dirty="0" smtClean="0"/>
              <a:t> </a:t>
            </a:r>
            <a:r>
              <a:rPr lang="en-ZA" dirty="0" err="1" smtClean="0"/>
              <a:t>verskil</a:t>
            </a:r>
            <a:r>
              <a:rPr lang="en-ZA" dirty="0" smtClean="0"/>
              <a:t> het my </a:t>
            </a:r>
            <a:r>
              <a:rPr lang="en-ZA" dirty="0" err="1" smtClean="0"/>
              <a:t>tyd</a:t>
            </a:r>
            <a:r>
              <a:rPr lang="en-ZA" dirty="0" smtClean="0"/>
              <a:t> op </a:t>
            </a:r>
            <a:r>
              <a:rPr lang="en-ZA" dirty="0" err="1" smtClean="0"/>
              <a:t>aarde</a:t>
            </a:r>
            <a:r>
              <a:rPr lang="en-ZA" dirty="0" smtClean="0"/>
              <a:t> </a:t>
            </a:r>
            <a:r>
              <a:rPr lang="en-ZA" dirty="0" err="1" smtClean="0"/>
              <a:t>sover</a:t>
            </a:r>
            <a:r>
              <a:rPr lang="en-ZA" dirty="0" smtClean="0"/>
              <a:t> </a:t>
            </a:r>
            <a:r>
              <a:rPr lang="en-ZA" dirty="0" err="1" smtClean="0"/>
              <a:t>gemaak</a:t>
            </a:r>
            <a:r>
              <a:rPr lang="en-ZA" dirty="0" smtClean="0"/>
              <a:t>?</a:t>
            </a:r>
          </a:p>
          <a:p>
            <a:endParaRPr lang="en-ZA" dirty="0" smtClean="0"/>
          </a:p>
          <a:p>
            <a:r>
              <a:rPr lang="en-ZA" dirty="0" err="1" smtClean="0"/>
              <a:t>Watter</a:t>
            </a:r>
            <a:r>
              <a:rPr lang="en-ZA" dirty="0" smtClean="0"/>
              <a:t> </a:t>
            </a:r>
            <a:r>
              <a:rPr lang="en-ZA" dirty="0" err="1" smtClean="0"/>
              <a:t>impak</a:t>
            </a:r>
            <a:r>
              <a:rPr lang="en-ZA" dirty="0" smtClean="0"/>
              <a:t> het my </a:t>
            </a:r>
            <a:r>
              <a:rPr lang="en-ZA" dirty="0" err="1" smtClean="0"/>
              <a:t>bestaan</a:t>
            </a:r>
            <a:r>
              <a:rPr lang="en-ZA" dirty="0" smtClean="0"/>
              <a:t> op </a:t>
            </a:r>
            <a:r>
              <a:rPr lang="en-ZA" dirty="0" err="1" smtClean="0"/>
              <a:t>ander</a:t>
            </a:r>
            <a:r>
              <a:rPr lang="en-ZA" dirty="0" smtClean="0"/>
              <a:t> se </a:t>
            </a:r>
            <a:r>
              <a:rPr lang="en-ZA" dirty="0" err="1" smtClean="0"/>
              <a:t>lewens</a:t>
            </a:r>
            <a:r>
              <a:rPr lang="en-ZA" dirty="0" smtClean="0"/>
              <a:t>?</a:t>
            </a:r>
          </a:p>
          <a:p>
            <a:endParaRPr lang="en-ZA" dirty="0" smtClean="0"/>
          </a:p>
          <a:p>
            <a:r>
              <a:rPr lang="en-ZA" dirty="0" smtClean="0"/>
              <a:t>!!!!!!!!!!!!!!!!!!!!!!!!!!!!!!!! </a:t>
            </a:r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r>
              <a:rPr lang="en-ZA" b="1" dirty="0" err="1" smtClean="0"/>
              <a:t>Bedien</a:t>
            </a:r>
            <a:r>
              <a:rPr lang="en-ZA" b="1" dirty="0" smtClean="0"/>
              <a:t> </a:t>
            </a:r>
            <a:r>
              <a:rPr lang="en-ZA" b="1" dirty="0" err="1" smtClean="0"/>
              <a:t>Nagmaal</a:t>
            </a:r>
            <a:r>
              <a:rPr lang="en-ZA" b="1" dirty="0" smtClean="0"/>
              <a:t>     </a:t>
            </a:r>
            <a:r>
              <a:rPr lang="en-ZA" b="0" dirty="0" smtClean="0"/>
              <a:t>(</a:t>
            </a:r>
            <a:r>
              <a:rPr lang="en-ZA" b="0" dirty="0" err="1" smtClean="0"/>
              <a:t>Musiek</a:t>
            </a:r>
            <a:r>
              <a:rPr lang="en-ZA" b="0" dirty="0" smtClean="0"/>
              <a:t>)</a:t>
            </a:r>
          </a:p>
          <a:p>
            <a:endParaRPr lang="en-ZA" b="0" dirty="0" smtClean="0"/>
          </a:p>
          <a:p>
            <a:endParaRPr lang="en-ZA" b="1" dirty="0" smtClean="0"/>
          </a:p>
          <a:p>
            <a:endParaRPr lang="en-ZA" dirty="0" smtClean="0"/>
          </a:p>
          <a:p>
            <a:endParaRPr lang="en-ZA" dirty="0" smtClean="0"/>
          </a:p>
          <a:p>
            <a:r>
              <a:rPr lang="en-ZA" u="sng" dirty="0" err="1" smtClean="0"/>
              <a:t>Elkeen</a:t>
            </a:r>
            <a:r>
              <a:rPr lang="en-ZA" u="sng" dirty="0" smtClean="0"/>
              <a:t> </a:t>
            </a:r>
            <a:r>
              <a:rPr lang="en-ZA" u="sng" dirty="0" err="1" smtClean="0"/>
              <a:t>vir</a:t>
            </a:r>
            <a:r>
              <a:rPr lang="en-ZA" u="sng" dirty="0" smtClean="0"/>
              <a:t> </a:t>
            </a:r>
            <a:r>
              <a:rPr lang="en-ZA" u="sng" dirty="0" err="1" smtClean="0"/>
              <a:t>homself</a:t>
            </a:r>
            <a:r>
              <a:rPr lang="en-ZA" dirty="0" smtClean="0"/>
              <a:t>:</a:t>
            </a:r>
          </a:p>
          <a:p>
            <a:endParaRPr lang="en-ZA" dirty="0" smtClean="0"/>
          </a:p>
          <a:p>
            <a:endParaRPr lang="en-ZA" dirty="0" smtClean="0"/>
          </a:p>
          <a:p>
            <a:r>
              <a:rPr lang="en-ZA" dirty="0" err="1" smtClean="0"/>
              <a:t>Gedenk</a:t>
            </a:r>
            <a:r>
              <a:rPr lang="en-ZA" dirty="0" smtClean="0"/>
              <a:t> Jesus se </a:t>
            </a:r>
            <a:r>
              <a:rPr lang="en-ZA" dirty="0" err="1" smtClean="0"/>
              <a:t>lewe</a:t>
            </a:r>
            <a:r>
              <a:rPr lang="en-ZA" dirty="0" smtClean="0"/>
              <a:t> </a:t>
            </a:r>
            <a:r>
              <a:rPr lang="en-ZA" dirty="0" err="1" smtClean="0"/>
              <a:t>wat</a:t>
            </a:r>
            <a:r>
              <a:rPr lang="en-ZA" dirty="0" smtClean="0"/>
              <a:t> </a:t>
            </a:r>
            <a:r>
              <a:rPr lang="en-ZA" dirty="0" err="1" smtClean="0"/>
              <a:t>Hy</a:t>
            </a:r>
            <a:r>
              <a:rPr lang="en-ZA" dirty="0" smtClean="0"/>
              <a:t> </a:t>
            </a:r>
            <a:r>
              <a:rPr lang="en-ZA" dirty="0" err="1" smtClean="0"/>
              <a:t>vir</a:t>
            </a:r>
            <a:r>
              <a:rPr lang="en-ZA" dirty="0" smtClean="0"/>
              <a:t> </a:t>
            </a:r>
            <a:r>
              <a:rPr lang="en-ZA" dirty="0" err="1" smtClean="0"/>
              <a:t>jou</a:t>
            </a:r>
            <a:r>
              <a:rPr lang="en-ZA" dirty="0" smtClean="0"/>
              <a:t> </a:t>
            </a:r>
            <a:r>
              <a:rPr lang="en-ZA" i="1" u="sng" dirty="0" err="1" smtClean="0"/>
              <a:t>gelewe</a:t>
            </a:r>
            <a:r>
              <a:rPr lang="en-ZA" dirty="0" smtClean="0"/>
              <a:t> en </a:t>
            </a:r>
            <a:r>
              <a:rPr lang="en-ZA" i="1" u="sng" dirty="0" err="1" smtClean="0"/>
              <a:t>afgelê</a:t>
            </a:r>
            <a:r>
              <a:rPr lang="en-ZA" dirty="0" smtClean="0"/>
              <a:t>  het</a:t>
            </a:r>
          </a:p>
          <a:p>
            <a:endParaRPr lang="en-ZA" dirty="0" smtClean="0"/>
          </a:p>
          <a:p>
            <a:endParaRPr lang="en-ZA" dirty="0" smtClean="0"/>
          </a:p>
          <a:p>
            <a:r>
              <a:rPr lang="en-ZA" dirty="0" smtClean="0"/>
              <a:t>Dank </a:t>
            </a:r>
            <a:r>
              <a:rPr lang="en-ZA" dirty="0" err="1" smtClean="0"/>
              <a:t>Hom</a:t>
            </a:r>
            <a:r>
              <a:rPr lang="en-ZA" dirty="0" smtClean="0"/>
              <a:t> </a:t>
            </a:r>
            <a:r>
              <a:rPr lang="en-ZA" dirty="0" err="1" smtClean="0"/>
              <a:t>vir</a:t>
            </a:r>
            <a:r>
              <a:rPr lang="en-ZA" dirty="0" smtClean="0"/>
              <a:t>:</a:t>
            </a:r>
          </a:p>
          <a:p>
            <a:endParaRPr lang="en-ZA" dirty="0" smtClean="0"/>
          </a:p>
          <a:p>
            <a:r>
              <a:rPr lang="en-ZA" dirty="0" err="1" smtClean="0"/>
              <a:t>Sy</a:t>
            </a:r>
            <a:r>
              <a:rPr lang="en-ZA" dirty="0" smtClean="0"/>
              <a:t> </a:t>
            </a:r>
            <a:r>
              <a:rPr lang="en-ZA" i="1" u="sng" dirty="0" err="1" smtClean="0"/>
              <a:t>Bloed</a:t>
            </a:r>
            <a:r>
              <a:rPr lang="en-ZA" dirty="0" smtClean="0"/>
              <a:t>  </a:t>
            </a:r>
            <a:r>
              <a:rPr lang="en-ZA" dirty="0" err="1" smtClean="0"/>
              <a:t>wat</a:t>
            </a:r>
            <a:r>
              <a:rPr lang="en-ZA" dirty="0" smtClean="0"/>
              <a:t> </a:t>
            </a:r>
            <a:r>
              <a:rPr lang="en-ZA" dirty="0" err="1" smtClean="0"/>
              <a:t>vir</a:t>
            </a:r>
            <a:r>
              <a:rPr lang="en-ZA" dirty="0" smtClean="0"/>
              <a:t> </a:t>
            </a:r>
            <a:r>
              <a:rPr lang="en-ZA" dirty="0" err="1" smtClean="0"/>
              <a:t>jou</a:t>
            </a:r>
            <a:r>
              <a:rPr lang="en-ZA" dirty="0" smtClean="0"/>
              <a:t> </a:t>
            </a:r>
            <a:r>
              <a:rPr lang="en-ZA" i="1" u="sng" dirty="0" err="1" smtClean="0"/>
              <a:t>uitgestort</a:t>
            </a:r>
            <a:r>
              <a:rPr lang="en-ZA" baseline="0" dirty="0" smtClean="0"/>
              <a:t>  is tot </a:t>
            </a:r>
            <a:r>
              <a:rPr lang="en-ZA" i="1" u="sng" baseline="0" dirty="0" err="1" smtClean="0"/>
              <a:t>vergifnis</a:t>
            </a:r>
            <a:r>
              <a:rPr lang="en-ZA" i="1" u="sng" baseline="0" dirty="0" smtClean="0"/>
              <a:t> van </a:t>
            </a:r>
            <a:r>
              <a:rPr lang="en-ZA" i="1" u="sng" baseline="0" dirty="0" err="1" smtClean="0"/>
              <a:t>sondes</a:t>
            </a:r>
            <a:endParaRPr lang="en-ZA" baseline="0" dirty="0" smtClean="0"/>
          </a:p>
          <a:p>
            <a:endParaRPr lang="en-ZA" baseline="0" dirty="0" smtClean="0"/>
          </a:p>
          <a:p>
            <a:r>
              <a:rPr lang="en-ZA" baseline="0" dirty="0" err="1" smtClean="0"/>
              <a:t>Sy</a:t>
            </a:r>
            <a:r>
              <a:rPr lang="en-ZA" baseline="0" dirty="0" smtClean="0"/>
              <a:t> </a:t>
            </a:r>
            <a:r>
              <a:rPr lang="en-ZA" baseline="0" dirty="0" err="1" smtClean="0"/>
              <a:t>liggaam</a:t>
            </a:r>
            <a:r>
              <a:rPr lang="en-ZA" baseline="0" dirty="0" smtClean="0"/>
              <a:t> </a:t>
            </a:r>
            <a:r>
              <a:rPr lang="en-ZA" baseline="0" dirty="0" err="1" smtClean="0"/>
              <a:t>wat</a:t>
            </a:r>
            <a:r>
              <a:rPr lang="en-ZA" baseline="0" dirty="0" smtClean="0"/>
              <a:t> </a:t>
            </a:r>
            <a:r>
              <a:rPr lang="en-ZA" baseline="0" dirty="0" err="1" smtClean="0"/>
              <a:t>vir</a:t>
            </a:r>
            <a:r>
              <a:rPr lang="en-ZA" baseline="0" dirty="0" smtClean="0"/>
              <a:t> </a:t>
            </a:r>
            <a:r>
              <a:rPr lang="en-ZA" i="1" u="sng" baseline="0" dirty="0" err="1" smtClean="0"/>
              <a:t>jou</a:t>
            </a:r>
            <a:r>
              <a:rPr lang="en-ZA" i="0" u="none" baseline="0" dirty="0" smtClean="0"/>
              <a:t>  </a:t>
            </a:r>
            <a:r>
              <a:rPr lang="en-ZA" i="1" u="sng" baseline="0" dirty="0" err="1" smtClean="0"/>
              <a:t>oorgegee</a:t>
            </a:r>
            <a:r>
              <a:rPr lang="en-ZA" i="0" u="none" baseline="0" dirty="0" smtClean="0"/>
              <a:t>  is</a:t>
            </a:r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r>
              <a:rPr lang="en-ZA" b="1" dirty="0" err="1" smtClean="0">
                <a:solidFill>
                  <a:srgbClr val="FF0000"/>
                </a:solidFill>
              </a:rPr>
              <a:t>Volgende</a:t>
            </a:r>
            <a:r>
              <a:rPr lang="en-ZA" b="1" dirty="0" smtClean="0">
                <a:solidFill>
                  <a:srgbClr val="FF0000"/>
                </a:solidFill>
              </a:rPr>
              <a:t> Slide!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79415-3BF8-4D5A-A0CD-CCBA14ACECF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95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b="1" dirty="0" err="1" smtClean="0"/>
              <a:t>Vra</a:t>
            </a:r>
            <a:r>
              <a:rPr lang="en-ZA" b="1" dirty="0" smtClean="0"/>
              <a:t> </a:t>
            </a:r>
            <a:r>
              <a:rPr lang="en-ZA" b="1" dirty="0" err="1" smtClean="0"/>
              <a:t>vir</a:t>
            </a:r>
            <a:r>
              <a:rPr lang="en-ZA" b="1" dirty="0" smtClean="0"/>
              <a:t> </a:t>
            </a:r>
            <a:r>
              <a:rPr lang="en-ZA" b="1" dirty="0" err="1" smtClean="0"/>
              <a:t>Hom</a:t>
            </a:r>
            <a:r>
              <a:rPr lang="en-ZA" b="1" dirty="0" smtClean="0"/>
              <a:t>:</a:t>
            </a:r>
          </a:p>
          <a:p>
            <a:endParaRPr lang="en-ZA" dirty="0" smtClean="0"/>
          </a:p>
          <a:p>
            <a:r>
              <a:rPr lang="en-ZA" dirty="0" err="1" smtClean="0"/>
              <a:t>Wat</a:t>
            </a:r>
            <a:r>
              <a:rPr lang="en-ZA" dirty="0" smtClean="0"/>
              <a:t> is</a:t>
            </a:r>
            <a:r>
              <a:rPr lang="en-ZA" baseline="0" dirty="0" smtClean="0"/>
              <a:t> die </a:t>
            </a:r>
            <a:r>
              <a:rPr lang="en-ZA" i="1" u="sng" dirty="0" err="1" smtClean="0"/>
              <a:t>betekenis</a:t>
            </a:r>
            <a:r>
              <a:rPr lang="en-ZA" dirty="0" smtClean="0"/>
              <a:t> my </a:t>
            </a:r>
            <a:r>
              <a:rPr lang="en-ZA" dirty="0" err="1" smtClean="0"/>
              <a:t>lewe</a:t>
            </a:r>
            <a:r>
              <a:rPr lang="en-ZA" dirty="0" smtClean="0"/>
              <a:t>?</a:t>
            </a:r>
          </a:p>
          <a:p>
            <a:endParaRPr lang="en-ZA" dirty="0" smtClean="0"/>
          </a:p>
          <a:p>
            <a:r>
              <a:rPr lang="en-ZA" dirty="0" err="1" smtClean="0"/>
              <a:t>Wat</a:t>
            </a:r>
            <a:r>
              <a:rPr lang="en-ZA" dirty="0" smtClean="0"/>
              <a:t> is U </a:t>
            </a:r>
            <a:r>
              <a:rPr lang="en-ZA" i="1" u="sng" dirty="0" err="1" smtClean="0"/>
              <a:t>doel</a:t>
            </a:r>
            <a:r>
              <a:rPr lang="en-ZA" dirty="0" smtClean="0"/>
              <a:t> met my </a:t>
            </a:r>
            <a:r>
              <a:rPr lang="en-ZA" dirty="0" err="1" smtClean="0"/>
              <a:t>lewe</a:t>
            </a:r>
            <a:r>
              <a:rPr lang="en-ZA" dirty="0" smtClean="0"/>
              <a:t>?</a:t>
            </a:r>
          </a:p>
          <a:p>
            <a:endParaRPr lang="en-ZA" dirty="0" smtClean="0"/>
          </a:p>
          <a:p>
            <a:r>
              <a:rPr lang="en-ZA" dirty="0" err="1" smtClean="0"/>
              <a:t>Wees</a:t>
            </a:r>
            <a:r>
              <a:rPr lang="en-ZA" dirty="0" smtClean="0"/>
              <a:t> U my </a:t>
            </a:r>
            <a:r>
              <a:rPr lang="en-ZA" i="1" u="sng" dirty="0" err="1" smtClean="0"/>
              <a:t>inspirasie</a:t>
            </a:r>
            <a:r>
              <a:rPr lang="en-ZA" dirty="0" smtClean="0"/>
              <a:t> en </a:t>
            </a:r>
            <a:r>
              <a:rPr lang="en-ZA" dirty="0" err="1" smtClean="0"/>
              <a:t>bepaal</a:t>
            </a:r>
            <a:r>
              <a:rPr lang="en-ZA" dirty="0" smtClean="0"/>
              <a:t> my </a:t>
            </a:r>
            <a:r>
              <a:rPr lang="en-ZA" i="1" u="sng" dirty="0" err="1" smtClean="0"/>
              <a:t>prioriteite</a:t>
            </a:r>
            <a:r>
              <a:rPr lang="en-ZA" dirty="0" smtClean="0"/>
              <a:t>.</a:t>
            </a:r>
          </a:p>
          <a:p>
            <a:endParaRPr lang="en-ZA" dirty="0" smtClean="0"/>
          </a:p>
          <a:p>
            <a:r>
              <a:rPr lang="en-ZA" dirty="0" err="1" smtClean="0"/>
              <a:t>Watter</a:t>
            </a:r>
            <a:r>
              <a:rPr lang="en-ZA" dirty="0" smtClean="0"/>
              <a:t> </a:t>
            </a:r>
            <a:r>
              <a:rPr lang="en-ZA" i="1" u="sng" dirty="0" err="1" smtClean="0"/>
              <a:t>verskil</a:t>
            </a:r>
            <a:r>
              <a:rPr lang="en-ZA" dirty="0" smtClean="0"/>
              <a:t>  </a:t>
            </a:r>
            <a:r>
              <a:rPr lang="en-ZA" dirty="0" err="1" smtClean="0"/>
              <a:t>kan</a:t>
            </a:r>
            <a:r>
              <a:rPr lang="en-ZA" dirty="0" smtClean="0"/>
              <a:t> my </a:t>
            </a:r>
            <a:r>
              <a:rPr lang="en-ZA" dirty="0" err="1" smtClean="0"/>
              <a:t>tyd</a:t>
            </a:r>
            <a:r>
              <a:rPr lang="en-ZA" dirty="0" smtClean="0"/>
              <a:t> op </a:t>
            </a:r>
            <a:r>
              <a:rPr lang="en-ZA" dirty="0" err="1" smtClean="0"/>
              <a:t>aarde</a:t>
            </a:r>
            <a:r>
              <a:rPr lang="en-ZA" dirty="0" smtClean="0"/>
              <a:t> </a:t>
            </a:r>
            <a:r>
              <a:rPr lang="en-ZA" i="1" u="sng" dirty="0" smtClean="0"/>
              <a:t>van </a:t>
            </a:r>
            <a:r>
              <a:rPr lang="en-ZA" i="1" u="sng" dirty="0" err="1" smtClean="0"/>
              <a:t>nou</a:t>
            </a:r>
            <a:r>
              <a:rPr lang="en-ZA" i="1" u="sng" dirty="0" smtClean="0"/>
              <a:t> </a:t>
            </a:r>
            <a:r>
              <a:rPr lang="en-ZA" i="1" u="sng" dirty="0" err="1" smtClean="0"/>
              <a:t>af</a:t>
            </a:r>
            <a:r>
              <a:rPr lang="en-ZA" dirty="0" smtClean="0"/>
              <a:t>  </a:t>
            </a:r>
            <a:r>
              <a:rPr lang="en-ZA" dirty="0" err="1" smtClean="0"/>
              <a:t>maak</a:t>
            </a:r>
            <a:r>
              <a:rPr lang="en-ZA" dirty="0" smtClean="0"/>
              <a:t>?</a:t>
            </a:r>
          </a:p>
          <a:p>
            <a:endParaRPr lang="en-ZA" dirty="0" smtClean="0"/>
          </a:p>
          <a:p>
            <a:r>
              <a:rPr lang="en-ZA" dirty="0" smtClean="0"/>
              <a:t>Hoe </a:t>
            </a:r>
            <a:r>
              <a:rPr lang="en-ZA" dirty="0" err="1" smtClean="0"/>
              <a:t>kan</a:t>
            </a:r>
            <a:r>
              <a:rPr lang="en-ZA" dirty="0" smtClean="0"/>
              <a:t> my </a:t>
            </a:r>
            <a:r>
              <a:rPr lang="en-ZA" dirty="0" err="1" smtClean="0"/>
              <a:t>bestaan</a:t>
            </a:r>
            <a:r>
              <a:rPr lang="en-ZA" dirty="0" smtClean="0"/>
              <a:t> ‘n </a:t>
            </a:r>
            <a:r>
              <a:rPr lang="en-ZA" i="1" u="sng" dirty="0" err="1" smtClean="0"/>
              <a:t>impak</a:t>
            </a:r>
            <a:r>
              <a:rPr lang="en-ZA" dirty="0" smtClean="0"/>
              <a:t>  op </a:t>
            </a:r>
            <a:r>
              <a:rPr lang="en-ZA" i="1" u="sng" dirty="0" err="1" smtClean="0"/>
              <a:t>ander</a:t>
            </a:r>
            <a:r>
              <a:rPr lang="en-ZA" dirty="0" smtClean="0"/>
              <a:t> se </a:t>
            </a:r>
            <a:r>
              <a:rPr lang="en-ZA" dirty="0" err="1" smtClean="0"/>
              <a:t>lewens</a:t>
            </a:r>
            <a:r>
              <a:rPr lang="en-ZA" dirty="0" smtClean="0"/>
              <a:t> </a:t>
            </a:r>
            <a:r>
              <a:rPr lang="en-ZA" dirty="0" err="1" smtClean="0"/>
              <a:t>hê</a:t>
            </a:r>
            <a:r>
              <a:rPr lang="en-ZA" dirty="0" smtClean="0"/>
              <a:t>?</a:t>
            </a:r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r>
              <a:rPr lang="en-ZA" b="1" dirty="0" err="1" smtClean="0"/>
              <a:t>Vrae</a:t>
            </a:r>
            <a:r>
              <a:rPr lang="en-ZA" b="1" dirty="0" smtClean="0"/>
              <a:t> </a:t>
            </a:r>
            <a:r>
              <a:rPr lang="en-ZA" b="1" dirty="0" err="1" smtClean="0"/>
              <a:t>vir</a:t>
            </a:r>
            <a:r>
              <a:rPr lang="en-ZA" b="1" dirty="0" smtClean="0"/>
              <a:t> </a:t>
            </a:r>
            <a:r>
              <a:rPr lang="en-ZA" b="1" dirty="0" err="1" smtClean="0"/>
              <a:t>selgroepe</a:t>
            </a:r>
            <a:r>
              <a:rPr lang="en-ZA" b="1" dirty="0" smtClean="0"/>
              <a:t> !</a:t>
            </a:r>
            <a:endParaRPr lang="en-Z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79415-3BF8-4D5A-A0CD-CCBA14ACECF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53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8591-DA69-434B-9542-C07091F377D2}" type="datetimeFigureOut">
              <a:rPr lang="en-ZA" smtClean="0"/>
              <a:t>2013/03/02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9FB2-0987-4B43-9A34-B2077563A70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39508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8591-DA69-434B-9542-C07091F377D2}" type="datetimeFigureOut">
              <a:rPr lang="en-ZA" smtClean="0"/>
              <a:t>2013/03/02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9FB2-0987-4B43-9A34-B2077563A70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57026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8591-DA69-434B-9542-C07091F377D2}" type="datetimeFigureOut">
              <a:rPr lang="en-ZA" smtClean="0"/>
              <a:t>2013/03/02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9FB2-0987-4B43-9A34-B2077563A70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45779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8591-DA69-434B-9542-C07091F377D2}" type="datetimeFigureOut">
              <a:rPr lang="en-ZA" smtClean="0"/>
              <a:t>2013/03/02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9FB2-0987-4B43-9A34-B2077563A70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63968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8591-DA69-434B-9542-C07091F377D2}" type="datetimeFigureOut">
              <a:rPr lang="en-ZA" smtClean="0"/>
              <a:t>2013/03/02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9FB2-0987-4B43-9A34-B2077563A70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42468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8591-DA69-434B-9542-C07091F377D2}" type="datetimeFigureOut">
              <a:rPr lang="en-ZA" smtClean="0"/>
              <a:t>2013/03/02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9FB2-0987-4B43-9A34-B2077563A70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60680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8591-DA69-434B-9542-C07091F377D2}" type="datetimeFigureOut">
              <a:rPr lang="en-ZA" smtClean="0"/>
              <a:t>2013/03/02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9FB2-0987-4B43-9A34-B2077563A70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71886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8591-DA69-434B-9542-C07091F377D2}" type="datetimeFigureOut">
              <a:rPr lang="en-ZA" smtClean="0"/>
              <a:t>2013/03/02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9FB2-0987-4B43-9A34-B2077563A70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4304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8591-DA69-434B-9542-C07091F377D2}" type="datetimeFigureOut">
              <a:rPr lang="en-ZA" smtClean="0"/>
              <a:t>2013/03/02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9FB2-0987-4B43-9A34-B2077563A70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04167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8591-DA69-434B-9542-C07091F377D2}" type="datetimeFigureOut">
              <a:rPr lang="en-ZA" smtClean="0"/>
              <a:t>2013/03/02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9FB2-0987-4B43-9A34-B2077563A70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030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8591-DA69-434B-9542-C07091F377D2}" type="datetimeFigureOut">
              <a:rPr lang="en-ZA" smtClean="0"/>
              <a:t>2013/03/02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9FB2-0987-4B43-9A34-B2077563A70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36121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DD17-412F-4E0B-888B-7834363DA6A9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F988-1E71-4334-883D-BE7214B85B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 bright="-1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68591-DA69-434B-9542-C07091F377D2}" type="datetimeFigureOut">
              <a:rPr lang="en-ZA" smtClean="0"/>
              <a:t>2013/03/02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89FB2-0987-4B43-9A34-B2077563A70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80215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Nalatenskap</a:t>
            </a:r>
            <a:r>
              <a:rPr lang="en-US" sz="4000" dirty="0" smtClean="0"/>
              <a:t> (Legacy)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03 </a:t>
            </a:r>
            <a:r>
              <a:rPr lang="en-US" dirty="0" err="1" smtClean="0"/>
              <a:t>Maart</a:t>
            </a:r>
            <a:r>
              <a:rPr lang="en-US" dirty="0" smtClean="0"/>
              <a:t>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02NamibiaDuwisibCastl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20953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Duwisib</a:t>
            </a:r>
            <a:r>
              <a:rPr lang="en-US" dirty="0" smtClean="0"/>
              <a:t> </a:t>
            </a:r>
            <a:r>
              <a:rPr lang="en-US" dirty="0" err="1" smtClean="0"/>
              <a:t>Kasteel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77043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2800" dirty="0" err="1" smtClean="0"/>
              <a:t>Hansheinrich</a:t>
            </a:r>
            <a:r>
              <a:rPr lang="en-US" sz="2800" dirty="0" smtClean="0"/>
              <a:t> von Wolf </a:t>
            </a:r>
            <a:r>
              <a:rPr lang="en-US" sz="2800" dirty="0"/>
              <a:t> </a:t>
            </a:r>
            <a:r>
              <a:rPr lang="en-US" sz="2800" dirty="0" smtClean="0"/>
              <a:t>(1873 – 1915)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800" dirty="0" err="1" smtClean="0"/>
              <a:t>Gesiene</a:t>
            </a:r>
            <a:r>
              <a:rPr lang="en-US" sz="2800" dirty="0" smtClean="0"/>
              <a:t> </a:t>
            </a:r>
            <a:r>
              <a:rPr lang="en-US" sz="2800" dirty="0" err="1"/>
              <a:t>familie</a:t>
            </a:r>
            <a:endParaRPr lang="en-US" sz="2800" dirty="0"/>
          </a:p>
          <a:p>
            <a:pPr>
              <a:buNone/>
            </a:pPr>
            <a:r>
              <a:rPr lang="en-US" sz="2800" dirty="0" err="1" smtClean="0"/>
              <a:t>Baie</a:t>
            </a:r>
            <a:r>
              <a:rPr lang="en-US" sz="2800" dirty="0" smtClean="0"/>
              <a:t> </a:t>
            </a:r>
            <a:r>
              <a:rPr lang="en-US" sz="2800" dirty="0" err="1" smtClean="0"/>
              <a:t>aantreklik</a:t>
            </a:r>
            <a:r>
              <a:rPr lang="en-US" sz="2800" dirty="0" smtClean="0"/>
              <a:t> – 1.98m</a:t>
            </a:r>
          </a:p>
          <a:p>
            <a:pPr>
              <a:buNone/>
            </a:pPr>
            <a:r>
              <a:rPr lang="en-US" sz="2800" dirty="0" err="1" smtClean="0"/>
              <a:t>Majoor</a:t>
            </a:r>
            <a:r>
              <a:rPr lang="en-US" sz="2800" dirty="0" smtClean="0"/>
              <a:t> in </a:t>
            </a:r>
            <a:r>
              <a:rPr lang="en-US" sz="2800" dirty="0" err="1" smtClean="0"/>
              <a:t>weermag</a:t>
            </a:r>
            <a:endParaRPr lang="en-US" sz="2800" dirty="0" smtClean="0"/>
          </a:p>
          <a:p>
            <a:pPr>
              <a:buNone/>
            </a:pPr>
            <a:r>
              <a:rPr lang="en-US" sz="2800" dirty="0" err="1" smtClean="0"/>
              <a:t>Beweeg</a:t>
            </a:r>
            <a:r>
              <a:rPr lang="en-US" sz="2800" dirty="0" smtClean="0"/>
              <a:t> in </a:t>
            </a:r>
            <a:r>
              <a:rPr lang="en-US" sz="2800" dirty="0" err="1" smtClean="0"/>
              <a:t>hoë</a:t>
            </a:r>
            <a:r>
              <a:rPr lang="en-US" sz="2800" dirty="0" smtClean="0"/>
              <a:t> </a:t>
            </a:r>
            <a:r>
              <a:rPr lang="en-US" sz="2800" dirty="0" err="1" smtClean="0"/>
              <a:t>kringe</a:t>
            </a:r>
            <a:endParaRPr lang="en-US" sz="2800" dirty="0" smtClean="0"/>
          </a:p>
          <a:p>
            <a:pPr>
              <a:buNone/>
            </a:pPr>
            <a:r>
              <a:rPr lang="en-US" sz="2800" dirty="0" err="1" smtClean="0"/>
              <a:t>Ryk</a:t>
            </a:r>
            <a:endParaRPr lang="en-US" sz="2800" dirty="0" smtClean="0"/>
          </a:p>
          <a:p>
            <a:pPr>
              <a:buNone/>
            </a:pPr>
            <a:r>
              <a:rPr lang="en-US" sz="2800" dirty="0" err="1" smtClean="0"/>
              <a:t>Baie</a:t>
            </a:r>
            <a:r>
              <a:rPr lang="en-US" sz="2800" dirty="0" smtClean="0"/>
              <a:t> </a:t>
            </a:r>
            <a:r>
              <a:rPr lang="en-US" sz="2800" dirty="0" err="1" smtClean="0"/>
              <a:t>besittings</a:t>
            </a:r>
            <a:endParaRPr lang="en-US" sz="2800" dirty="0" smtClean="0"/>
          </a:p>
          <a:p>
            <a:pPr>
              <a:buNone/>
            </a:pPr>
            <a:r>
              <a:rPr lang="en-US" sz="2800" dirty="0" err="1" smtClean="0"/>
              <a:t>Suksesvolle</a:t>
            </a:r>
            <a:r>
              <a:rPr lang="en-US" sz="2800" dirty="0"/>
              <a:t> </a:t>
            </a:r>
            <a:r>
              <a:rPr lang="en-US" sz="2800" dirty="0" err="1" smtClean="0"/>
              <a:t>perdetelery</a:t>
            </a:r>
            <a:endParaRPr lang="en-US" sz="2800" dirty="0" smtClean="0"/>
          </a:p>
          <a:p>
            <a:pPr>
              <a:buNone/>
            </a:pPr>
            <a:r>
              <a:rPr lang="en-US" sz="2800" dirty="0" err="1" smtClean="0"/>
              <a:t>Leier</a:t>
            </a:r>
            <a:r>
              <a:rPr lang="en-US" sz="2800" dirty="0" smtClean="0"/>
              <a:t> in die </a:t>
            </a:r>
            <a:r>
              <a:rPr lang="en-US" sz="2800" dirty="0" err="1" smtClean="0"/>
              <a:t>gemeenskap</a:t>
            </a: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09800"/>
            <a:ext cx="3276600" cy="446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Om </a:t>
            </a:r>
            <a:r>
              <a:rPr lang="en-ZA" dirty="0" err="1" smtClean="0"/>
              <a:t>oor</a:t>
            </a:r>
            <a:r>
              <a:rPr lang="en-ZA" dirty="0" smtClean="0"/>
              <a:t> </a:t>
            </a:r>
            <a:r>
              <a:rPr lang="en-ZA" dirty="0" err="1" smtClean="0"/>
              <a:t>na</a:t>
            </a:r>
            <a:r>
              <a:rPr lang="en-ZA" dirty="0" smtClean="0"/>
              <a:t> </a:t>
            </a:r>
            <a:r>
              <a:rPr lang="en-ZA" dirty="0" err="1" smtClean="0"/>
              <a:t>te</a:t>
            </a:r>
            <a:r>
              <a:rPr lang="en-ZA" dirty="0" smtClean="0"/>
              <a:t> dink!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686800" cy="3627438"/>
          </a:xfrm>
        </p:spPr>
        <p:txBody>
          <a:bodyPr>
            <a:normAutofit fontScale="92500" lnSpcReduction="20000"/>
          </a:bodyPr>
          <a:lstStyle/>
          <a:p>
            <a:r>
              <a:rPr lang="en-ZA" dirty="0" err="1" smtClean="0"/>
              <a:t>Wat</a:t>
            </a:r>
            <a:r>
              <a:rPr lang="en-ZA" dirty="0" smtClean="0"/>
              <a:t> het </a:t>
            </a:r>
            <a:r>
              <a:rPr lang="en-ZA" dirty="0" err="1" smtClean="0"/>
              <a:t>sy</a:t>
            </a:r>
            <a:r>
              <a:rPr lang="en-ZA" dirty="0" smtClean="0"/>
              <a:t> </a:t>
            </a:r>
            <a:r>
              <a:rPr lang="en-ZA" dirty="0" err="1" smtClean="0"/>
              <a:t>lewe</a:t>
            </a:r>
            <a:r>
              <a:rPr lang="en-ZA" dirty="0" smtClean="0"/>
              <a:t> </a:t>
            </a:r>
            <a:r>
              <a:rPr lang="en-ZA" dirty="0" err="1" smtClean="0"/>
              <a:t>beteken</a:t>
            </a:r>
            <a:r>
              <a:rPr lang="en-ZA" dirty="0" smtClean="0"/>
              <a:t>?</a:t>
            </a:r>
          </a:p>
          <a:p>
            <a:r>
              <a:rPr lang="en-ZA" dirty="0" err="1" smtClean="0"/>
              <a:t>Wat</a:t>
            </a:r>
            <a:r>
              <a:rPr lang="en-ZA" dirty="0" smtClean="0"/>
              <a:t> was die </a:t>
            </a:r>
            <a:r>
              <a:rPr lang="en-ZA" dirty="0" err="1" smtClean="0"/>
              <a:t>doel</a:t>
            </a:r>
            <a:r>
              <a:rPr lang="en-ZA" dirty="0" smtClean="0"/>
              <a:t> van </a:t>
            </a:r>
            <a:r>
              <a:rPr lang="en-ZA" dirty="0" err="1" smtClean="0"/>
              <a:t>sy</a:t>
            </a:r>
            <a:r>
              <a:rPr lang="en-ZA" dirty="0" smtClean="0"/>
              <a:t> </a:t>
            </a:r>
            <a:r>
              <a:rPr lang="en-ZA" dirty="0" err="1" smtClean="0"/>
              <a:t>lewe</a:t>
            </a:r>
            <a:r>
              <a:rPr lang="en-ZA" dirty="0" smtClean="0"/>
              <a:t>?</a:t>
            </a:r>
          </a:p>
          <a:p>
            <a:r>
              <a:rPr lang="en-ZA" dirty="0" err="1" smtClean="0"/>
              <a:t>Wat</a:t>
            </a:r>
            <a:r>
              <a:rPr lang="en-ZA" dirty="0" smtClean="0"/>
              <a:t> was </a:t>
            </a:r>
            <a:r>
              <a:rPr lang="en-ZA" dirty="0" err="1" smtClean="0"/>
              <a:t>sy</a:t>
            </a:r>
            <a:r>
              <a:rPr lang="en-ZA" dirty="0" smtClean="0"/>
              <a:t> </a:t>
            </a:r>
            <a:r>
              <a:rPr lang="en-ZA" dirty="0" err="1" smtClean="0"/>
              <a:t>inspirasie</a:t>
            </a:r>
            <a:r>
              <a:rPr lang="en-ZA" dirty="0" smtClean="0"/>
              <a:t> en </a:t>
            </a:r>
            <a:r>
              <a:rPr lang="en-ZA" dirty="0" err="1" smtClean="0"/>
              <a:t>prioriteite</a:t>
            </a:r>
            <a:r>
              <a:rPr lang="en-ZA" dirty="0" smtClean="0"/>
              <a:t>?</a:t>
            </a:r>
          </a:p>
          <a:p>
            <a:r>
              <a:rPr lang="en-ZA" dirty="0" err="1" smtClean="0"/>
              <a:t>Watter</a:t>
            </a:r>
            <a:r>
              <a:rPr lang="en-ZA" dirty="0" smtClean="0"/>
              <a:t> </a:t>
            </a:r>
            <a:r>
              <a:rPr lang="en-ZA" dirty="0" err="1" smtClean="0"/>
              <a:t>verskil</a:t>
            </a:r>
            <a:r>
              <a:rPr lang="en-ZA" dirty="0" smtClean="0"/>
              <a:t> het </a:t>
            </a:r>
            <a:r>
              <a:rPr lang="en-ZA" dirty="0" err="1" smtClean="0"/>
              <a:t>sy</a:t>
            </a:r>
            <a:r>
              <a:rPr lang="en-ZA" dirty="0" smtClean="0"/>
              <a:t> </a:t>
            </a:r>
            <a:r>
              <a:rPr lang="en-ZA" dirty="0" err="1" smtClean="0"/>
              <a:t>tyd</a:t>
            </a:r>
            <a:r>
              <a:rPr lang="en-ZA" dirty="0" smtClean="0"/>
              <a:t> op </a:t>
            </a:r>
            <a:r>
              <a:rPr lang="en-ZA" dirty="0" err="1" smtClean="0"/>
              <a:t>aarde</a:t>
            </a:r>
            <a:r>
              <a:rPr lang="en-ZA" dirty="0" smtClean="0"/>
              <a:t> </a:t>
            </a:r>
            <a:r>
              <a:rPr lang="en-ZA" dirty="0" err="1" smtClean="0"/>
              <a:t>gemaak</a:t>
            </a:r>
            <a:r>
              <a:rPr lang="en-ZA" dirty="0" smtClean="0"/>
              <a:t>?</a:t>
            </a:r>
          </a:p>
          <a:p>
            <a:r>
              <a:rPr lang="en-ZA" dirty="0" err="1" smtClean="0"/>
              <a:t>Watter</a:t>
            </a:r>
            <a:r>
              <a:rPr lang="en-ZA" dirty="0" smtClean="0"/>
              <a:t> </a:t>
            </a:r>
            <a:r>
              <a:rPr lang="en-ZA" dirty="0" err="1" smtClean="0"/>
              <a:t>impak</a:t>
            </a:r>
            <a:r>
              <a:rPr lang="en-ZA" dirty="0" smtClean="0"/>
              <a:t> het </a:t>
            </a:r>
            <a:r>
              <a:rPr lang="en-ZA" dirty="0" err="1" smtClean="0"/>
              <a:t>sy</a:t>
            </a:r>
            <a:r>
              <a:rPr lang="en-ZA" dirty="0" smtClean="0"/>
              <a:t> </a:t>
            </a:r>
            <a:r>
              <a:rPr lang="en-ZA" dirty="0" err="1" smtClean="0"/>
              <a:t>bestaan</a:t>
            </a:r>
            <a:r>
              <a:rPr lang="en-ZA" dirty="0" smtClean="0"/>
              <a:t> op </a:t>
            </a:r>
            <a:r>
              <a:rPr lang="en-ZA" dirty="0" err="1" smtClean="0"/>
              <a:t>ander</a:t>
            </a:r>
            <a:r>
              <a:rPr lang="en-ZA" dirty="0" smtClean="0"/>
              <a:t> se 	</a:t>
            </a:r>
            <a:r>
              <a:rPr lang="en-ZA" dirty="0" err="1" smtClean="0"/>
              <a:t>lewens</a:t>
            </a:r>
            <a:r>
              <a:rPr lang="en-ZA" dirty="0" smtClean="0"/>
              <a:t> </a:t>
            </a:r>
            <a:r>
              <a:rPr lang="en-ZA" dirty="0" err="1" smtClean="0"/>
              <a:t>gehad</a:t>
            </a:r>
            <a:r>
              <a:rPr lang="en-ZA" dirty="0" smtClean="0"/>
              <a:t>?</a:t>
            </a:r>
          </a:p>
          <a:p>
            <a:endParaRPr lang="en-ZA" dirty="0" smtClean="0"/>
          </a:p>
          <a:p>
            <a:r>
              <a:rPr lang="en-ZA" dirty="0" err="1" smtClean="0"/>
              <a:t>Wat</a:t>
            </a:r>
            <a:r>
              <a:rPr lang="en-ZA" dirty="0" smtClean="0"/>
              <a:t> was </a:t>
            </a:r>
            <a:r>
              <a:rPr lang="en-ZA" dirty="0" err="1" smtClean="0"/>
              <a:t>sy</a:t>
            </a:r>
            <a:r>
              <a:rPr lang="en-ZA" dirty="0" smtClean="0"/>
              <a:t> </a:t>
            </a:r>
            <a:r>
              <a:rPr lang="en-ZA" dirty="0" err="1" smtClean="0"/>
              <a:t>nalatenskap</a:t>
            </a:r>
            <a:r>
              <a:rPr lang="en-ZA" dirty="0" smtClean="0"/>
              <a:t>? (Legacy)</a:t>
            </a:r>
          </a:p>
        </p:txBody>
      </p:sp>
    </p:spTree>
    <p:extLst>
      <p:ext uri="{BB962C8B-B14F-4D97-AF65-F5344CB8AC3E}">
        <p14:creationId xmlns:p14="http://schemas.microsoft.com/office/powerpoint/2010/main" val="233343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other-teresa-laughin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782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Moeder</a:t>
            </a:r>
            <a:r>
              <a:rPr lang="en-US" dirty="0" smtClean="0"/>
              <a:t> </a:t>
            </a:r>
            <a:r>
              <a:rPr lang="en-US" dirty="0" err="1" smtClean="0"/>
              <a:t>teresa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086600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2800" dirty="0" smtClean="0"/>
              <a:t>1910 – 1997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800" dirty="0" err="1" smtClean="0"/>
              <a:t>Gewone</a:t>
            </a:r>
            <a:r>
              <a:rPr lang="en-US" sz="2800" dirty="0" smtClean="0"/>
              <a:t> </a:t>
            </a:r>
            <a:r>
              <a:rPr lang="en-US" sz="2800" dirty="0" err="1"/>
              <a:t>familie</a:t>
            </a:r>
            <a:endParaRPr lang="en-US" sz="2800" dirty="0"/>
          </a:p>
          <a:p>
            <a:pPr>
              <a:buNone/>
            </a:pPr>
            <a:r>
              <a:rPr lang="en-US" sz="2800" dirty="0" err="1" smtClean="0"/>
              <a:t>Hoor</a:t>
            </a:r>
            <a:r>
              <a:rPr lang="en-US" sz="2800" dirty="0" smtClean="0"/>
              <a:t> God se stem in </a:t>
            </a:r>
            <a:r>
              <a:rPr lang="en-US" sz="2800" dirty="0" err="1" smtClean="0"/>
              <a:t>haar</a:t>
            </a:r>
            <a:r>
              <a:rPr lang="en-US" sz="2800" dirty="0" smtClean="0"/>
              <a:t> </a:t>
            </a:r>
            <a:r>
              <a:rPr lang="en-US" sz="2800" dirty="0" err="1" smtClean="0"/>
              <a:t>lewe</a:t>
            </a:r>
            <a:endParaRPr lang="en-US" sz="2800" dirty="0" smtClean="0"/>
          </a:p>
          <a:p>
            <a:pPr>
              <a:buNone/>
            </a:pPr>
            <a:r>
              <a:rPr lang="en-US" sz="2800" dirty="0" err="1" smtClean="0"/>
              <a:t>Gehoorsaam</a:t>
            </a:r>
            <a:r>
              <a:rPr lang="en-US" sz="2800" dirty="0" smtClean="0"/>
              <a:t> God se </a:t>
            </a:r>
            <a:r>
              <a:rPr lang="en-US" sz="2800" dirty="0" err="1" smtClean="0"/>
              <a:t>roeping</a:t>
            </a:r>
            <a:endParaRPr lang="en-US" sz="2800" dirty="0" smtClean="0"/>
          </a:p>
          <a:p>
            <a:pPr>
              <a:buNone/>
            </a:pPr>
            <a:r>
              <a:rPr lang="en-US" sz="2800" dirty="0" err="1" smtClean="0"/>
              <a:t>Sien</a:t>
            </a:r>
            <a:r>
              <a:rPr lang="en-US" sz="2800" dirty="0" smtClean="0"/>
              <a:t> die </a:t>
            </a:r>
            <a:r>
              <a:rPr lang="en-US" sz="2800" dirty="0" err="1" smtClean="0"/>
              <a:t>nood</a:t>
            </a:r>
            <a:r>
              <a:rPr lang="en-US" sz="2800" dirty="0" smtClean="0"/>
              <a:t> </a:t>
            </a:r>
            <a:r>
              <a:rPr lang="en-US" sz="2800" dirty="0" err="1" smtClean="0"/>
              <a:t>om</a:t>
            </a:r>
            <a:r>
              <a:rPr lang="en-US" sz="2800" dirty="0" smtClean="0"/>
              <a:t> </a:t>
            </a:r>
            <a:r>
              <a:rPr lang="en-US" sz="2800" dirty="0" err="1" smtClean="0"/>
              <a:t>haar</a:t>
            </a:r>
            <a:endParaRPr lang="en-US" sz="2800" dirty="0" smtClean="0"/>
          </a:p>
          <a:p>
            <a:pPr>
              <a:buNone/>
            </a:pPr>
            <a:r>
              <a:rPr lang="en-US" sz="2800" dirty="0" err="1" smtClean="0"/>
              <a:t>Verlaat</a:t>
            </a:r>
            <a:r>
              <a:rPr lang="en-US" sz="2800" dirty="0" smtClean="0"/>
              <a:t> </a:t>
            </a:r>
            <a:r>
              <a:rPr lang="en-US" sz="2800" dirty="0" err="1" smtClean="0"/>
              <a:t>alles</a:t>
            </a:r>
            <a:r>
              <a:rPr lang="en-US" sz="2800" dirty="0" smtClean="0"/>
              <a:t> </a:t>
            </a:r>
            <a:r>
              <a:rPr lang="en-US" sz="2800" dirty="0" err="1" smtClean="0"/>
              <a:t>om</a:t>
            </a:r>
            <a:r>
              <a:rPr lang="en-US" sz="2800" dirty="0" smtClean="0"/>
              <a:t> ‘n </a:t>
            </a:r>
            <a:r>
              <a:rPr lang="en-US" sz="2800" dirty="0" err="1" smtClean="0"/>
              <a:t>verskil</a:t>
            </a:r>
            <a:r>
              <a:rPr lang="en-US" sz="2800" dirty="0" smtClean="0"/>
              <a:t> </a:t>
            </a:r>
            <a:r>
              <a:rPr lang="en-US" sz="2800" dirty="0" err="1" smtClean="0"/>
              <a:t>te</a:t>
            </a:r>
            <a:r>
              <a:rPr lang="en-US" sz="2800" dirty="0" smtClean="0"/>
              <a:t> </a:t>
            </a:r>
            <a:r>
              <a:rPr lang="en-US" sz="2800" dirty="0" err="1" smtClean="0"/>
              <a:t>maak</a:t>
            </a:r>
            <a:endParaRPr lang="en-US" sz="2800" dirty="0" smtClean="0"/>
          </a:p>
          <a:p>
            <a:pPr>
              <a:buNone/>
            </a:pPr>
            <a:r>
              <a:rPr lang="en-US" sz="2800" dirty="0" err="1" smtClean="0"/>
              <a:t>Vertrou</a:t>
            </a:r>
            <a:r>
              <a:rPr lang="en-US" sz="2800" dirty="0" smtClean="0"/>
              <a:t> op God </a:t>
            </a:r>
            <a:r>
              <a:rPr lang="en-US" sz="2800" dirty="0" err="1" smtClean="0"/>
              <a:t>om</a:t>
            </a:r>
            <a:r>
              <a:rPr lang="en-US" sz="2800" dirty="0" smtClean="0"/>
              <a:t> </a:t>
            </a:r>
            <a:r>
              <a:rPr lang="en-US" sz="2800" dirty="0" err="1" smtClean="0"/>
              <a:t>te</a:t>
            </a:r>
            <a:r>
              <a:rPr lang="en-US" sz="2800" dirty="0" smtClean="0"/>
              <a:t> </a:t>
            </a:r>
            <a:r>
              <a:rPr lang="en-US" sz="2800" dirty="0" err="1" smtClean="0"/>
              <a:t>voorsien</a:t>
            </a:r>
            <a:endParaRPr lang="en-US" sz="2800" dirty="0" smtClean="0"/>
          </a:p>
          <a:p>
            <a:pPr>
              <a:buNone/>
            </a:pPr>
            <a:r>
              <a:rPr lang="en-US" sz="2800" dirty="0" err="1" smtClean="0"/>
              <a:t>Maak</a:t>
            </a:r>
            <a:r>
              <a:rPr lang="en-US" sz="2800" dirty="0" smtClean="0"/>
              <a:t> ‘n </a:t>
            </a:r>
            <a:r>
              <a:rPr lang="en-US" sz="2800" dirty="0" err="1" smtClean="0"/>
              <a:t>verskil</a:t>
            </a:r>
            <a:r>
              <a:rPr lang="en-US" sz="2800" dirty="0" smtClean="0"/>
              <a:t> in </a:t>
            </a:r>
            <a:r>
              <a:rPr lang="en-US" sz="2800" dirty="0" err="1" smtClean="0"/>
              <a:t>miljoene</a:t>
            </a:r>
            <a:r>
              <a:rPr lang="en-US" sz="2800" dirty="0" smtClean="0"/>
              <a:t> se </a:t>
            </a:r>
            <a:r>
              <a:rPr lang="en-US" sz="2800" dirty="0" err="1" smtClean="0"/>
              <a:t>lewens</a:t>
            </a:r>
            <a:endParaRPr lang="en-US" sz="2800" dirty="0" smtClean="0"/>
          </a:p>
          <a:p>
            <a:pPr>
              <a:buNone/>
            </a:pPr>
            <a:r>
              <a:rPr lang="en-US" sz="2800" dirty="0" err="1" smtClean="0"/>
              <a:t>Inspireer</a:t>
            </a:r>
            <a:r>
              <a:rPr lang="en-US" sz="2800" dirty="0" smtClean="0"/>
              <a:t> </a:t>
            </a:r>
            <a:r>
              <a:rPr lang="en-US" sz="2800" dirty="0" err="1" smtClean="0"/>
              <a:t>ander</a:t>
            </a:r>
            <a:r>
              <a:rPr lang="en-US" sz="2800" dirty="0" smtClean="0"/>
              <a:t> </a:t>
            </a:r>
            <a:r>
              <a:rPr lang="en-US" sz="2800" dirty="0" err="1" smtClean="0"/>
              <a:t>deur</a:t>
            </a:r>
            <a:r>
              <a:rPr lang="en-US" sz="2800" dirty="0" smtClean="0"/>
              <a:t> </a:t>
            </a:r>
            <a:r>
              <a:rPr lang="en-US" sz="2800" dirty="0" err="1" smtClean="0"/>
              <a:t>haar</a:t>
            </a:r>
            <a:r>
              <a:rPr lang="en-US" sz="2800" dirty="0" smtClean="0"/>
              <a:t> </a:t>
            </a:r>
            <a:r>
              <a:rPr lang="en-US" sz="2800" dirty="0" err="1" smtClean="0"/>
              <a:t>voorbeeld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Om </a:t>
            </a:r>
            <a:r>
              <a:rPr lang="en-ZA" dirty="0" err="1" smtClean="0"/>
              <a:t>oor</a:t>
            </a:r>
            <a:r>
              <a:rPr lang="en-ZA" dirty="0" smtClean="0"/>
              <a:t> </a:t>
            </a:r>
            <a:r>
              <a:rPr lang="en-ZA" dirty="0" err="1" smtClean="0"/>
              <a:t>na</a:t>
            </a:r>
            <a:r>
              <a:rPr lang="en-ZA" dirty="0" smtClean="0"/>
              <a:t> </a:t>
            </a:r>
            <a:r>
              <a:rPr lang="en-ZA" dirty="0" err="1" smtClean="0"/>
              <a:t>te</a:t>
            </a:r>
            <a:r>
              <a:rPr lang="en-ZA" dirty="0" smtClean="0"/>
              <a:t> dink!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686800" cy="3627438"/>
          </a:xfrm>
        </p:spPr>
        <p:txBody>
          <a:bodyPr>
            <a:normAutofit fontScale="92500" lnSpcReduction="20000"/>
          </a:bodyPr>
          <a:lstStyle/>
          <a:p>
            <a:r>
              <a:rPr lang="en-ZA" dirty="0" err="1" smtClean="0"/>
              <a:t>Wat</a:t>
            </a:r>
            <a:r>
              <a:rPr lang="en-ZA" dirty="0" smtClean="0"/>
              <a:t> het </a:t>
            </a:r>
            <a:r>
              <a:rPr lang="en-ZA" dirty="0" err="1" smtClean="0"/>
              <a:t>haar</a:t>
            </a:r>
            <a:r>
              <a:rPr lang="en-ZA" dirty="0" smtClean="0"/>
              <a:t> </a:t>
            </a:r>
            <a:r>
              <a:rPr lang="en-ZA" dirty="0" err="1" smtClean="0"/>
              <a:t>lewe</a:t>
            </a:r>
            <a:r>
              <a:rPr lang="en-ZA" dirty="0" smtClean="0"/>
              <a:t> </a:t>
            </a:r>
            <a:r>
              <a:rPr lang="en-ZA" dirty="0" err="1" smtClean="0"/>
              <a:t>beteken</a:t>
            </a:r>
            <a:r>
              <a:rPr lang="en-ZA" dirty="0" smtClean="0"/>
              <a:t>?</a:t>
            </a:r>
          </a:p>
          <a:p>
            <a:r>
              <a:rPr lang="en-ZA" dirty="0" err="1" smtClean="0"/>
              <a:t>Wat</a:t>
            </a:r>
            <a:r>
              <a:rPr lang="en-ZA" dirty="0" smtClean="0"/>
              <a:t> was die </a:t>
            </a:r>
            <a:r>
              <a:rPr lang="en-ZA" dirty="0" err="1" smtClean="0"/>
              <a:t>doel</a:t>
            </a:r>
            <a:r>
              <a:rPr lang="en-ZA" dirty="0" smtClean="0"/>
              <a:t> van </a:t>
            </a:r>
            <a:r>
              <a:rPr lang="en-ZA" dirty="0" err="1" smtClean="0"/>
              <a:t>haar</a:t>
            </a:r>
            <a:r>
              <a:rPr lang="en-ZA" dirty="0" smtClean="0"/>
              <a:t> </a:t>
            </a:r>
            <a:r>
              <a:rPr lang="en-ZA" dirty="0" err="1" smtClean="0"/>
              <a:t>lewe</a:t>
            </a:r>
            <a:r>
              <a:rPr lang="en-ZA" dirty="0" smtClean="0"/>
              <a:t>?</a:t>
            </a:r>
          </a:p>
          <a:p>
            <a:r>
              <a:rPr lang="en-ZA" dirty="0" err="1" smtClean="0"/>
              <a:t>Wat</a:t>
            </a:r>
            <a:r>
              <a:rPr lang="en-ZA" dirty="0" smtClean="0"/>
              <a:t> was </a:t>
            </a:r>
            <a:r>
              <a:rPr lang="en-ZA" dirty="0" err="1" smtClean="0"/>
              <a:t>haar</a:t>
            </a:r>
            <a:r>
              <a:rPr lang="en-ZA" dirty="0" smtClean="0"/>
              <a:t> </a:t>
            </a:r>
            <a:r>
              <a:rPr lang="en-ZA" dirty="0" err="1" smtClean="0"/>
              <a:t>inspirasie</a:t>
            </a:r>
            <a:r>
              <a:rPr lang="en-ZA" dirty="0" smtClean="0"/>
              <a:t> en </a:t>
            </a:r>
            <a:r>
              <a:rPr lang="en-ZA" dirty="0" err="1" smtClean="0"/>
              <a:t>prioriteite</a:t>
            </a:r>
            <a:r>
              <a:rPr lang="en-ZA" dirty="0" smtClean="0"/>
              <a:t>?</a:t>
            </a:r>
          </a:p>
          <a:p>
            <a:r>
              <a:rPr lang="en-ZA" dirty="0" err="1" smtClean="0"/>
              <a:t>Watter</a:t>
            </a:r>
            <a:r>
              <a:rPr lang="en-ZA" dirty="0" smtClean="0"/>
              <a:t> </a:t>
            </a:r>
            <a:r>
              <a:rPr lang="en-ZA" dirty="0" err="1" smtClean="0"/>
              <a:t>verskil</a:t>
            </a:r>
            <a:r>
              <a:rPr lang="en-ZA" dirty="0" smtClean="0"/>
              <a:t> het </a:t>
            </a:r>
            <a:r>
              <a:rPr lang="en-ZA" dirty="0" err="1" smtClean="0"/>
              <a:t>haar</a:t>
            </a:r>
            <a:r>
              <a:rPr lang="en-ZA" dirty="0" smtClean="0"/>
              <a:t> </a:t>
            </a:r>
            <a:r>
              <a:rPr lang="en-ZA" dirty="0" err="1" smtClean="0"/>
              <a:t>tyd</a:t>
            </a:r>
            <a:r>
              <a:rPr lang="en-ZA" dirty="0" smtClean="0"/>
              <a:t> op </a:t>
            </a:r>
            <a:r>
              <a:rPr lang="en-ZA" dirty="0" err="1" smtClean="0"/>
              <a:t>aarde</a:t>
            </a:r>
            <a:r>
              <a:rPr lang="en-ZA" dirty="0" smtClean="0"/>
              <a:t> </a:t>
            </a:r>
            <a:r>
              <a:rPr lang="en-ZA" dirty="0" err="1" smtClean="0"/>
              <a:t>gemaak</a:t>
            </a:r>
            <a:r>
              <a:rPr lang="en-ZA" dirty="0" smtClean="0"/>
              <a:t>?</a:t>
            </a:r>
          </a:p>
          <a:p>
            <a:r>
              <a:rPr lang="en-ZA" dirty="0" err="1" smtClean="0"/>
              <a:t>Watter</a:t>
            </a:r>
            <a:r>
              <a:rPr lang="en-ZA" dirty="0" smtClean="0"/>
              <a:t> </a:t>
            </a:r>
            <a:r>
              <a:rPr lang="en-ZA" dirty="0" err="1" smtClean="0"/>
              <a:t>impak</a:t>
            </a:r>
            <a:r>
              <a:rPr lang="en-ZA" dirty="0" smtClean="0"/>
              <a:t> het </a:t>
            </a:r>
            <a:r>
              <a:rPr lang="en-ZA" dirty="0" err="1" smtClean="0"/>
              <a:t>haar</a:t>
            </a:r>
            <a:r>
              <a:rPr lang="en-ZA" dirty="0" smtClean="0"/>
              <a:t> </a:t>
            </a:r>
            <a:r>
              <a:rPr lang="en-ZA" dirty="0" err="1" smtClean="0"/>
              <a:t>bestaan</a:t>
            </a:r>
            <a:r>
              <a:rPr lang="en-ZA" dirty="0" smtClean="0"/>
              <a:t> op </a:t>
            </a:r>
            <a:r>
              <a:rPr lang="en-ZA" dirty="0" err="1" smtClean="0"/>
              <a:t>ander</a:t>
            </a:r>
            <a:r>
              <a:rPr lang="en-ZA" dirty="0" smtClean="0"/>
              <a:t> se </a:t>
            </a:r>
            <a:r>
              <a:rPr lang="en-ZA" dirty="0" err="1" smtClean="0"/>
              <a:t>lewens</a:t>
            </a:r>
            <a:r>
              <a:rPr lang="en-ZA" dirty="0" smtClean="0"/>
              <a:t> </a:t>
            </a:r>
            <a:r>
              <a:rPr lang="en-ZA" dirty="0" err="1" smtClean="0"/>
              <a:t>gehad</a:t>
            </a:r>
            <a:r>
              <a:rPr lang="en-ZA" dirty="0" smtClean="0"/>
              <a:t>?</a:t>
            </a:r>
          </a:p>
          <a:p>
            <a:endParaRPr lang="en-ZA" dirty="0" smtClean="0"/>
          </a:p>
          <a:p>
            <a:r>
              <a:rPr lang="en-ZA" dirty="0" err="1" smtClean="0"/>
              <a:t>Wat</a:t>
            </a:r>
            <a:r>
              <a:rPr lang="en-ZA" dirty="0" smtClean="0"/>
              <a:t> is </a:t>
            </a:r>
            <a:r>
              <a:rPr lang="en-ZA" dirty="0" err="1" smtClean="0"/>
              <a:t>haar</a:t>
            </a:r>
            <a:r>
              <a:rPr lang="en-ZA" dirty="0" smtClean="0"/>
              <a:t> </a:t>
            </a:r>
            <a:r>
              <a:rPr lang="en-ZA" dirty="0" err="1" smtClean="0"/>
              <a:t>nalatenskap</a:t>
            </a:r>
            <a:r>
              <a:rPr lang="en-ZA" dirty="0" smtClean="0"/>
              <a:t>? (Legacy)</a:t>
            </a:r>
          </a:p>
        </p:txBody>
      </p:sp>
    </p:spTree>
    <p:extLst>
      <p:ext uri="{BB962C8B-B14F-4D97-AF65-F5344CB8AC3E}">
        <p14:creationId xmlns:p14="http://schemas.microsoft.com/office/powerpoint/2010/main" val="39588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WAT van my?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686800" cy="3627438"/>
          </a:xfrm>
        </p:spPr>
        <p:txBody>
          <a:bodyPr>
            <a:normAutofit fontScale="85000" lnSpcReduction="10000"/>
          </a:bodyPr>
          <a:lstStyle/>
          <a:p>
            <a:r>
              <a:rPr lang="en-ZA" dirty="0" err="1" smtClean="0"/>
              <a:t>Wat</a:t>
            </a:r>
            <a:r>
              <a:rPr lang="en-ZA" dirty="0" smtClean="0"/>
              <a:t> </a:t>
            </a:r>
            <a:r>
              <a:rPr lang="en-ZA" dirty="0" err="1" smtClean="0"/>
              <a:t>beteken</a:t>
            </a:r>
            <a:r>
              <a:rPr lang="en-ZA" dirty="0" smtClean="0"/>
              <a:t> </a:t>
            </a:r>
            <a:r>
              <a:rPr lang="en-ZA" u="sng" dirty="0" smtClean="0"/>
              <a:t>my</a:t>
            </a:r>
            <a:r>
              <a:rPr lang="en-ZA" dirty="0" smtClean="0"/>
              <a:t> </a:t>
            </a:r>
            <a:r>
              <a:rPr lang="en-ZA" dirty="0" err="1" smtClean="0"/>
              <a:t>lewe</a:t>
            </a:r>
            <a:r>
              <a:rPr lang="en-ZA" dirty="0" smtClean="0"/>
              <a:t>?</a:t>
            </a:r>
          </a:p>
          <a:p>
            <a:r>
              <a:rPr lang="en-ZA" dirty="0" err="1" smtClean="0"/>
              <a:t>Wat</a:t>
            </a:r>
            <a:r>
              <a:rPr lang="en-ZA" dirty="0" smtClean="0"/>
              <a:t> is die </a:t>
            </a:r>
            <a:r>
              <a:rPr lang="en-ZA" dirty="0" err="1" smtClean="0"/>
              <a:t>doel</a:t>
            </a:r>
            <a:r>
              <a:rPr lang="en-ZA" dirty="0" smtClean="0"/>
              <a:t> van </a:t>
            </a:r>
            <a:r>
              <a:rPr lang="en-ZA" u="sng" dirty="0" smtClean="0"/>
              <a:t>my</a:t>
            </a:r>
            <a:r>
              <a:rPr lang="en-ZA" dirty="0" smtClean="0"/>
              <a:t> </a:t>
            </a:r>
            <a:r>
              <a:rPr lang="en-ZA" dirty="0" err="1" smtClean="0"/>
              <a:t>lewe</a:t>
            </a:r>
            <a:r>
              <a:rPr lang="en-ZA" dirty="0" smtClean="0"/>
              <a:t>?</a:t>
            </a:r>
          </a:p>
          <a:p>
            <a:r>
              <a:rPr lang="en-ZA" dirty="0" err="1" smtClean="0"/>
              <a:t>Wat</a:t>
            </a:r>
            <a:r>
              <a:rPr lang="en-ZA" dirty="0" smtClean="0"/>
              <a:t> is </a:t>
            </a:r>
            <a:r>
              <a:rPr lang="en-ZA" u="sng" dirty="0" smtClean="0"/>
              <a:t>my</a:t>
            </a:r>
            <a:r>
              <a:rPr lang="en-ZA" dirty="0" smtClean="0"/>
              <a:t> </a:t>
            </a:r>
            <a:r>
              <a:rPr lang="en-ZA" dirty="0" err="1" smtClean="0"/>
              <a:t>inspirasie</a:t>
            </a:r>
            <a:r>
              <a:rPr lang="en-ZA" dirty="0" smtClean="0"/>
              <a:t> en </a:t>
            </a:r>
            <a:r>
              <a:rPr lang="en-ZA" dirty="0" err="1" smtClean="0"/>
              <a:t>prioriteite</a:t>
            </a:r>
            <a:r>
              <a:rPr lang="en-ZA" dirty="0" smtClean="0"/>
              <a:t>?</a:t>
            </a:r>
          </a:p>
          <a:p>
            <a:r>
              <a:rPr lang="en-ZA" dirty="0" err="1" smtClean="0"/>
              <a:t>Watter</a:t>
            </a:r>
            <a:r>
              <a:rPr lang="en-ZA" dirty="0" smtClean="0"/>
              <a:t> </a:t>
            </a:r>
            <a:r>
              <a:rPr lang="en-ZA" dirty="0" err="1" smtClean="0"/>
              <a:t>verskil</a:t>
            </a:r>
            <a:r>
              <a:rPr lang="en-ZA" dirty="0" smtClean="0"/>
              <a:t> het </a:t>
            </a:r>
            <a:r>
              <a:rPr lang="en-ZA" u="sng" dirty="0" smtClean="0"/>
              <a:t>my</a:t>
            </a:r>
            <a:r>
              <a:rPr lang="en-ZA" dirty="0" smtClean="0"/>
              <a:t> </a:t>
            </a:r>
            <a:r>
              <a:rPr lang="en-ZA" dirty="0" err="1" smtClean="0"/>
              <a:t>tyd</a:t>
            </a:r>
            <a:r>
              <a:rPr lang="en-ZA" dirty="0" smtClean="0"/>
              <a:t> op </a:t>
            </a:r>
            <a:r>
              <a:rPr lang="en-ZA" dirty="0" err="1" smtClean="0"/>
              <a:t>aarde</a:t>
            </a:r>
            <a:r>
              <a:rPr lang="en-ZA" dirty="0" smtClean="0"/>
              <a:t> </a:t>
            </a:r>
            <a:r>
              <a:rPr lang="en-ZA" dirty="0" err="1" smtClean="0"/>
              <a:t>sover</a:t>
            </a:r>
            <a:r>
              <a:rPr lang="en-ZA" dirty="0" smtClean="0"/>
              <a:t> </a:t>
            </a:r>
            <a:r>
              <a:rPr lang="en-ZA" dirty="0" err="1" smtClean="0"/>
              <a:t>gemaak</a:t>
            </a:r>
            <a:r>
              <a:rPr lang="en-ZA" dirty="0" smtClean="0"/>
              <a:t>?</a:t>
            </a:r>
          </a:p>
          <a:p>
            <a:r>
              <a:rPr lang="en-ZA" dirty="0" err="1" smtClean="0"/>
              <a:t>Watter</a:t>
            </a:r>
            <a:r>
              <a:rPr lang="en-ZA" dirty="0" smtClean="0"/>
              <a:t> </a:t>
            </a:r>
            <a:r>
              <a:rPr lang="en-ZA" dirty="0" err="1" smtClean="0"/>
              <a:t>impak</a:t>
            </a:r>
            <a:r>
              <a:rPr lang="en-ZA" dirty="0" smtClean="0"/>
              <a:t> het </a:t>
            </a:r>
            <a:r>
              <a:rPr lang="en-ZA" u="sng" dirty="0" smtClean="0"/>
              <a:t>my</a:t>
            </a:r>
            <a:r>
              <a:rPr lang="en-ZA" dirty="0" smtClean="0"/>
              <a:t> </a:t>
            </a:r>
            <a:r>
              <a:rPr lang="en-ZA" dirty="0" err="1" smtClean="0"/>
              <a:t>bestaan</a:t>
            </a:r>
            <a:r>
              <a:rPr lang="en-ZA" dirty="0" smtClean="0"/>
              <a:t> op </a:t>
            </a:r>
            <a:r>
              <a:rPr lang="en-ZA" dirty="0" err="1" smtClean="0"/>
              <a:t>ander</a:t>
            </a:r>
            <a:r>
              <a:rPr lang="en-ZA" dirty="0" smtClean="0"/>
              <a:t> se </a:t>
            </a:r>
            <a:r>
              <a:rPr lang="en-ZA" dirty="0" err="1" smtClean="0"/>
              <a:t>lewens</a:t>
            </a:r>
            <a:r>
              <a:rPr lang="en-ZA" dirty="0" smtClean="0"/>
              <a:t>?</a:t>
            </a:r>
          </a:p>
          <a:p>
            <a:endParaRPr lang="en-ZA" dirty="0" smtClean="0"/>
          </a:p>
          <a:p>
            <a:r>
              <a:rPr lang="en-ZA" dirty="0" err="1" smtClean="0"/>
              <a:t>Wat</a:t>
            </a:r>
            <a:r>
              <a:rPr lang="en-ZA" dirty="0" smtClean="0"/>
              <a:t> </a:t>
            </a:r>
            <a:r>
              <a:rPr lang="en-ZA" dirty="0" err="1" smtClean="0"/>
              <a:t>sal</a:t>
            </a:r>
            <a:r>
              <a:rPr lang="en-ZA" dirty="0" smtClean="0"/>
              <a:t> </a:t>
            </a:r>
            <a:r>
              <a:rPr lang="en-ZA" u="sng" dirty="0" smtClean="0"/>
              <a:t>my</a:t>
            </a:r>
            <a:r>
              <a:rPr lang="en-ZA" dirty="0" smtClean="0"/>
              <a:t> </a:t>
            </a:r>
            <a:r>
              <a:rPr lang="en-ZA" dirty="0" err="1" smtClean="0"/>
              <a:t>nalatenskap</a:t>
            </a:r>
            <a:r>
              <a:rPr lang="en-ZA" dirty="0" smtClean="0"/>
              <a:t> </a:t>
            </a:r>
            <a:r>
              <a:rPr lang="en-ZA" dirty="0" err="1" smtClean="0"/>
              <a:t>wees</a:t>
            </a:r>
            <a:r>
              <a:rPr lang="en-ZA" dirty="0" smtClean="0"/>
              <a:t>? (Legacy)</a:t>
            </a:r>
          </a:p>
        </p:txBody>
      </p:sp>
    </p:spTree>
    <p:extLst>
      <p:ext uri="{BB962C8B-B14F-4D97-AF65-F5344CB8AC3E}">
        <p14:creationId xmlns:p14="http://schemas.microsoft.com/office/powerpoint/2010/main" val="9558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105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ZA" dirty="0" err="1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  <a:t>Ek</a:t>
            </a:r>
            <a:r>
              <a:rPr lang="en-ZA" dirty="0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  <a:t> het my </a:t>
            </a:r>
            <a:r>
              <a:rPr lang="en-ZA" dirty="0" err="1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  <a:t>lewe</a:t>
            </a:r>
            <a:r>
              <a:rPr lang="en-ZA" dirty="0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  <a:t> </a:t>
            </a:r>
            <a:r>
              <a:rPr lang="en-ZA" dirty="0" err="1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  <a:t>vir</a:t>
            </a:r>
            <a:r>
              <a:rPr lang="en-ZA" dirty="0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  <a:t> </a:t>
            </a:r>
            <a:r>
              <a:rPr lang="en-ZA" dirty="0" err="1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  <a:t>jou</a:t>
            </a:r>
            <a:r>
              <a:rPr lang="en-ZA" dirty="0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  <a:t> </a:t>
            </a:r>
            <a:r>
              <a:rPr lang="en-ZA" dirty="0" err="1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  <a:t>gegee</a:t>
            </a:r>
            <a:r>
              <a:rPr lang="en-ZA" dirty="0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  <a:t>,</a:t>
            </a:r>
          </a:p>
          <a:p>
            <a:endParaRPr lang="en-ZA" dirty="0">
              <a:solidFill>
                <a:schemeClr val="bg2">
                  <a:lumMod val="75000"/>
                </a:schemeClr>
              </a:solidFill>
              <a:latin typeface="Algerian" pitchFamily="82" charset="0"/>
            </a:endParaRPr>
          </a:p>
          <a:p>
            <a:endParaRPr lang="en-ZA" dirty="0" smtClean="0">
              <a:solidFill>
                <a:schemeClr val="bg2">
                  <a:lumMod val="75000"/>
                </a:schemeClr>
              </a:solidFill>
              <a:latin typeface="Algerian" pitchFamily="82" charset="0"/>
            </a:endParaRPr>
          </a:p>
          <a:p>
            <a:endParaRPr lang="en-ZA" dirty="0">
              <a:solidFill>
                <a:schemeClr val="bg2">
                  <a:lumMod val="75000"/>
                </a:schemeClr>
              </a:solidFill>
              <a:latin typeface="Algerian" pitchFamily="82" charset="0"/>
            </a:endParaRPr>
          </a:p>
          <a:p>
            <a:endParaRPr lang="en-ZA" dirty="0" smtClean="0">
              <a:solidFill>
                <a:schemeClr val="bg2">
                  <a:lumMod val="75000"/>
                </a:schemeClr>
              </a:solidFill>
              <a:latin typeface="Algerian" pitchFamily="82" charset="0"/>
            </a:endParaRPr>
          </a:p>
          <a:p>
            <a:endParaRPr lang="en-ZA" dirty="0" smtClean="0">
              <a:solidFill>
                <a:schemeClr val="bg2">
                  <a:lumMod val="75000"/>
                </a:schemeClr>
              </a:solidFill>
              <a:latin typeface="Algerian" pitchFamily="82" charset="0"/>
            </a:endParaRPr>
          </a:p>
          <a:p>
            <a:endParaRPr lang="en-ZA" dirty="0">
              <a:solidFill>
                <a:schemeClr val="bg2">
                  <a:lumMod val="75000"/>
                </a:schemeClr>
              </a:solidFill>
              <a:latin typeface="Algerian" pitchFamily="82" charset="0"/>
            </a:endParaRPr>
          </a:p>
          <a:p>
            <a:endParaRPr lang="en-ZA" dirty="0" smtClean="0">
              <a:solidFill>
                <a:schemeClr val="bg2">
                  <a:lumMod val="75000"/>
                </a:schemeClr>
              </a:solidFill>
              <a:latin typeface="Algerian" pitchFamily="82" charset="0"/>
            </a:endParaRPr>
          </a:p>
          <a:p>
            <a:pPr marL="0" indent="0">
              <a:buNone/>
            </a:pPr>
            <a:r>
              <a:rPr lang="en-ZA" dirty="0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  <a:t>                                Sal </a:t>
            </a:r>
            <a:r>
              <a:rPr lang="en-ZA" dirty="0" err="1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  <a:t>jy</a:t>
            </a:r>
            <a:r>
              <a:rPr lang="en-ZA" dirty="0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  <a:t> </a:t>
            </a:r>
            <a:r>
              <a:rPr lang="en-ZA" dirty="0" err="1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  <a:t>jou</a:t>
            </a:r>
            <a:r>
              <a:rPr lang="en-ZA" dirty="0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  <a:t> </a:t>
            </a:r>
            <a:r>
              <a:rPr lang="en-ZA" dirty="0" err="1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  <a:t>lewe</a:t>
            </a:r>
            <a:r>
              <a:rPr lang="en-ZA" dirty="0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  <a:t> </a:t>
            </a:r>
            <a:r>
              <a:rPr lang="en-ZA" dirty="0" err="1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  <a:t>vir</a:t>
            </a:r>
            <a:r>
              <a:rPr lang="en-ZA" dirty="0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  <a:t> my gee?</a:t>
            </a:r>
            <a:endParaRPr lang="en-ZA" dirty="0">
              <a:solidFill>
                <a:schemeClr val="bg2">
                  <a:lumMod val="75000"/>
                </a:schemeClr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57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596</TotalTime>
  <Words>644</Words>
  <Application>Microsoft Office PowerPoint</Application>
  <PresentationFormat>On-screen Show (4:3)</PresentationFormat>
  <Paragraphs>398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Trek</vt:lpstr>
      <vt:lpstr>Custom Design</vt:lpstr>
      <vt:lpstr>Nalatenskap (Legacy)</vt:lpstr>
      <vt:lpstr>PowerPoint Presentation</vt:lpstr>
      <vt:lpstr>Duwisib Kasteel</vt:lpstr>
      <vt:lpstr>Om oor na te dink!</vt:lpstr>
      <vt:lpstr>PowerPoint Presentation</vt:lpstr>
      <vt:lpstr>Moeder teresa</vt:lpstr>
      <vt:lpstr>Om oor na te dink!</vt:lpstr>
      <vt:lpstr>WAT van my?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Verbondsverhoudings</dc:title>
  <dc:creator>NFleidl</dc:creator>
  <cp:lastModifiedBy>Fleidl</cp:lastModifiedBy>
  <cp:revision>82</cp:revision>
  <dcterms:created xsi:type="dcterms:W3CDTF">2006-08-16T00:00:00Z</dcterms:created>
  <dcterms:modified xsi:type="dcterms:W3CDTF">2013-03-02T18:18:42Z</dcterms:modified>
</cp:coreProperties>
</file>