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3" r:id="rId6"/>
    <p:sldMasterId id="2147483661" r:id="rId7"/>
  </p:sldMasterIdLst>
  <p:sldIdLst>
    <p:sldId id="305" r:id="rId8"/>
    <p:sldId id="275" r:id="rId9"/>
    <p:sldId id="326" r:id="rId10"/>
    <p:sldId id="325" r:id="rId11"/>
    <p:sldId id="327" r:id="rId12"/>
    <p:sldId id="328" r:id="rId13"/>
    <p:sldId id="329" r:id="rId14"/>
    <p:sldId id="330" r:id="rId15"/>
    <p:sldId id="331" r:id="rId16"/>
    <p:sldId id="32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E016A0-BDE2-4FBB-849F-D9E8B67AD2E0}" v="1" dt="2025-03-29T17:14:33.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Grid="0" snapToObjects="1">
      <p:cViewPr varScale="1">
        <p:scale>
          <a:sx n="64" d="100"/>
          <a:sy n="64" d="100"/>
        </p:scale>
        <p:origin x="954" y="78"/>
      </p:cViewPr>
      <p:guideLst>
        <p:guide orient="horz" pos="16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strie Cloete" userId="57c8a8ff6e646b77" providerId="LiveId" clId="{6BCE64B1-B5E7-4E3B-9F7A-D3A899E86C8C}"/>
    <pc:docChg chg="addSld delSld modSld">
      <pc:chgData name="Hestrie Cloete" userId="57c8a8ff6e646b77" providerId="LiveId" clId="{6BCE64B1-B5E7-4E3B-9F7A-D3A899E86C8C}" dt="2025-03-01T15:48:08.897" v="124" actId="20577"/>
      <pc:docMkLst>
        <pc:docMk/>
      </pc:docMkLst>
      <pc:sldChg chg="modSp mod">
        <pc:chgData name="Hestrie Cloete" userId="57c8a8ff6e646b77" providerId="LiveId" clId="{6BCE64B1-B5E7-4E3B-9F7A-D3A899E86C8C}" dt="2025-03-01T15:47:13.863" v="115" actId="20577"/>
        <pc:sldMkLst>
          <pc:docMk/>
          <pc:sldMk cId="2638961023" sldId="275"/>
        </pc:sldMkLst>
        <pc:spChg chg="mod">
          <ac:chgData name="Hestrie Cloete" userId="57c8a8ff6e646b77" providerId="LiveId" clId="{6BCE64B1-B5E7-4E3B-9F7A-D3A899E86C8C}" dt="2025-03-01T15:43:42.489" v="60" actId="20577"/>
          <ac:spMkLst>
            <pc:docMk/>
            <pc:sldMk cId="2638961023" sldId="275"/>
            <ac:spMk id="3" creationId="{00000000-0000-0000-0000-000000000000}"/>
          </ac:spMkLst>
        </pc:spChg>
        <pc:spChg chg="mod">
          <ac:chgData name="Hestrie Cloete" userId="57c8a8ff6e646b77" providerId="LiveId" clId="{6BCE64B1-B5E7-4E3B-9F7A-D3A899E86C8C}" dt="2025-03-01T15:47:13.863" v="115" actId="20577"/>
          <ac:spMkLst>
            <pc:docMk/>
            <pc:sldMk cId="2638961023" sldId="275"/>
            <ac:spMk id="5" creationId="{5186FB5B-AE82-3AFF-0725-96D3FF433CD5}"/>
          </ac:spMkLst>
        </pc:spChg>
      </pc:sldChg>
      <pc:sldChg chg="modSp mod">
        <pc:chgData name="Hestrie Cloete" userId="57c8a8ff6e646b77" providerId="LiveId" clId="{6BCE64B1-B5E7-4E3B-9F7A-D3A899E86C8C}" dt="2025-03-01T15:42:34.184" v="34" actId="20577"/>
        <pc:sldMkLst>
          <pc:docMk/>
          <pc:sldMk cId="2786010503" sldId="305"/>
        </pc:sldMkLst>
        <pc:spChg chg="mod">
          <ac:chgData name="Hestrie Cloete" userId="57c8a8ff6e646b77" providerId="LiveId" clId="{6BCE64B1-B5E7-4E3B-9F7A-D3A899E86C8C}" dt="2025-03-01T15:42:34.184" v="34" actId="20577"/>
          <ac:spMkLst>
            <pc:docMk/>
            <pc:sldMk cId="2786010503" sldId="305"/>
            <ac:spMk id="2" creationId="{00000000-0000-0000-0000-000000000000}"/>
          </ac:spMkLst>
        </pc:spChg>
      </pc:sldChg>
      <pc:sldChg chg="del">
        <pc:chgData name="Hestrie Cloete" userId="57c8a8ff6e646b77" providerId="LiveId" clId="{6BCE64B1-B5E7-4E3B-9F7A-D3A899E86C8C}" dt="2025-03-01T15:46:51.184" v="108" actId="47"/>
        <pc:sldMkLst>
          <pc:docMk/>
          <pc:sldMk cId="218920551" sldId="317"/>
        </pc:sldMkLst>
      </pc:sldChg>
      <pc:sldChg chg="del">
        <pc:chgData name="Hestrie Cloete" userId="57c8a8ff6e646b77" providerId="LiveId" clId="{6BCE64B1-B5E7-4E3B-9F7A-D3A899E86C8C}" dt="2025-03-01T15:46:52.050" v="109" actId="47"/>
        <pc:sldMkLst>
          <pc:docMk/>
          <pc:sldMk cId="147290185" sldId="318"/>
        </pc:sldMkLst>
      </pc:sldChg>
      <pc:sldChg chg="del">
        <pc:chgData name="Hestrie Cloete" userId="57c8a8ff6e646b77" providerId="LiveId" clId="{6BCE64B1-B5E7-4E3B-9F7A-D3A899E86C8C}" dt="2025-03-01T15:46:53.182" v="110" actId="47"/>
        <pc:sldMkLst>
          <pc:docMk/>
          <pc:sldMk cId="1988950786" sldId="319"/>
        </pc:sldMkLst>
      </pc:sldChg>
      <pc:sldChg chg="del">
        <pc:chgData name="Hestrie Cloete" userId="57c8a8ff6e646b77" providerId="LiveId" clId="{6BCE64B1-B5E7-4E3B-9F7A-D3A899E86C8C}" dt="2025-03-01T15:46:56.162" v="111" actId="47"/>
        <pc:sldMkLst>
          <pc:docMk/>
          <pc:sldMk cId="1002817424" sldId="322"/>
        </pc:sldMkLst>
      </pc:sldChg>
      <pc:sldChg chg="modSp mod">
        <pc:chgData name="Hestrie Cloete" userId="57c8a8ff6e646b77" providerId="LiveId" clId="{6BCE64B1-B5E7-4E3B-9F7A-D3A899E86C8C}" dt="2025-03-01T15:47:02.659" v="112" actId="20577"/>
        <pc:sldMkLst>
          <pc:docMk/>
          <pc:sldMk cId="4162558755" sldId="324"/>
        </pc:sldMkLst>
        <pc:spChg chg="mod">
          <ac:chgData name="Hestrie Cloete" userId="57c8a8ff6e646b77" providerId="LiveId" clId="{6BCE64B1-B5E7-4E3B-9F7A-D3A899E86C8C}" dt="2025-03-01T15:47:02.659" v="112" actId="20577"/>
          <ac:spMkLst>
            <pc:docMk/>
            <pc:sldMk cId="4162558755" sldId="324"/>
            <ac:spMk id="5" creationId="{983EB185-4B41-0577-10E6-68C1044C7ABF}"/>
          </ac:spMkLst>
        </pc:spChg>
      </pc:sldChg>
      <pc:sldChg chg="modSp add mod">
        <pc:chgData name="Hestrie Cloete" userId="57c8a8ff6e646b77" providerId="LiveId" clId="{6BCE64B1-B5E7-4E3B-9F7A-D3A899E86C8C}" dt="2025-03-01T15:48:04.181" v="120" actId="20577"/>
        <pc:sldMkLst>
          <pc:docMk/>
          <pc:sldMk cId="2993985471" sldId="325"/>
        </pc:sldMkLst>
      </pc:sldChg>
      <pc:sldChg chg="modSp add mod">
        <pc:chgData name="Hestrie Cloete" userId="57c8a8ff6e646b77" providerId="LiveId" clId="{6BCE64B1-B5E7-4E3B-9F7A-D3A899E86C8C}" dt="2025-03-01T15:45:34.541" v="83" actId="20577"/>
        <pc:sldMkLst>
          <pc:docMk/>
          <pc:sldMk cId="3750427786" sldId="326"/>
        </pc:sldMkLst>
      </pc:sldChg>
      <pc:sldChg chg="modSp add mod">
        <pc:chgData name="Hestrie Cloete" userId="57c8a8ff6e646b77" providerId="LiveId" clId="{6BCE64B1-B5E7-4E3B-9F7A-D3A899E86C8C}" dt="2025-03-01T15:46:12.628" v="95"/>
        <pc:sldMkLst>
          <pc:docMk/>
          <pc:sldMk cId="1063747956" sldId="327"/>
        </pc:sldMkLst>
      </pc:sldChg>
      <pc:sldChg chg="modSp add mod">
        <pc:chgData name="Hestrie Cloete" userId="57c8a8ff6e646b77" providerId="LiveId" clId="{6BCE64B1-B5E7-4E3B-9F7A-D3A899E86C8C}" dt="2025-03-01T15:46:47.802" v="107" actId="20577"/>
        <pc:sldMkLst>
          <pc:docMk/>
          <pc:sldMk cId="1894935357" sldId="328"/>
        </pc:sldMkLst>
      </pc:sldChg>
      <pc:sldChg chg="modSp add mod">
        <pc:chgData name="Hestrie Cloete" userId="57c8a8ff6e646b77" providerId="LiveId" clId="{6BCE64B1-B5E7-4E3B-9F7A-D3A899E86C8C}" dt="2025-03-01T15:48:08.897" v="124" actId="20577"/>
        <pc:sldMkLst>
          <pc:docMk/>
          <pc:sldMk cId="4245029742" sldId="329"/>
        </pc:sldMkLst>
      </pc:sldChg>
    </pc:docChg>
  </pc:docChgLst>
  <pc:docChgLst>
    <pc:chgData name="Hestrie Cloete" userId="57c8a8ff6e646b77" providerId="LiveId" clId="{5CE016A0-BDE2-4FBB-849F-D9E8B67AD2E0}"/>
    <pc:docChg chg="undo redo custSel addSld delSld modSld sldOrd">
      <pc:chgData name="Hestrie Cloete" userId="57c8a8ff6e646b77" providerId="LiveId" clId="{5CE016A0-BDE2-4FBB-849F-D9E8B67AD2E0}" dt="2025-03-29T17:31:12.285" v="359" actId="1076"/>
      <pc:docMkLst>
        <pc:docMk/>
      </pc:docMkLst>
      <pc:sldChg chg="addSp delSp modSp mod">
        <pc:chgData name="Hestrie Cloete" userId="57c8a8ff6e646b77" providerId="LiveId" clId="{5CE016A0-BDE2-4FBB-849F-D9E8B67AD2E0}" dt="2025-03-29T14:54:23.546" v="99" actId="20577"/>
        <pc:sldMkLst>
          <pc:docMk/>
          <pc:sldMk cId="2638961023" sldId="275"/>
        </pc:sldMkLst>
        <pc:spChg chg="mod">
          <ac:chgData name="Hestrie Cloete" userId="57c8a8ff6e646b77" providerId="LiveId" clId="{5CE016A0-BDE2-4FBB-849F-D9E8B67AD2E0}" dt="2025-03-29T14:54:23.546" v="99" actId="20577"/>
          <ac:spMkLst>
            <pc:docMk/>
            <pc:sldMk cId="2638961023" sldId="275"/>
            <ac:spMk id="3" creationId="{00000000-0000-0000-0000-000000000000}"/>
          </ac:spMkLst>
        </pc:spChg>
        <pc:spChg chg="add del">
          <ac:chgData name="Hestrie Cloete" userId="57c8a8ff6e646b77" providerId="LiveId" clId="{5CE016A0-BDE2-4FBB-849F-D9E8B67AD2E0}" dt="2025-03-29T14:52:05.952" v="90" actId="22"/>
          <ac:spMkLst>
            <pc:docMk/>
            <pc:sldMk cId="2638961023" sldId="275"/>
            <ac:spMk id="4" creationId="{337AB490-1AE8-8CDF-FCC1-1DC379F9BBB9}"/>
          </ac:spMkLst>
        </pc:spChg>
        <pc:spChg chg="mod">
          <ac:chgData name="Hestrie Cloete" userId="57c8a8ff6e646b77" providerId="LiveId" clId="{5CE016A0-BDE2-4FBB-849F-D9E8B67AD2E0}" dt="2025-03-29T14:54:07.756" v="97" actId="255"/>
          <ac:spMkLst>
            <pc:docMk/>
            <pc:sldMk cId="2638961023" sldId="275"/>
            <ac:spMk id="5" creationId="{5186FB5B-AE82-3AFF-0725-96D3FF433CD5}"/>
          </ac:spMkLst>
        </pc:spChg>
      </pc:sldChg>
      <pc:sldChg chg="addSp modSp mod">
        <pc:chgData name="Hestrie Cloete" userId="57c8a8ff6e646b77" providerId="LiveId" clId="{5CE016A0-BDE2-4FBB-849F-D9E8B67AD2E0}" dt="2025-03-29T17:15:08.080" v="345" actId="1076"/>
        <pc:sldMkLst>
          <pc:docMk/>
          <pc:sldMk cId="2786010503" sldId="305"/>
        </pc:sldMkLst>
        <pc:spChg chg="mod">
          <ac:chgData name="Hestrie Cloete" userId="57c8a8ff6e646b77" providerId="LiveId" clId="{5CE016A0-BDE2-4FBB-849F-D9E8B67AD2E0}" dt="2025-03-29T14:46:13.827" v="11" actId="20577"/>
          <ac:spMkLst>
            <pc:docMk/>
            <pc:sldMk cId="2786010503" sldId="305"/>
            <ac:spMk id="2" creationId="{00000000-0000-0000-0000-000000000000}"/>
          </ac:spMkLst>
        </pc:spChg>
        <pc:spChg chg="add mod">
          <ac:chgData name="Hestrie Cloete" userId="57c8a8ff6e646b77" providerId="LiveId" clId="{5CE016A0-BDE2-4FBB-849F-D9E8B67AD2E0}" dt="2025-03-29T17:15:08.080" v="345" actId="1076"/>
          <ac:spMkLst>
            <pc:docMk/>
            <pc:sldMk cId="2786010503" sldId="305"/>
            <ac:spMk id="3" creationId="{5309FB40-9C95-34F8-C391-F1981D101258}"/>
          </ac:spMkLst>
        </pc:spChg>
      </pc:sldChg>
      <pc:sldChg chg="modSp mod">
        <pc:chgData name="Hestrie Cloete" userId="57c8a8ff6e646b77" providerId="LiveId" clId="{5CE016A0-BDE2-4FBB-849F-D9E8B67AD2E0}" dt="2025-03-29T17:14:14.640" v="331" actId="1076"/>
        <pc:sldMkLst>
          <pc:docMk/>
          <pc:sldMk cId="4162558755" sldId="324"/>
        </pc:sldMkLst>
        <pc:spChg chg="mod">
          <ac:chgData name="Hestrie Cloete" userId="57c8a8ff6e646b77" providerId="LiveId" clId="{5CE016A0-BDE2-4FBB-849F-D9E8B67AD2E0}" dt="2025-03-29T17:14:14.640" v="331" actId="1076"/>
          <ac:spMkLst>
            <pc:docMk/>
            <pc:sldMk cId="4162558755" sldId="324"/>
            <ac:spMk id="3" creationId="{999EB20F-DB34-E5CE-B04C-E67D5089D414}"/>
          </ac:spMkLst>
        </pc:spChg>
      </pc:sldChg>
      <pc:sldChg chg="modSp add mod">
        <pc:chgData name="Hestrie Cloete" userId="57c8a8ff6e646b77" providerId="LiveId" clId="{5CE016A0-BDE2-4FBB-849F-D9E8B67AD2E0}" dt="2025-03-29T14:58:22.645" v="156" actId="113"/>
        <pc:sldMkLst>
          <pc:docMk/>
          <pc:sldMk cId="426364037" sldId="325"/>
        </pc:sldMkLst>
        <pc:spChg chg="mod">
          <ac:chgData name="Hestrie Cloete" userId="57c8a8ff6e646b77" providerId="LiveId" clId="{5CE016A0-BDE2-4FBB-849F-D9E8B67AD2E0}" dt="2025-03-29T14:58:22.645" v="156" actId="113"/>
          <ac:spMkLst>
            <pc:docMk/>
            <pc:sldMk cId="426364037" sldId="325"/>
            <ac:spMk id="5" creationId="{F8883190-4D14-6374-1D71-5290D08453AA}"/>
          </ac:spMkLst>
        </pc:spChg>
      </pc:sldChg>
      <pc:sldChg chg="del">
        <pc:chgData name="Hestrie Cloete" userId="57c8a8ff6e646b77" providerId="LiveId" clId="{5CE016A0-BDE2-4FBB-849F-D9E8B67AD2E0}" dt="2025-03-29T14:54:40.148" v="100" actId="47"/>
        <pc:sldMkLst>
          <pc:docMk/>
          <pc:sldMk cId="2993985471" sldId="325"/>
        </pc:sldMkLst>
      </pc:sldChg>
      <pc:sldChg chg="modSp add mod ord">
        <pc:chgData name="Hestrie Cloete" userId="57c8a8ff6e646b77" providerId="LiveId" clId="{5CE016A0-BDE2-4FBB-849F-D9E8B67AD2E0}" dt="2025-03-29T14:58:00.380" v="155" actId="20577"/>
        <pc:sldMkLst>
          <pc:docMk/>
          <pc:sldMk cId="3188876028" sldId="326"/>
        </pc:sldMkLst>
        <pc:spChg chg="mod">
          <ac:chgData name="Hestrie Cloete" userId="57c8a8ff6e646b77" providerId="LiveId" clId="{5CE016A0-BDE2-4FBB-849F-D9E8B67AD2E0}" dt="2025-03-29T14:58:00.380" v="155" actId="20577"/>
          <ac:spMkLst>
            <pc:docMk/>
            <pc:sldMk cId="3188876028" sldId="326"/>
            <ac:spMk id="3" creationId="{2F0BEB4A-660B-45D6-292B-D171FC78A819}"/>
          </ac:spMkLst>
        </pc:spChg>
        <pc:spChg chg="mod">
          <ac:chgData name="Hestrie Cloete" userId="57c8a8ff6e646b77" providerId="LiveId" clId="{5CE016A0-BDE2-4FBB-849F-D9E8B67AD2E0}" dt="2025-03-29T14:57:00.861" v="136" actId="6549"/>
          <ac:spMkLst>
            <pc:docMk/>
            <pc:sldMk cId="3188876028" sldId="326"/>
            <ac:spMk id="5" creationId="{D57E2A70-D36B-02B6-CC6F-124FCC1C5784}"/>
          </ac:spMkLst>
        </pc:spChg>
      </pc:sldChg>
      <pc:sldChg chg="del">
        <pc:chgData name="Hestrie Cloete" userId="57c8a8ff6e646b77" providerId="LiveId" clId="{5CE016A0-BDE2-4FBB-849F-D9E8B67AD2E0}" dt="2025-03-29T14:54:44.582" v="102" actId="47"/>
        <pc:sldMkLst>
          <pc:docMk/>
          <pc:sldMk cId="3750427786" sldId="326"/>
        </pc:sldMkLst>
      </pc:sldChg>
      <pc:sldChg chg="del">
        <pc:chgData name="Hestrie Cloete" userId="57c8a8ff6e646b77" providerId="LiveId" clId="{5CE016A0-BDE2-4FBB-849F-D9E8B67AD2E0}" dt="2025-03-29T14:54:46.172" v="103" actId="47"/>
        <pc:sldMkLst>
          <pc:docMk/>
          <pc:sldMk cId="1063747956" sldId="327"/>
        </pc:sldMkLst>
      </pc:sldChg>
      <pc:sldChg chg="modSp add mod ord">
        <pc:chgData name="Hestrie Cloete" userId="57c8a8ff6e646b77" providerId="LiveId" clId="{5CE016A0-BDE2-4FBB-849F-D9E8B67AD2E0}" dt="2025-03-29T15:00:03.071" v="164" actId="113"/>
        <pc:sldMkLst>
          <pc:docMk/>
          <pc:sldMk cId="1818736494" sldId="327"/>
        </pc:sldMkLst>
        <pc:spChg chg="mod">
          <ac:chgData name="Hestrie Cloete" userId="57c8a8ff6e646b77" providerId="LiveId" clId="{5CE016A0-BDE2-4FBB-849F-D9E8B67AD2E0}" dt="2025-03-29T15:00:03.071" v="164" actId="113"/>
          <ac:spMkLst>
            <pc:docMk/>
            <pc:sldMk cId="1818736494" sldId="327"/>
            <ac:spMk id="5" creationId="{33D8895A-F427-E2C4-2D43-EC63485D8B41}"/>
          </ac:spMkLst>
        </pc:spChg>
      </pc:sldChg>
      <pc:sldChg chg="modSp add mod ord">
        <pc:chgData name="Hestrie Cloete" userId="57c8a8ff6e646b77" providerId="LiveId" clId="{5CE016A0-BDE2-4FBB-849F-D9E8B67AD2E0}" dt="2025-03-29T15:00:29.468" v="167" actId="113"/>
        <pc:sldMkLst>
          <pc:docMk/>
          <pc:sldMk cId="647579544" sldId="328"/>
        </pc:sldMkLst>
        <pc:spChg chg="mod">
          <ac:chgData name="Hestrie Cloete" userId="57c8a8ff6e646b77" providerId="LiveId" clId="{5CE016A0-BDE2-4FBB-849F-D9E8B67AD2E0}" dt="2025-03-29T15:00:29.468" v="167" actId="113"/>
          <ac:spMkLst>
            <pc:docMk/>
            <pc:sldMk cId="647579544" sldId="328"/>
            <ac:spMk id="5" creationId="{7DB4374B-5BE3-7318-9722-D5940325136F}"/>
          </ac:spMkLst>
        </pc:spChg>
      </pc:sldChg>
      <pc:sldChg chg="del">
        <pc:chgData name="Hestrie Cloete" userId="57c8a8ff6e646b77" providerId="LiveId" clId="{5CE016A0-BDE2-4FBB-849F-D9E8B67AD2E0}" dt="2025-03-29T14:54:47.655" v="104" actId="47"/>
        <pc:sldMkLst>
          <pc:docMk/>
          <pc:sldMk cId="1894935357" sldId="328"/>
        </pc:sldMkLst>
      </pc:sldChg>
      <pc:sldChg chg="modSp add mod ord">
        <pc:chgData name="Hestrie Cloete" userId="57c8a8ff6e646b77" providerId="LiveId" clId="{5CE016A0-BDE2-4FBB-849F-D9E8B67AD2E0}" dt="2025-03-29T17:31:02.721" v="358" actId="1076"/>
        <pc:sldMkLst>
          <pc:docMk/>
          <pc:sldMk cId="2395208828" sldId="329"/>
        </pc:sldMkLst>
        <pc:spChg chg="mod">
          <ac:chgData name="Hestrie Cloete" userId="57c8a8ff6e646b77" providerId="LiveId" clId="{5CE016A0-BDE2-4FBB-849F-D9E8B67AD2E0}" dt="2025-03-29T15:03:01.150" v="201" actId="20577"/>
          <ac:spMkLst>
            <pc:docMk/>
            <pc:sldMk cId="2395208828" sldId="329"/>
            <ac:spMk id="3" creationId="{D44C2D21-C30F-FBE5-983B-FF49B18D01DE}"/>
          </ac:spMkLst>
        </pc:spChg>
        <pc:spChg chg="mod">
          <ac:chgData name="Hestrie Cloete" userId="57c8a8ff6e646b77" providerId="LiveId" clId="{5CE016A0-BDE2-4FBB-849F-D9E8B67AD2E0}" dt="2025-03-29T17:31:02.721" v="358" actId="1076"/>
          <ac:spMkLst>
            <pc:docMk/>
            <pc:sldMk cId="2395208828" sldId="329"/>
            <ac:spMk id="5" creationId="{4C6A65B2-F68F-C53B-F6F7-DB7B89085074}"/>
          </ac:spMkLst>
        </pc:spChg>
      </pc:sldChg>
      <pc:sldChg chg="del">
        <pc:chgData name="Hestrie Cloete" userId="57c8a8ff6e646b77" providerId="LiveId" clId="{5CE016A0-BDE2-4FBB-849F-D9E8B67AD2E0}" dt="2025-03-29T14:54:42.898" v="101" actId="47"/>
        <pc:sldMkLst>
          <pc:docMk/>
          <pc:sldMk cId="4245029742" sldId="329"/>
        </pc:sldMkLst>
      </pc:sldChg>
      <pc:sldChg chg="del">
        <pc:chgData name="Hestrie Cloete" userId="57c8a8ff6e646b77" providerId="LiveId" clId="{5CE016A0-BDE2-4FBB-849F-D9E8B67AD2E0}" dt="2025-03-29T14:54:56.310" v="105" actId="47"/>
        <pc:sldMkLst>
          <pc:docMk/>
          <pc:sldMk cId="274611882" sldId="330"/>
        </pc:sldMkLst>
      </pc:sldChg>
      <pc:sldChg chg="modSp add mod">
        <pc:chgData name="Hestrie Cloete" userId="57c8a8ff6e646b77" providerId="LiveId" clId="{5CE016A0-BDE2-4FBB-849F-D9E8B67AD2E0}" dt="2025-03-29T17:31:12.285" v="359" actId="1076"/>
        <pc:sldMkLst>
          <pc:docMk/>
          <pc:sldMk cId="943783565" sldId="330"/>
        </pc:sldMkLst>
        <pc:spChg chg="mod">
          <ac:chgData name="Hestrie Cloete" userId="57c8a8ff6e646b77" providerId="LiveId" clId="{5CE016A0-BDE2-4FBB-849F-D9E8B67AD2E0}" dt="2025-03-29T17:11:35.545" v="289" actId="20577"/>
          <ac:spMkLst>
            <pc:docMk/>
            <pc:sldMk cId="943783565" sldId="330"/>
            <ac:spMk id="3" creationId="{35DC1663-B667-9C9A-B7B6-5688B01AEF3F}"/>
          </ac:spMkLst>
        </pc:spChg>
        <pc:spChg chg="mod">
          <ac:chgData name="Hestrie Cloete" userId="57c8a8ff6e646b77" providerId="LiveId" clId="{5CE016A0-BDE2-4FBB-849F-D9E8B67AD2E0}" dt="2025-03-29T17:31:12.285" v="359" actId="1076"/>
          <ac:spMkLst>
            <pc:docMk/>
            <pc:sldMk cId="943783565" sldId="330"/>
            <ac:spMk id="5" creationId="{E3C5FF28-726F-FAF2-3188-A045A34B0B01}"/>
          </ac:spMkLst>
        </pc:spChg>
      </pc:sldChg>
      <pc:sldChg chg="modSp add mod">
        <pc:chgData name="Hestrie Cloete" userId="57c8a8ff6e646b77" providerId="LiveId" clId="{5CE016A0-BDE2-4FBB-849F-D9E8B67AD2E0}" dt="2025-03-29T17:24:27.322" v="357" actId="20577"/>
        <pc:sldMkLst>
          <pc:docMk/>
          <pc:sldMk cId="1166742810" sldId="331"/>
        </pc:sldMkLst>
        <pc:spChg chg="mod">
          <ac:chgData name="Hestrie Cloete" userId="57c8a8ff6e646b77" providerId="LiveId" clId="{5CE016A0-BDE2-4FBB-849F-D9E8B67AD2E0}" dt="2025-03-29T17:24:27.322" v="357" actId="20577"/>
          <ac:spMkLst>
            <pc:docMk/>
            <pc:sldMk cId="1166742810" sldId="331"/>
            <ac:spMk id="3" creationId="{859104AA-D3F2-75C6-9040-7484FCA561FE}"/>
          </ac:spMkLst>
        </pc:spChg>
        <pc:spChg chg="mod">
          <ac:chgData name="Hestrie Cloete" userId="57c8a8ff6e646b77" providerId="LiveId" clId="{5CE016A0-BDE2-4FBB-849F-D9E8B67AD2E0}" dt="2025-03-29T17:13:04.569" v="313" actId="1035"/>
          <ac:spMkLst>
            <pc:docMk/>
            <pc:sldMk cId="1166742810" sldId="331"/>
            <ac:spMk id="5" creationId="{ADA23BD3-898E-2411-D78F-FD7151C29D22}"/>
          </ac:spMkLst>
        </pc:spChg>
      </pc:sldChg>
    </pc:docChg>
  </pc:docChgLst>
  <pc:docChgLst>
    <pc:chgData name="Hestrie Cloete" userId="57c8a8ff6e646b77" providerId="LiveId" clId="{6CE5D220-831E-4EB8-9271-B112A7B09E43}"/>
    <pc:docChg chg="undo custSel addSld delSld modSld sldOrd">
      <pc:chgData name="Hestrie Cloete" userId="57c8a8ff6e646b77" providerId="LiveId" clId="{6CE5D220-831E-4EB8-9271-B112A7B09E43}" dt="2024-12-21T18:42:49.909" v="156"/>
      <pc:docMkLst>
        <pc:docMk/>
      </pc:docMkLst>
      <pc:sldChg chg="modSp mod">
        <pc:chgData name="Hestrie Cloete" userId="57c8a8ff6e646b77" providerId="LiveId" clId="{6CE5D220-831E-4EB8-9271-B112A7B09E43}" dt="2024-12-21T15:45:03.827" v="57" actId="1035"/>
        <pc:sldMkLst>
          <pc:docMk/>
          <pc:sldMk cId="2638961023" sldId="275"/>
        </pc:sldMkLst>
      </pc:sldChg>
      <pc:sldChg chg="modSp mod ord">
        <pc:chgData name="Hestrie Cloete" userId="57c8a8ff6e646b77" providerId="LiveId" clId="{6CE5D220-831E-4EB8-9271-B112A7B09E43}" dt="2024-12-21T18:42:49.909" v="156"/>
        <pc:sldMkLst>
          <pc:docMk/>
          <pc:sldMk cId="2786010503" sldId="305"/>
        </pc:sldMkLst>
      </pc:sldChg>
      <pc:sldChg chg="del">
        <pc:chgData name="Hestrie Cloete" userId="57c8a8ff6e646b77" providerId="LiveId" clId="{6CE5D220-831E-4EB8-9271-B112A7B09E43}" dt="2024-12-21T16:32:19.295" v="151" actId="47"/>
        <pc:sldMkLst>
          <pc:docMk/>
          <pc:sldMk cId="1318024896" sldId="311"/>
        </pc:sldMkLst>
      </pc:sldChg>
      <pc:sldChg chg="modSp mod">
        <pc:chgData name="Hestrie Cloete" userId="57c8a8ff6e646b77" providerId="LiveId" clId="{6CE5D220-831E-4EB8-9271-B112A7B09E43}" dt="2024-12-21T15:42:32.835" v="19" actId="21"/>
        <pc:sldMkLst>
          <pc:docMk/>
          <pc:sldMk cId="218920551" sldId="317"/>
        </pc:sldMkLst>
      </pc:sldChg>
      <pc:sldChg chg="modSp mod">
        <pc:chgData name="Hestrie Cloete" userId="57c8a8ff6e646b77" providerId="LiveId" clId="{6CE5D220-831E-4EB8-9271-B112A7B09E43}" dt="2024-12-21T15:43:02.203" v="24" actId="21"/>
        <pc:sldMkLst>
          <pc:docMk/>
          <pc:sldMk cId="147290185" sldId="318"/>
        </pc:sldMkLst>
      </pc:sldChg>
      <pc:sldChg chg="modSp add mod">
        <pc:chgData name="Hestrie Cloete" userId="57c8a8ff6e646b77" providerId="LiveId" clId="{6CE5D220-831E-4EB8-9271-B112A7B09E43}" dt="2024-12-21T15:43:55.758" v="46"/>
        <pc:sldMkLst>
          <pc:docMk/>
          <pc:sldMk cId="1988950786" sldId="319"/>
        </pc:sldMkLst>
      </pc:sldChg>
      <pc:sldChg chg="add del ord">
        <pc:chgData name="Hestrie Cloete" userId="57c8a8ff6e646b77" providerId="LiveId" clId="{6CE5D220-831E-4EB8-9271-B112A7B09E43}" dt="2024-12-21T16:29:35.525" v="146" actId="47"/>
        <pc:sldMkLst>
          <pc:docMk/>
          <pc:sldMk cId="1928950665" sldId="320"/>
        </pc:sldMkLst>
      </pc:sldChg>
      <pc:sldChg chg="add del ord">
        <pc:chgData name="Hestrie Cloete" userId="57c8a8ff6e646b77" providerId="LiveId" clId="{6CE5D220-831E-4EB8-9271-B112A7B09E43}" dt="2024-12-21T16:29:38.065" v="147" actId="47"/>
        <pc:sldMkLst>
          <pc:docMk/>
          <pc:sldMk cId="1424830390" sldId="321"/>
        </pc:sldMkLst>
      </pc:sldChg>
      <pc:sldChg chg="addSp modSp add mod">
        <pc:chgData name="Hestrie Cloete" userId="57c8a8ff6e646b77" providerId="LiveId" clId="{6CE5D220-831E-4EB8-9271-B112A7B09E43}" dt="2024-12-21T16:03:33.533" v="103" actId="1038"/>
        <pc:sldMkLst>
          <pc:docMk/>
          <pc:sldMk cId="1002817424" sldId="322"/>
        </pc:sldMkLst>
      </pc:sldChg>
      <pc:sldChg chg="delSp add del mod">
        <pc:chgData name="Hestrie Cloete" userId="57c8a8ff6e646b77" providerId="LiveId" clId="{6CE5D220-831E-4EB8-9271-B112A7B09E43}" dt="2024-12-21T16:29:41.181" v="148" actId="47"/>
        <pc:sldMkLst>
          <pc:docMk/>
          <pc:sldMk cId="1771692402" sldId="323"/>
        </pc:sldMkLst>
      </pc:sldChg>
      <pc:sldChg chg="add del">
        <pc:chgData name="Hestrie Cloete" userId="57c8a8ff6e646b77" providerId="LiveId" clId="{6CE5D220-831E-4EB8-9271-B112A7B09E43}" dt="2024-12-21T16:22:52.785" v="107" actId="2890"/>
        <pc:sldMkLst>
          <pc:docMk/>
          <pc:sldMk cId="1135595493" sldId="324"/>
        </pc:sldMkLst>
      </pc:sldChg>
      <pc:sldChg chg="modSp add mod ord">
        <pc:chgData name="Hestrie Cloete" userId="57c8a8ff6e646b77" providerId="LiveId" clId="{6CE5D220-831E-4EB8-9271-B112A7B09E43}" dt="2024-12-21T16:32:36.374" v="153" actId="403"/>
        <pc:sldMkLst>
          <pc:docMk/>
          <pc:sldMk cId="4162558755" sldId="324"/>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29T08:42:49.704"/>
    </inkml:context>
    <inkml:brush xml:id="br0">
      <inkml:brushProperty name="width" value="0.08571" units="cm"/>
      <inkml:brushProperty name="height" value="0.08571" units="cm"/>
    </inkml:brush>
  </inkml:definitions>
  <inkml:trace contextRef="#ctx0" brushRef="#br0">15 7 8027,'-14'-7'0</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D1BFD899-08A8-D147-9E9F-1CF810E3D4C3}"/>
                  </a:ext>
                </a:extLst>
              </p14:cNvPr>
              <p14:cNvContentPartPr/>
              <p14:nvPr userDrawn="1"/>
            </p14:nvContentPartPr>
            <p14:xfrm>
              <a:off x="4894718" y="4848340"/>
              <a:ext cx="5400" cy="2880"/>
            </p14:xfrm>
          </p:contentPart>
        </mc:Choice>
        <mc:Fallback xmlns="">
          <p:pic>
            <p:nvPicPr>
              <p:cNvPr id="18" name="Ink 17">
                <a:extLst>
                  <a:ext uri="{FF2B5EF4-FFF2-40B4-BE49-F238E27FC236}">
                    <a16:creationId xmlns:a16="http://schemas.microsoft.com/office/drawing/2014/main" xmlns="" xmlns:p14="http://schemas.microsoft.com/office/powerpoint/2010/main" id="{D1BFD899-08A8-D147-9E9F-1CF810E3D4C3}"/>
                  </a:ext>
                </a:extLst>
              </p:cNvPr>
              <p:cNvPicPr/>
              <p:nvPr/>
            </p:nvPicPr>
            <p:blipFill>
              <a:blip r:embed="rId3"/>
              <a:stretch>
                <a:fillRect/>
              </a:stretch>
            </p:blipFill>
            <p:spPr>
              <a:xfrm>
                <a:off x="4879598" y="4832860"/>
                <a:ext cx="36000" cy="33480"/>
              </a:xfrm>
              <a:prstGeom prst="rect">
                <a:avLst/>
              </a:prstGeom>
            </p:spPr>
          </p:pic>
        </mc:Fallback>
      </mc:AlternateContent>
      <p:sp>
        <p:nvSpPr>
          <p:cNvPr id="7" name="Picture Placeholder 6">
            <a:extLst>
              <a:ext uri="{FF2B5EF4-FFF2-40B4-BE49-F238E27FC236}">
                <a16:creationId xmlns:a16="http://schemas.microsoft.com/office/drawing/2014/main" id="{2A56FCC8-4A02-5A48-9F23-B8F953171032}"/>
              </a:ext>
            </a:extLst>
          </p:cNvPr>
          <p:cNvSpPr>
            <a:spLocks noGrp="1"/>
          </p:cNvSpPr>
          <p:nvPr>
            <p:ph type="pic" sz="quarter" idx="10"/>
          </p:nvPr>
        </p:nvSpPr>
        <p:spPr>
          <a:xfrm>
            <a:off x="4623961" y="3122341"/>
            <a:ext cx="2944077" cy="2944077"/>
          </a:xfrm>
          <a:prstGeom prst="ellipse">
            <a:avLst/>
          </a:prstGeom>
        </p:spPr>
        <p:txBody>
          <a:bodyPr/>
          <a:lstStyle/>
          <a:p>
            <a:endParaRPr lang="en-US"/>
          </a:p>
        </p:txBody>
      </p:sp>
    </p:spTree>
    <p:extLst>
      <p:ext uri="{BB962C8B-B14F-4D97-AF65-F5344CB8AC3E}">
        <p14:creationId xmlns:p14="http://schemas.microsoft.com/office/powerpoint/2010/main" val="3201819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FFE0B-D310-2340-BF77-19C2777786F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DF9E790-9C14-A94F-B2C9-291032515732}"/>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8B0750-B834-CD45-A42C-C224C2A6207D}"/>
              </a:ext>
            </a:extLst>
          </p:cNvPr>
          <p:cNvSpPr>
            <a:spLocks noGrp="1"/>
          </p:cNvSpPr>
          <p:nvPr>
            <p:ph type="dt" sz="half" idx="10"/>
          </p:nvPr>
        </p:nvSpPr>
        <p:spPr>
          <a:xfrm>
            <a:off x="838200" y="6356350"/>
            <a:ext cx="2743200" cy="365125"/>
          </a:xfrm>
          <a:prstGeom prst="rect">
            <a:avLst/>
          </a:prstGeom>
        </p:spPr>
        <p:txBody>
          <a:bodyPr/>
          <a:lstStyle/>
          <a:p>
            <a:fld id="{DB589E4C-4BE3-5744-A701-A7E1EEA17393}" type="datetimeFigureOut">
              <a:rPr lang="en-US" smtClean="0"/>
              <a:pPr/>
              <a:t>3/29/2025</a:t>
            </a:fld>
            <a:endParaRPr lang="en-US"/>
          </a:p>
        </p:txBody>
      </p:sp>
      <p:sp>
        <p:nvSpPr>
          <p:cNvPr id="5" name="Footer Placeholder 4">
            <a:extLst>
              <a:ext uri="{FF2B5EF4-FFF2-40B4-BE49-F238E27FC236}">
                <a16:creationId xmlns:a16="http://schemas.microsoft.com/office/drawing/2014/main" id="{9FF877E6-D6C1-E54D-A49C-E196ABC932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F5446E-0506-F74A-BFB3-3223EB514879}"/>
              </a:ext>
            </a:extLst>
          </p:cNvPr>
          <p:cNvSpPr>
            <a:spLocks noGrp="1"/>
          </p:cNvSpPr>
          <p:nvPr>
            <p:ph type="sldNum" sz="quarter" idx="12"/>
          </p:nvPr>
        </p:nvSpPr>
        <p:spPr>
          <a:xfrm>
            <a:off x="8610600" y="6356350"/>
            <a:ext cx="2743200" cy="365125"/>
          </a:xfrm>
          <a:prstGeom prst="rect">
            <a:avLst/>
          </a:prstGeom>
        </p:spPr>
        <p:txBody>
          <a:bodyPr/>
          <a:lstStyle/>
          <a:p>
            <a:fld id="{45685B42-0E01-534A-B93B-36FE4F09B098}" type="slidenum">
              <a:rPr lang="en-US" smtClean="0"/>
              <a:pPr/>
              <a:t>‹#›</a:t>
            </a:fld>
            <a:endParaRPr lang="en-US"/>
          </a:p>
        </p:txBody>
      </p:sp>
    </p:spTree>
    <p:extLst>
      <p:ext uri="{BB962C8B-B14F-4D97-AF65-F5344CB8AC3E}">
        <p14:creationId xmlns:p14="http://schemas.microsoft.com/office/powerpoint/2010/main" val="344227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3EA6A2-C028-A644-8730-D058AA47CA24}"/>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CA5BD3E-FD12-274F-B3CA-4303C46079D3}"/>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C4346AF-A2C5-8545-883A-A68AC3BA7653}"/>
              </a:ext>
            </a:extLst>
          </p:cNvPr>
          <p:cNvSpPr>
            <a:spLocks noGrp="1"/>
          </p:cNvSpPr>
          <p:nvPr>
            <p:ph type="dt" sz="half" idx="10"/>
          </p:nvPr>
        </p:nvSpPr>
        <p:spPr>
          <a:xfrm>
            <a:off x="838200" y="6356350"/>
            <a:ext cx="2743200" cy="365125"/>
          </a:xfrm>
          <a:prstGeom prst="rect">
            <a:avLst/>
          </a:prstGeom>
        </p:spPr>
        <p:txBody>
          <a:bodyPr/>
          <a:lstStyle/>
          <a:p>
            <a:fld id="{DB589E4C-4BE3-5744-A701-A7E1EEA17393}" type="datetimeFigureOut">
              <a:rPr lang="en-US" smtClean="0"/>
              <a:pPr/>
              <a:t>3/29/2025</a:t>
            </a:fld>
            <a:endParaRPr lang="en-US"/>
          </a:p>
        </p:txBody>
      </p:sp>
      <p:sp>
        <p:nvSpPr>
          <p:cNvPr id="5" name="Footer Placeholder 4">
            <a:extLst>
              <a:ext uri="{FF2B5EF4-FFF2-40B4-BE49-F238E27FC236}">
                <a16:creationId xmlns:a16="http://schemas.microsoft.com/office/drawing/2014/main" id="{88E5421E-6204-A741-BD99-92C30C88D5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A7DFA6-198A-8D41-AAA2-C563D3ADD802}"/>
              </a:ext>
            </a:extLst>
          </p:cNvPr>
          <p:cNvSpPr>
            <a:spLocks noGrp="1"/>
          </p:cNvSpPr>
          <p:nvPr>
            <p:ph type="sldNum" sz="quarter" idx="12"/>
          </p:nvPr>
        </p:nvSpPr>
        <p:spPr>
          <a:xfrm>
            <a:off x="8610600" y="6356350"/>
            <a:ext cx="2743200" cy="365125"/>
          </a:xfrm>
          <a:prstGeom prst="rect">
            <a:avLst/>
          </a:prstGeom>
        </p:spPr>
        <p:txBody>
          <a:bodyPr/>
          <a:lstStyle/>
          <a:p>
            <a:fld id="{45685B42-0E01-534A-B93B-36FE4F09B098}" type="slidenum">
              <a:rPr lang="en-US" smtClean="0"/>
              <a:pPr/>
              <a:t>‹#›</a:t>
            </a:fld>
            <a:endParaRPr lang="en-US"/>
          </a:p>
        </p:txBody>
      </p:sp>
    </p:spTree>
    <p:extLst>
      <p:ext uri="{BB962C8B-B14F-4D97-AF65-F5344CB8AC3E}">
        <p14:creationId xmlns:p14="http://schemas.microsoft.com/office/powerpoint/2010/main" val="774711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68BDB-E0C3-E14C-B907-9F64BE0B7825}"/>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80EB8CF-0004-114C-A834-B06408A4B230}"/>
              </a:ext>
            </a:extLst>
          </p:cNvPr>
          <p:cNvSpPr>
            <a:spLocks noGrp="1"/>
          </p:cNvSpPr>
          <p:nvPr>
            <p:ph type="dt" sz="half" idx="10"/>
          </p:nvPr>
        </p:nvSpPr>
        <p:spPr>
          <a:xfrm>
            <a:off x="838200" y="6356350"/>
            <a:ext cx="2743200" cy="365125"/>
          </a:xfrm>
          <a:prstGeom prst="rect">
            <a:avLst/>
          </a:prstGeom>
        </p:spPr>
        <p:txBody>
          <a:bodyPr/>
          <a:lstStyle/>
          <a:p>
            <a:fld id="{DB589E4C-4BE3-5744-A701-A7E1EEA17393}" type="datetimeFigureOut">
              <a:rPr lang="en-US" smtClean="0"/>
              <a:pPr/>
              <a:t>3/29/2025</a:t>
            </a:fld>
            <a:endParaRPr lang="en-US"/>
          </a:p>
        </p:txBody>
      </p:sp>
      <p:sp>
        <p:nvSpPr>
          <p:cNvPr id="4" name="Footer Placeholder 3">
            <a:extLst>
              <a:ext uri="{FF2B5EF4-FFF2-40B4-BE49-F238E27FC236}">
                <a16:creationId xmlns:a16="http://schemas.microsoft.com/office/drawing/2014/main" id="{2343B89F-9D29-2043-AD04-E325278382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6320466-2413-9940-A26E-9EB7CBC45CDF}"/>
              </a:ext>
            </a:extLst>
          </p:cNvPr>
          <p:cNvSpPr>
            <a:spLocks noGrp="1"/>
          </p:cNvSpPr>
          <p:nvPr>
            <p:ph type="sldNum" sz="quarter" idx="12"/>
          </p:nvPr>
        </p:nvSpPr>
        <p:spPr>
          <a:xfrm>
            <a:off x="8610600" y="6356350"/>
            <a:ext cx="2743200" cy="365125"/>
          </a:xfrm>
          <a:prstGeom prst="rect">
            <a:avLst/>
          </a:prstGeom>
        </p:spPr>
        <p:txBody>
          <a:bodyPr/>
          <a:lstStyle/>
          <a:p>
            <a:fld id="{45685B42-0E01-534A-B93B-36FE4F09B098}" type="slidenum">
              <a:rPr lang="en-US" smtClean="0"/>
              <a:pPr/>
              <a:t>‹#›</a:t>
            </a:fld>
            <a:endParaRPr lang="en-US"/>
          </a:p>
        </p:txBody>
      </p:sp>
    </p:spTree>
    <p:extLst>
      <p:ext uri="{BB962C8B-B14F-4D97-AF65-F5344CB8AC3E}">
        <p14:creationId xmlns:p14="http://schemas.microsoft.com/office/powerpoint/2010/main" val="3251120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E88F4-49C6-F348-851D-866E72E080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ABDB140-3BEA-EE47-B601-E9625FEBE6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EF264A6-4426-4B4C-8B0E-2A43307B19F5}"/>
              </a:ext>
            </a:extLst>
          </p:cNvPr>
          <p:cNvSpPr>
            <a:spLocks noGrp="1"/>
          </p:cNvSpPr>
          <p:nvPr>
            <p:ph type="dt" sz="half" idx="10"/>
          </p:nvPr>
        </p:nvSpPr>
        <p:spPr/>
        <p:txBody>
          <a:bodyPr/>
          <a:lstStyle/>
          <a:p>
            <a:fld id="{F28F1FC5-F598-7A4C-B399-DC9300E7C73B}" type="datetimeFigureOut">
              <a:rPr lang="en-US" smtClean="0"/>
              <a:pPr/>
              <a:t>3/29/2025</a:t>
            </a:fld>
            <a:endParaRPr lang="en-US"/>
          </a:p>
        </p:txBody>
      </p:sp>
      <p:sp>
        <p:nvSpPr>
          <p:cNvPr id="5" name="Footer Placeholder 4">
            <a:extLst>
              <a:ext uri="{FF2B5EF4-FFF2-40B4-BE49-F238E27FC236}">
                <a16:creationId xmlns:a16="http://schemas.microsoft.com/office/drawing/2014/main" id="{EDA752FC-9564-3746-97D6-467DE1264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C9C0E-050F-B54B-B0AC-D16DAE5AC2D6}"/>
              </a:ext>
            </a:extLst>
          </p:cNvPr>
          <p:cNvSpPr>
            <a:spLocks noGrp="1"/>
          </p:cNvSpPr>
          <p:nvPr>
            <p:ph type="sldNum" sz="quarter" idx="12"/>
          </p:nvPr>
        </p:nvSpPr>
        <p:spPr/>
        <p:txBody>
          <a:bodyPr/>
          <a:lstStyle/>
          <a:p>
            <a:fld id="{03739861-C6EB-F847-9D6A-E41DFC95FF77}" type="slidenum">
              <a:rPr lang="en-US" smtClean="0"/>
              <a:pPr/>
              <a:t>‹#›</a:t>
            </a:fld>
            <a:endParaRPr lang="en-US"/>
          </a:p>
        </p:txBody>
      </p:sp>
    </p:spTree>
    <p:extLst>
      <p:ext uri="{BB962C8B-B14F-4D97-AF65-F5344CB8AC3E}">
        <p14:creationId xmlns:p14="http://schemas.microsoft.com/office/powerpoint/2010/main" val="511145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643F-6D63-2648-ADC0-C707F79FE0C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B590AA-B51E-A747-AB68-261C5411793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FB85F0-A7F4-AE4A-89A3-B817F34EC583}"/>
              </a:ext>
            </a:extLst>
          </p:cNvPr>
          <p:cNvSpPr>
            <a:spLocks noGrp="1"/>
          </p:cNvSpPr>
          <p:nvPr>
            <p:ph type="dt" sz="half" idx="10"/>
          </p:nvPr>
        </p:nvSpPr>
        <p:spPr/>
        <p:txBody>
          <a:bodyPr/>
          <a:lstStyle/>
          <a:p>
            <a:fld id="{F28F1FC5-F598-7A4C-B399-DC9300E7C73B}" type="datetimeFigureOut">
              <a:rPr lang="en-US" smtClean="0"/>
              <a:pPr/>
              <a:t>3/29/2025</a:t>
            </a:fld>
            <a:endParaRPr lang="en-US"/>
          </a:p>
        </p:txBody>
      </p:sp>
      <p:sp>
        <p:nvSpPr>
          <p:cNvPr id="5" name="Footer Placeholder 4">
            <a:extLst>
              <a:ext uri="{FF2B5EF4-FFF2-40B4-BE49-F238E27FC236}">
                <a16:creationId xmlns:a16="http://schemas.microsoft.com/office/drawing/2014/main" id="{29FDE0F6-BFC5-BB4D-99AB-41D01E962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F673C-6177-8B4C-9A2B-B45AFFA3E61C}"/>
              </a:ext>
            </a:extLst>
          </p:cNvPr>
          <p:cNvSpPr>
            <a:spLocks noGrp="1"/>
          </p:cNvSpPr>
          <p:nvPr>
            <p:ph type="sldNum" sz="quarter" idx="12"/>
          </p:nvPr>
        </p:nvSpPr>
        <p:spPr/>
        <p:txBody>
          <a:bodyPr/>
          <a:lstStyle/>
          <a:p>
            <a:fld id="{03739861-C6EB-F847-9D6A-E41DFC95FF77}" type="slidenum">
              <a:rPr lang="en-US" smtClean="0"/>
              <a:pPr/>
              <a:t>‹#›</a:t>
            </a:fld>
            <a:endParaRPr lang="en-US"/>
          </a:p>
        </p:txBody>
      </p:sp>
    </p:spTree>
    <p:extLst>
      <p:ext uri="{BB962C8B-B14F-4D97-AF65-F5344CB8AC3E}">
        <p14:creationId xmlns:p14="http://schemas.microsoft.com/office/powerpoint/2010/main" val="2196540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F4028-4E5A-8C46-AE51-3E90340CE67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A2510A-76C7-C240-8052-F4C94B5684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F28EAFA-DADA-EF42-8AD3-8B85FADFCBFD}"/>
              </a:ext>
            </a:extLst>
          </p:cNvPr>
          <p:cNvSpPr>
            <a:spLocks noGrp="1"/>
          </p:cNvSpPr>
          <p:nvPr>
            <p:ph type="dt" sz="half" idx="10"/>
          </p:nvPr>
        </p:nvSpPr>
        <p:spPr/>
        <p:txBody>
          <a:bodyPr/>
          <a:lstStyle/>
          <a:p>
            <a:fld id="{F28F1FC5-F598-7A4C-B399-DC9300E7C73B}" type="datetimeFigureOut">
              <a:rPr lang="en-US" smtClean="0"/>
              <a:pPr/>
              <a:t>3/29/2025</a:t>
            </a:fld>
            <a:endParaRPr lang="en-US"/>
          </a:p>
        </p:txBody>
      </p:sp>
      <p:sp>
        <p:nvSpPr>
          <p:cNvPr id="5" name="Footer Placeholder 4">
            <a:extLst>
              <a:ext uri="{FF2B5EF4-FFF2-40B4-BE49-F238E27FC236}">
                <a16:creationId xmlns:a16="http://schemas.microsoft.com/office/drawing/2014/main" id="{FCC321DA-7BF5-F24E-9141-134C534B84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BDEDD-EC40-394B-B7FE-8E9A7405317B}"/>
              </a:ext>
            </a:extLst>
          </p:cNvPr>
          <p:cNvSpPr>
            <a:spLocks noGrp="1"/>
          </p:cNvSpPr>
          <p:nvPr>
            <p:ph type="sldNum" sz="quarter" idx="12"/>
          </p:nvPr>
        </p:nvSpPr>
        <p:spPr/>
        <p:txBody>
          <a:bodyPr/>
          <a:lstStyle/>
          <a:p>
            <a:fld id="{03739861-C6EB-F847-9D6A-E41DFC95FF77}" type="slidenum">
              <a:rPr lang="en-US" smtClean="0"/>
              <a:pPr/>
              <a:t>‹#›</a:t>
            </a:fld>
            <a:endParaRPr lang="en-US"/>
          </a:p>
        </p:txBody>
      </p:sp>
    </p:spTree>
    <p:extLst>
      <p:ext uri="{BB962C8B-B14F-4D97-AF65-F5344CB8AC3E}">
        <p14:creationId xmlns:p14="http://schemas.microsoft.com/office/powerpoint/2010/main" val="2908007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3F73E-6861-F548-B69B-ACA9B7FA883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AB1CA7-DED1-6842-B166-41E09555030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6D7E3D2-1DE0-8A4F-9503-333D95C2170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0A4F430-FFEC-954B-9E85-B1E8477E7A9C}"/>
              </a:ext>
            </a:extLst>
          </p:cNvPr>
          <p:cNvSpPr>
            <a:spLocks noGrp="1"/>
          </p:cNvSpPr>
          <p:nvPr>
            <p:ph type="dt" sz="half" idx="10"/>
          </p:nvPr>
        </p:nvSpPr>
        <p:spPr/>
        <p:txBody>
          <a:bodyPr/>
          <a:lstStyle/>
          <a:p>
            <a:fld id="{F28F1FC5-F598-7A4C-B399-DC9300E7C73B}" type="datetimeFigureOut">
              <a:rPr lang="en-US" smtClean="0"/>
              <a:pPr/>
              <a:t>3/29/2025</a:t>
            </a:fld>
            <a:endParaRPr lang="en-US"/>
          </a:p>
        </p:txBody>
      </p:sp>
      <p:sp>
        <p:nvSpPr>
          <p:cNvPr id="6" name="Footer Placeholder 5">
            <a:extLst>
              <a:ext uri="{FF2B5EF4-FFF2-40B4-BE49-F238E27FC236}">
                <a16:creationId xmlns:a16="http://schemas.microsoft.com/office/drawing/2014/main" id="{9E37DC8B-6F05-B245-A9FE-1A4AB52D6C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6A731F-C597-C841-9970-F38196EB0F51}"/>
              </a:ext>
            </a:extLst>
          </p:cNvPr>
          <p:cNvSpPr>
            <a:spLocks noGrp="1"/>
          </p:cNvSpPr>
          <p:nvPr>
            <p:ph type="sldNum" sz="quarter" idx="12"/>
          </p:nvPr>
        </p:nvSpPr>
        <p:spPr/>
        <p:txBody>
          <a:bodyPr/>
          <a:lstStyle/>
          <a:p>
            <a:fld id="{03739861-C6EB-F847-9D6A-E41DFC95FF77}" type="slidenum">
              <a:rPr lang="en-US" smtClean="0"/>
              <a:pPr/>
              <a:t>‹#›</a:t>
            </a:fld>
            <a:endParaRPr lang="en-US"/>
          </a:p>
        </p:txBody>
      </p:sp>
    </p:spTree>
    <p:extLst>
      <p:ext uri="{BB962C8B-B14F-4D97-AF65-F5344CB8AC3E}">
        <p14:creationId xmlns:p14="http://schemas.microsoft.com/office/powerpoint/2010/main" val="957668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51E98-4A8B-4148-91A5-1C877A440DD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25CF6B-0F97-0945-866B-AA38B7660D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38BC581-0A63-D544-8B25-F65D0D59410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46D90F4-D934-BF4A-BA18-8FCD3FAF3E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FC4DA12-4C96-AB47-85A2-CFEB28307B2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13F0094-0445-4D40-8E17-716A6E37AA5F}"/>
              </a:ext>
            </a:extLst>
          </p:cNvPr>
          <p:cNvSpPr>
            <a:spLocks noGrp="1"/>
          </p:cNvSpPr>
          <p:nvPr>
            <p:ph type="dt" sz="half" idx="10"/>
          </p:nvPr>
        </p:nvSpPr>
        <p:spPr/>
        <p:txBody>
          <a:bodyPr/>
          <a:lstStyle/>
          <a:p>
            <a:fld id="{F28F1FC5-F598-7A4C-B399-DC9300E7C73B}" type="datetimeFigureOut">
              <a:rPr lang="en-US" smtClean="0"/>
              <a:pPr/>
              <a:t>3/29/2025</a:t>
            </a:fld>
            <a:endParaRPr lang="en-US"/>
          </a:p>
        </p:txBody>
      </p:sp>
      <p:sp>
        <p:nvSpPr>
          <p:cNvPr id="8" name="Footer Placeholder 7">
            <a:extLst>
              <a:ext uri="{FF2B5EF4-FFF2-40B4-BE49-F238E27FC236}">
                <a16:creationId xmlns:a16="http://schemas.microsoft.com/office/drawing/2014/main" id="{6161051A-1BF0-F84F-83FC-73B800FAF4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0895B2-71AE-0249-A553-9C2399D205C9}"/>
              </a:ext>
            </a:extLst>
          </p:cNvPr>
          <p:cNvSpPr>
            <a:spLocks noGrp="1"/>
          </p:cNvSpPr>
          <p:nvPr>
            <p:ph type="sldNum" sz="quarter" idx="12"/>
          </p:nvPr>
        </p:nvSpPr>
        <p:spPr/>
        <p:txBody>
          <a:bodyPr/>
          <a:lstStyle/>
          <a:p>
            <a:fld id="{03739861-C6EB-F847-9D6A-E41DFC95FF77}" type="slidenum">
              <a:rPr lang="en-US" smtClean="0"/>
              <a:pPr/>
              <a:t>‹#›</a:t>
            </a:fld>
            <a:endParaRPr lang="en-US"/>
          </a:p>
        </p:txBody>
      </p:sp>
    </p:spTree>
    <p:extLst>
      <p:ext uri="{BB962C8B-B14F-4D97-AF65-F5344CB8AC3E}">
        <p14:creationId xmlns:p14="http://schemas.microsoft.com/office/powerpoint/2010/main" val="1018298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FE8E-223C-7F4F-A71E-1DDF27730B6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8E94EE6-0B77-D246-A1D6-AF0DA346D2ED}"/>
              </a:ext>
            </a:extLst>
          </p:cNvPr>
          <p:cNvSpPr>
            <a:spLocks noGrp="1"/>
          </p:cNvSpPr>
          <p:nvPr>
            <p:ph type="dt" sz="half" idx="10"/>
          </p:nvPr>
        </p:nvSpPr>
        <p:spPr/>
        <p:txBody>
          <a:bodyPr/>
          <a:lstStyle/>
          <a:p>
            <a:fld id="{F28F1FC5-F598-7A4C-B399-DC9300E7C73B}" type="datetimeFigureOut">
              <a:rPr lang="en-US" smtClean="0"/>
              <a:pPr/>
              <a:t>3/29/2025</a:t>
            </a:fld>
            <a:endParaRPr lang="en-US"/>
          </a:p>
        </p:txBody>
      </p:sp>
      <p:sp>
        <p:nvSpPr>
          <p:cNvPr id="4" name="Footer Placeholder 3">
            <a:extLst>
              <a:ext uri="{FF2B5EF4-FFF2-40B4-BE49-F238E27FC236}">
                <a16:creationId xmlns:a16="http://schemas.microsoft.com/office/drawing/2014/main" id="{66947AB9-5DF4-E24F-AEEB-C76A5DA8E9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DA60E4-D62D-4643-A2AC-C3A25DD91853}"/>
              </a:ext>
            </a:extLst>
          </p:cNvPr>
          <p:cNvSpPr>
            <a:spLocks noGrp="1"/>
          </p:cNvSpPr>
          <p:nvPr>
            <p:ph type="sldNum" sz="quarter" idx="12"/>
          </p:nvPr>
        </p:nvSpPr>
        <p:spPr/>
        <p:txBody>
          <a:bodyPr/>
          <a:lstStyle/>
          <a:p>
            <a:fld id="{03739861-C6EB-F847-9D6A-E41DFC95FF77}" type="slidenum">
              <a:rPr lang="en-US" smtClean="0"/>
              <a:pPr/>
              <a:t>‹#›</a:t>
            </a:fld>
            <a:endParaRPr lang="en-US"/>
          </a:p>
        </p:txBody>
      </p:sp>
    </p:spTree>
    <p:extLst>
      <p:ext uri="{BB962C8B-B14F-4D97-AF65-F5344CB8AC3E}">
        <p14:creationId xmlns:p14="http://schemas.microsoft.com/office/powerpoint/2010/main" val="2079206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1A2578-F805-784A-A24B-E20FE603CCB7}"/>
              </a:ext>
            </a:extLst>
          </p:cNvPr>
          <p:cNvSpPr>
            <a:spLocks noGrp="1"/>
          </p:cNvSpPr>
          <p:nvPr>
            <p:ph type="dt" sz="half" idx="10"/>
          </p:nvPr>
        </p:nvSpPr>
        <p:spPr/>
        <p:txBody>
          <a:bodyPr/>
          <a:lstStyle/>
          <a:p>
            <a:fld id="{F28F1FC5-F598-7A4C-B399-DC9300E7C73B}" type="datetimeFigureOut">
              <a:rPr lang="en-US" smtClean="0"/>
              <a:pPr/>
              <a:t>3/29/2025</a:t>
            </a:fld>
            <a:endParaRPr lang="en-US"/>
          </a:p>
        </p:txBody>
      </p:sp>
      <p:sp>
        <p:nvSpPr>
          <p:cNvPr id="3" name="Footer Placeholder 2">
            <a:extLst>
              <a:ext uri="{FF2B5EF4-FFF2-40B4-BE49-F238E27FC236}">
                <a16:creationId xmlns:a16="http://schemas.microsoft.com/office/drawing/2014/main" id="{7FE1B3D2-056B-D54F-ABA5-2704A4E35D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DB923-6E3A-7541-AC46-B1769D8E540B}"/>
              </a:ext>
            </a:extLst>
          </p:cNvPr>
          <p:cNvSpPr>
            <a:spLocks noGrp="1"/>
          </p:cNvSpPr>
          <p:nvPr>
            <p:ph type="sldNum" sz="quarter" idx="12"/>
          </p:nvPr>
        </p:nvSpPr>
        <p:spPr/>
        <p:txBody>
          <a:bodyPr/>
          <a:lstStyle/>
          <a:p>
            <a:fld id="{03739861-C6EB-F847-9D6A-E41DFC95FF77}" type="slidenum">
              <a:rPr lang="en-US" smtClean="0"/>
              <a:pPr/>
              <a:t>‹#›</a:t>
            </a:fld>
            <a:endParaRPr lang="en-US"/>
          </a:p>
        </p:txBody>
      </p:sp>
    </p:spTree>
    <p:extLst>
      <p:ext uri="{BB962C8B-B14F-4D97-AF65-F5344CB8AC3E}">
        <p14:creationId xmlns:p14="http://schemas.microsoft.com/office/powerpoint/2010/main" val="405924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1BB8-56D8-D14E-8C20-D6338072935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957297-15C9-7942-9AA5-67440E598E04}"/>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71D2240-2C0C-B645-AFF5-EF4F228756FA}"/>
              </a:ext>
            </a:extLst>
          </p:cNvPr>
          <p:cNvSpPr>
            <a:spLocks noGrp="1"/>
          </p:cNvSpPr>
          <p:nvPr>
            <p:ph type="dt" sz="half" idx="10"/>
          </p:nvPr>
        </p:nvSpPr>
        <p:spPr>
          <a:xfrm>
            <a:off x="838200" y="6356350"/>
            <a:ext cx="2743200" cy="365125"/>
          </a:xfrm>
          <a:prstGeom prst="rect">
            <a:avLst/>
          </a:prstGeom>
        </p:spPr>
        <p:txBody>
          <a:bodyPr/>
          <a:lstStyle/>
          <a:p>
            <a:fld id="{DB589E4C-4BE3-5744-A701-A7E1EEA17393}" type="datetimeFigureOut">
              <a:rPr lang="en-US" smtClean="0"/>
              <a:pPr/>
              <a:t>3/29/2025</a:t>
            </a:fld>
            <a:endParaRPr lang="en-US"/>
          </a:p>
        </p:txBody>
      </p:sp>
      <p:sp>
        <p:nvSpPr>
          <p:cNvPr id="5" name="Footer Placeholder 4">
            <a:extLst>
              <a:ext uri="{FF2B5EF4-FFF2-40B4-BE49-F238E27FC236}">
                <a16:creationId xmlns:a16="http://schemas.microsoft.com/office/drawing/2014/main" id="{D751410B-6E62-4D4E-81E2-AF68FF9A8A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CAA75C-0EA3-B248-8376-338077042D5A}"/>
              </a:ext>
            </a:extLst>
          </p:cNvPr>
          <p:cNvSpPr>
            <a:spLocks noGrp="1"/>
          </p:cNvSpPr>
          <p:nvPr>
            <p:ph type="sldNum" sz="quarter" idx="12"/>
          </p:nvPr>
        </p:nvSpPr>
        <p:spPr>
          <a:xfrm>
            <a:off x="8610600" y="6356350"/>
            <a:ext cx="2743200" cy="365125"/>
          </a:xfrm>
          <a:prstGeom prst="rect">
            <a:avLst/>
          </a:prstGeom>
        </p:spPr>
        <p:txBody>
          <a:bodyPr/>
          <a:lstStyle/>
          <a:p>
            <a:fld id="{45685B42-0E01-534A-B93B-36FE4F09B098}" type="slidenum">
              <a:rPr lang="en-US" smtClean="0"/>
              <a:pPr/>
              <a:t>‹#›</a:t>
            </a:fld>
            <a:endParaRPr lang="en-US"/>
          </a:p>
        </p:txBody>
      </p:sp>
    </p:spTree>
    <p:extLst>
      <p:ext uri="{BB962C8B-B14F-4D97-AF65-F5344CB8AC3E}">
        <p14:creationId xmlns:p14="http://schemas.microsoft.com/office/powerpoint/2010/main" val="3115016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0259A-2275-D04F-9116-2582B3918B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C25447E-84D5-D345-AE0E-EED526FB2F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A0FC014-9751-A74C-B3F0-3D303EBBC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7ADAC17-E66F-8C42-8B8E-587D668831B2}"/>
              </a:ext>
            </a:extLst>
          </p:cNvPr>
          <p:cNvSpPr>
            <a:spLocks noGrp="1"/>
          </p:cNvSpPr>
          <p:nvPr>
            <p:ph type="dt" sz="half" idx="10"/>
          </p:nvPr>
        </p:nvSpPr>
        <p:spPr/>
        <p:txBody>
          <a:bodyPr/>
          <a:lstStyle/>
          <a:p>
            <a:fld id="{F28F1FC5-F598-7A4C-B399-DC9300E7C73B}" type="datetimeFigureOut">
              <a:rPr lang="en-US" smtClean="0"/>
              <a:pPr/>
              <a:t>3/29/2025</a:t>
            </a:fld>
            <a:endParaRPr lang="en-US"/>
          </a:p>
        </p:txBody>
      </p:sp>
      <p:sp>
        <p:nvSpPr>
          <p:cNvPr id="6" name="Footer Placeholder 5">
            <a:extLst>
              <a:ext uri="{FF2B5EF4-FFF2-40B4-BE49-F238E27FC236}">
                <a16:creationId xmlns:a16="http://schemas.microsoft.com/office/drawing/2014/main" id="{49BE2128-B623-6343-A5E1-E4F315C6AD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2D4125-43E5-8546-AF6A-707AC24F2F86}"/>
              </a:ext>
            </a:extLst>
          </p:cNvPr>
          <p:cNvSpPr>
            <a:spLocks noGrp="1"/>
          </p:cNvSpPr>
          <p:nvPr>
            <p:ph type="sldNum" sz="quarter" idx="12"/>
          </p:nvPr>
        </p:nvSpPr>
        <p:spPr/>
        <p:txBody>
          <a:bodyPr/>
          <a:lstStyle/>
          <a:p>
            <a:fld id="{03739861-C6EB-F847-9D6A-E41DFC95FF77}" type="slidenum">
              <a:rPr lang="en-US" smtClean="0"/>
              <a:pPr/>
              <a:t>‹#›</a:t>
            </a:fld>
            <a:endParaRPr lang="en-US"/>
          </a:p>
        </p:txBody>
      </p:sp>
    </p:spTree>
    <p:extLst>
      <p:ext uri="{BB962C8B-B14F-4D97-AF65-F5344CB8AC3E}">
        <p14:creationId xmlns:p14="http://schemas.microsoft.com/office/powerpoint/2010/main" val="2200962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6056C-3907-D449-B017-863359DD7BE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11742C1-CF9E-A741-BE50-1F025486F8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FD7E6F-50C2-EF49-A164-315C97B39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52BF17-CC3C-6A4C-BE71-822D15F177BB}"/>
              </a:ext>
            </a:extLst>
          </p:cNvPr>
          <p:cNvSpPr>
            <a:spLocks noGrp="1"/>
          </p:cNvSpPr>
          <p:nvPr>
            <p:ph type="dt" sz="half" idx="10"/>
          </p:nvPr>
        </p:nvSpPr>
        <p:spPr/>
        <p:txBody>
          <a:bodyPr/>
          <a:lstStyle/>
          <a:p>
            <a:fld id="{F28F1FC5-F598-7A4C-B399-DC9300E7C73B}" type="datetimeFigureOut">
              <a:rPr lang="en-US" smtClean="0"/>
              <a:pPr/>
              <a:t>3/29/2025</a:t>
            </a:fld>
            <a:endParaRPr lang="en-US"/>
          </a:p>
        </p:txBody>
      </p:sp>
      <p:sp>
        <p:nvSpPr>
          <p:cNvPr id="6" name="Footer Placeholder 5">
            <a:extLst>
              <a:ext uri="{FF2B5EF4-FFF2-40B4-BE49-F238E27FC236}">
                <a16:creationId xmlns:a16="http://schemas.microsoft.com/office/drawing/2014/main" id="{B1FFE5D4-018F-D941-95E9-EF73FF71DD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14258-FE8D-3140-AB74-BA5A7084B73B}"/>
              </a:ext>
            </a:extLst>
          </p:cNvPr>
          <p:cNvSpPr>
            <a:spLocks noGrp="1"/>
          </p:cNvSpPr>
          <p:nvPr>
            <p:ph type="sldNum" sz="quarter" idx="12"/>
          </p:nvPr>
        </p:nvSpPr>
        <p:spPr/>
        <p:txBody>
          <a:bodyPr/>
          <a:lstStyle/>
          <a:p>
            <a:fld id="{03739861-C6EB-F847-9D6A-E41DFC95FF77}" type="slidenum">
              <a:rPr lang="en-US" smtClean="0"/>
              <a:pPr/>
              <a:t>‹#›</a:t>
            </a:fld>
            <a:endParaRPr lang="en-US"/>
          </a:p>
        </p:txBody>
      </p:sp>
    </p:spTree>
    <p:extLst>
      <p:ext uri="{BB962C8B-B14F-4D97-AF65-F5344CB8AC3E}">
        <p14:creationId xmlns:p14="http://schemas.microsoft.com/office/powerpoint/2010/main" val="3244278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A785-B769-174F-950A-36508187D58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58CE1A-950C-E443-9127-22D1EFF3A46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D2E5FB-CB2D-2A41-98C9-D7DF4DC57FE7}"/>
              </a:ext>
            </a:extLst>
          </p:cNvPr>
          <p:cNvSpPr>
            <a:spLocks noGrp="1"/>
          </p:cNvSpPr>
          <p:nvPr>
            <p:ph type="dt" sz="half" idx="10"/>
          </p:nvPr>
        </p:nvSpPr>
        <p:spPr/>
        <p:txBody>
          <a:bodyPr/>
          <a:lstStyle/>
          <a:p>
            <a:fld id="{F28F1FC5-F598-7A4C-B399-DC9300E7C73B}" type="datetimeFigureOut">
              <a:rPr lang="en-US" smtClean="0"/>
              <a:pPr/>
              <a:t>3/29/2025</a:t>
            </a:fld>
            <a:endParaRPr lang="en-US"/>
          </a:p>
        </p:txBody>
      </p:sp>
      <p:sp>
        <p:nvSpPr>
          <p:cNvPr id="5" name="Footer Placeholder 4">
            <a:extLst>
              <a:ext uri="{FF2B5EF4-FFF2-40B4-BE49-F238E27FC236}">
                <a16:creationId xmlns:a16="http://schemas.microsoft.com/office/drawing/2014/main" id="{7CA98FE5-02FA-B444-9270-2ADD01AD2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E0FB6-FDC2-384B-A417-87F0965B6325}"/>
              </a:ext>
            </a:extLst>
          </p:cNvPr>
          <p:cNvSpPr>
            <a:spLocks noGrp="1"/>
          </p:cNvSpPr>
          <p:nvPr>
            <p:ph type="sldNum" sz="quarter" idx="12"/>
          </p:nvPr>
        </p:nvSpPr>
        <p:spPr/>
        <p:txBody>
          <a:bodyPr/>
          <a:lstStyle/>
          <a:p>
            <a:fld id="{03739861-C6EB-F847-9D6A-E41DFC95FF77}" type="slidenum">
              <a:rPr lang="en-US" smtClean="0"/>
              <a:pPr/>
              <a:t>‹#›</a:t>
            </a:fld>
            <a:endParaRPr lang="en-US"/>
          </a:p>
        </p:txBody>
      </p:sp>
    </p:spTree>
    <p:extLst>
      <p:ext uri="{BB962C8B-B14F-4D97-AF65-F5344CB8AC3E}">
        <p14:creationId xmlns:p14="http://schemas.microsoft.com/office/powerpoint/2010/main" val="3950645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5A4F20-3310-314A-9D0F-86208E0AE1C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27B5CFE-0FAC-5C40-A763-72C21CD204A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58B36B4-F347-4048-96E8-3E02FB13FA2B}"/>
              </a:ext>
            </a:extLst>
          </p:cNvPr>
          <p:cNvSpPr>
            <a:spLocks noGrp="1"/>
          </p:cNvSpPr>
          <p:nvPr>
            <p:ph type="dt" sz="half" idx="10"/>
          </p:nvPr>
        </p:nvSpPr>
        <p:spPr/>
        <p:txBody>
          <a:bodyPr/>
          <a:lstStyle/>
          <a:p>
            <a:fld id="{F28F1FC5-F598-7A4C-B399-DC9300E7C73B}" type="datetimeFigureOut">
              <a:rPr lang="en-US" smtClean="0"/>
              <a:pPr/>
              <a:t>3/29/2025</a:t>
            </a:fld>
            <a:endParaRPr lang="en-US"/>
          </a:p>
        </p:txBody>
      </p:sp>
      <p:sp>
        <p:nvSpPr>
          <p:cNvPr id="5" name="Footer Placeholder 4">
            <a:extLst>
              <a:ext uri="{FF2B5EF4-FFF2-40B4-BE49-F238E27FC236}">
                <a16:creationId xmlns:a16="http://schemas.microsoft.com/office/drawing/2014/main" id="{5742F745-5135-484E-B5EB-041CCCD97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D41A8-A5F2-7D48-8937-2542CAF2F89B}"/>
              </a:ext>
            </a:extLst>
          </p:cNvPr>
          <p:cNvSpPr>
            <a:spLocks noGrp="1"/>
          </p:cNvSpPr>
          <p:nvPr>
            <p:ph type="sldNum" sz="quarter" idx="12"/>
          </p:nvPr>
        </p:nvSpPr>
        <p:spPr/>
        <p:txBody>
          <a:bodyPr/>
          <a:lstStyle/>
          <a:p>
            <a:fld id="{03739861-C6EB-F847-9D6A-E41DFC95FF77}" type="slidenum">
              <a:rPr lang="en-US" smtClean="0"/>
              <a:pPr/>
              <a:t>‹#›</a:t>
            </a:fld>
            <a:endParaRPr lang="en-US"/>
          </a:p>
        </p:txBody>
      </p:sp>
    </p:spTree>
    <p:extLst>
      <p:ext uri="{BB962C8B-B14F-4D97-AF65-F5344CB8AC3E}">
        <p14:creationId xmlns:p14="http://schemas.microsoft.com/office/powerpoint/2010/main" val="2313149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FCAC-0FDB-B246-BDDF-48C9220D150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B8512C3-A572-BE4F-8C02-76CA7779BF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5F5D1A-5EC2-1F4E-9237-77D9CE4236E9}"/>
              </a:ext>
            </a:extLst>
          </p:cNvPr>
          <p:cNvSpPr>
            <a:spLocks noGrp="1"/>
          </p:cNvSpPr>
          <p:nvPr>
            <p:ph type="dt" sz="half" idx="10"/>
          </p:nvPr>
        </p:nvSpPr>
        <p:spPr/>
        <p:txBody>
          <a:bodyPr/>
          <a:lstStyle/>
          <a:p>
            <a:fld id="{F37C1EB5-A04C-644C-98B8-25D7DE96C95A}" type="datetimeFigureOut">
              <a:rPr lang="en-US" smtClean="0"/>
              <a:pPr/>
              <a:t>3/29/2025</a:t>
            </a:fld>
            <a:endParaRPr lang="en-US"/>
          </a:p>
        </p:txBody>
      </p:sp>
      <p:sp>
        <p:nvSpPr>
          <p:cNvPr id="5" name="Footer Placeholder 4">
            <a:extLst>
              <a:ext uri="{FF2B5EF4-FFF2-40B4-BE49-F238E27FC236}">
                <a16:creationId xmlns:a16="http://schemas.microsoft.com/office/drawing/2014/main" id="{B451E28B-7716-834E-AB1F-E84349393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AE4BD-9BE8-FA40-A1C5-4FD060B9ED30}"/>
              </a:ext>
            </a:extLst>
          </p:cNvPr>
          <p:cNvSpPr>
            <a:spLocks noGrp="1"/>
          </p:cNvSpPr>
          <p:nvPr>
            <p:ph type="sldNum" sz="quarter" idx="12"/>
          </p:nvPr>
        </p:nvSpPr>
        <p:spPr/>
        <p:txBody>
          <a:bodyPr/>
          <a:lstStyle/>
          <a:p>
            <a:fld id="{62195882-265F-7F40-A55B-8FB4D2925B57}" type="slidenum">
              <a:rPr lang="en-US" smtClean="0"/>
              <a:pPr/>
              <a:t>‹#›</a:t>
            </a:fld>
            <a:endParaRPr lang="en-US"/>
          </a:p>
        </p:txBody>
      </p:sp>
    </p:spTree>
    <p:extLst>
      <p:ext uri="{BB962C8B-B14F-4D97-AF65-F5344CB8AC3E}">
        <p14:creationId xmlns:p14="http://schemas.microsoft.com/office/powerpoint/2010/main" val="3492130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B25F-B000-2F4C-BDBE-A22385B51D0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0E2EFAB-B7B5-0A47-A0CD-BE17940BF35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F88B9C-7E21-9F48-AEF7-B459C09DF185}"/>
              </a:ext>
            </a:extLst>
          </p:cNvPr>
          <p:cNvSpPr>
            <a:spLocks noGrp="1"/>
          </p:cNvSpPr>
          <p:nvPr>
            <p:ph type="dt" sz="half" idx="10"/>
          </p:nvPr>
        </p:nvSpPr>
        <p:spPr/>
        <p:txBody>
          <a:bodyPr/>
          <a:lstStyle/>
          <a:p>
            <a:fld id="{F37C1EB5-A04C-644C-98B8-25D7DE96C95A}" type="datetimeFigureOut">
              <a:rPr lang="en-US" smtClean="0"/>
              <a:pPr/>
              <a:t>3/29/2025</a:t>
            </a:fld>
            <a:endParaRPr lang="en-US"/>
          </a:p>
        </p:txBody>
      </p:sp>
      <p:sp>
        <p:nvSpPr>
          <p:cNvPr id="5" name="Footer Placeholder 4">
            <a:extLst>
              <a:ext uri="{FF2B5EF4-FFF2-40B4-BE49-F238E27FC236}">
                <a16:creationId xmlns:a16="http://schemas.microsoft.com/office/drawing/2014/main" id="{1E5E0DE1-87FB-2542-A74A-A92940040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D35FA-3AFA-9140-952A-5D7B273B9494}"/>
              </a:ext>
            </a:extLst>
          </p:cNvPr>
          <p:cNvSpPr>
            <a:spLocks noGrp="1"/>
          </p:cNvSpPr>
          <p:nvPr>
            <p:ph type="sldNum" sz="quarter" idx="12"/>
          </p:nvPr>
        </p:nvSpPr>
        <p:spPr/>
        <p:txBody>
          <a:bodyPr/>
          <a:lstStyle/>
          <a:p>
            <a:fld id="{62195882-265F-7F40-A55B-8FB4D2925B57}" type="slidenum">
              <a:rPr lang="en-US" smtClean="0"/>
              <a:pPr/>
              <a:t>‹#›</a:t>
            </a:fld>
            <a:endParaRPr lang="en-US"/>
          </a:p>
        </p:txBody>
      </p:sp>
    </p:spTree>
    <p:extLst>
      <p:ext uri="{BB962C8B-B14F-4D97-AF65-F5344CB8AC3E}">
        <p14:creationId xmlns:p14="http://schemas.microsoft.com/office/powerpoint/2010/main" val="3897318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34D0A-DA16-6444-8267-F16DE472C3F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CBC609A-7F4C-6D44-A713-1AD9B12D98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DC06D4C-432F-7448-AAAD-E8C1E5C9304B}"/>
              </a:ext>
            </a:extLst>
          </p:cNvPr>
          <p:cNvSpPr>
            <a:spLocks noGrp="1"/>
          </p:cNvSpPr>
          <p:nvPr>
            <p:ph type="dt" sz="half" idx="10"/>
          </p:nvPr>
        </p:nvSpPr>
        <p:spPr/>
        <p:txBody>
          <a:bodyPr/>
          <a:lstStyle/>
          <a:p>
            <a:fld id="{F37C1EB5-A04C-644C-98B8-25D7DE96C95A}" type="datetimeFigureOut">
              <a:rPr lang="en-US" smtClean="0"/>
              <a:pPr/>
              <a:t>3/29/2025</a:t>
            </a:fld>
            <a:endParaRPr lang="en-US"/>
          </a:p>
        </p:txBody>
      </p:sp>
      <p:sp>
        <p:nvSpPr>
          <p:cNvPr id="5" name="Footer Placeholder 4">
            <a:extLst>
              <a:ext uri="{FF2B5EF4-FFF2-40B4-BE49-F238E27FC236}">
                <a16:creationId xmlns:a16="http://schemas.microsoft.com/office/drawing/2014/main" id="{A6CBE377-5F7A-9D41-9841-CDB3D8505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50862-8B8E-F149-B928-BFF1E58EAA18}"/>
              </a:ext>
            </a:extLst>
          </p:cNvPr>
          <p:cNvSpPr>
            <a:spLocks noGrp="1"/>
          </p:cNvSpPr>
          <p:nvPr>
            <p:ph type="sldNum" sz="quarter" idx="12"/>
          </p:nvPr>
        </p:nvSpPr>
        <p:spPr/>
        <p:txBody>
          <a:bodyPr/>
          <a:lstStyle/>
          <a:p>
            <a:fld id="{62195882-265F-7F40-A55B-8FB4D2925B57}" type="slidenum">
              <a:rPr lang="en-US" smtClean="0"/>
              <a:pPr/>
              <a:t>‹#›</a:t>
            </a:fld>
            <a:endParaRPr lang="en-US"/>
          </a:p>
        </p:txBody>
      </p:sp>
    </p:spTree>
    <p:extLst>
      <p:ext uri="{BB962C8B-B14F-4D97-AF65-F5344CB8AC3E}">
        <p14:creationId xmlns:p14="http://schemas.microsoft.com/office/powerpoint/2010/main" val="2226438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8EE62-BAB8-6C42-826E-EE9ADC71B7A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C5122AF-B2EC-5B4D-AF22-7817F56F11D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643923A-C931-3B45-B21C-33B32FB717F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F906786-67A0-1843-8748-11968B0463DA}"/>
              </a:ext>
            </a:extLst>
          </p:cNvPr>
          <p:cNvSpPr>
            <a:spLocks noGrp="1"/>
          </p:cNvSpPr>
          <p:nvPr>
            <p:ph type="dt" sz="half" idx="10"/>
          </p:nvPr>
        </p:nvSpPr>
        <p:spPr/>
        <p:txBody>
          <a:bodyPr/>
          <a:lstStyle/>
          <a:p>
            <a:fld id="{F37C1EB5-A04C-644C-98B8-25D7DE96C95A}" type="datetimeFigureOut">
              <a:rPr lang="en-US" smtClean="0"/>
              <a:pPr/>
              <a:t>3/29/2025</a:t>
            </a:fld>
            <a:endParaRPr lang="en-US"/>
          </a:p>
        </p:txBody>
      </p:sp>
      <p:sp>
        <p:nvSpPr>
          <p:cNvPr id="6" name="Footer Placeholder 5">
            <a:extLst>
              <a:ext uri="{FF2B5EF4-FFF2-40B4-BE49-F238E27FC236}">
                <a16:creationId xmlns:a16="http://schemas.microsoft.com/office/drawing/2014/main" id="{9A5E2A0B-1F47-9047-AC00-FF84AB3798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16DE12-AEB0-3E46-BA72-9A8AAFF6383F}"/>
              </a:ext>
            </a:extLst>
          </p:cNvPr>
          <p:cNvSpPr>
            <a:spLocks noGrp="1"/>
          </p:cNvSpPr>
          <p:nvPr>
            <p:ph type="sldNum" sz="quarter" idx="12"/>
          </p:nvPr>
        </p:nvSpPr>
        <p:spPr/>
        <p:txBody>
          <a:bodyPr/>
          <a:lstStyle/>
          <a:p>
            <a:fld id="{62195882-265F-7F40-A55B-8FB4D2925B57}" type="slidenum">
              <a:rPr lang="en-US" smtClean="0"/>
              <a:pPr/>
              <a:t>‹#›</a:t>
            </a:fld>
            <a:endParaRPr lang="en-US"/>
          </a:p>
        </p:txBody>
      </p:sp>
    </p:spTree>
    <p:extLst>
      <p:ext uri="{BB962C8B-B14F-4D97-AF65-F5344CB8AC3E}">
        <p14:creationId xmlns:p14="http://schemas.microsoft.com/office/powerpoint/2010/main" val="2088902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A3AAA-FA4A-5941-90AD-8E6CD547BF1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BEDA550-4353-5941-8DB7-D7ADCC4E1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B06DED-4330-8547-A8CB-2365B5D01DB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14B2F93-7407-EC44-9AAF-2C60E2A486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1610AFA-D122-EB4C-9329-F3EE84CE4CE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6FB4F07-35E1-DD48-B2B3-8CCD39A50824}"/>
              </a:ext>
            </a:extLst>
          </p:cNvPr>
          <p:cNvSpPr>
            <a:spLocks noGrp="1"/>
          </p:cNvSpPr>
          <p:nvPr>
            <p:ph type="dt" sz="half" idx="10"/>
          </p:nvPr>
        </p:nvSpPr>
        <p:spPr/>
        <p:txBody>
          <a:bodyPr/>
          <a:lstStyle/>
          <a:p>
            <a:fld id="{F37C1EB5-A04C-644C-98B8-25D7DE96C95A}" type="datetimeFigureOut">
              <a:rPr lang="en-US" smtClean="0"/>
              <a:pPr/>
              <a:t>3/29/2025</a:t>
            </a:fld>
            <a:endParaRPr lang="en-US"/>
          </a:p>
        </p:txBody>
      </p:sp>
      <p:sp>
        <p:nvSpPr>
          <p:cNvPr id="8" name="Footer Placeholder 7">
            <a:extLst>
              <a:ext uri="{FF2B5EF4-FFF2-40B4-BE49-F238E27FC236}">
                <a16:creationId xmlns:a16="http://schemas.microsoft.com/office/drawing/2014/main" id="{A9A843ED-CB44-DF45-86AA-B0CDAD2E17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B071F0-E25C-9340-AECE-D355E988B608}"/>
              </a:ext>
            </a:extLst>
          </p:cNvPr>
          <p:cNvSpPr>
            <a:spLocks noGrp="1"/>
          </p:cNvSpPr>
          <p:nvPr>
            <p:ph type="sldNum" sz="quarter" idx="12"/>
          </p:nvPr>
        </p:nvSpPr>
        <p:spPr/>
        <p:txBody>
          <a:bodyPr/>
          <a:lstStyle/>
          <a:p>
            <a:fld id="{62195882-265F-7F40-A55B-8FB4D2925B57}" type="slidenum">
              <a:rPr lang="en-US" smtClean="0"/>
              <a:pPr/>
              <a:t>‹#›</a:t>
            </a:fld>
            <a:endParaRPr lang="en-US"/>
          </a:p>
        </p:txBody>
      </p:sp>
    </p:spTree>
    <p:extLst>
      <p:ext uri="{BB962C8B-B14F-4D97-AF65-F5344CB8AC3E}">
        <p14:creationId xmlns:p14="http://schemas.microsoft.com/office/powerpoint/2010/main" val="3227808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EFEC-CA29-E049-969D-E452095E0A8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28A5A1A-A0B9-564E-B7A3-A133EA859436}"/>
              </a:ext>
            </a:extLst>
          </p:cNvPr>
          <p:cNvSpPr>
            <a:spLocks noGrp="1"/>
          </p:cNvSpPr>
          <p:nvPr>
            <p:ph type="dt" sz="half" idx="10"/>
          </p:nvPr>
        </p:nvSpPr>
        <p:spPr/>
        <p:txBody>
          <a:bodyPr/>
          <a:lstStyle/>
          <a:p>
            <a:fld id="{F37C1EB5-A04C-644C-98B8-25D7DE96C95A}" type="datetimeFigureOut">
              <a:rPr lang="en-US" smtClean="0"/>
              <a:pPr/>
              <a:t>3/29/2025</a:t>
            </a:fld>
            <a:endParaRPr lang="en-US"/>
          </a:p>
        </p:txBody>
      </p:sp>
      <p:sp>
        <p:nvSpPr>
          <p:cNvPr id="4" name="Footer Placeholder 3">
            <a:extLst>
              <a:ext uri="{FF2B5EF4-FFF2-40B4-BE49-F238E27FC236}">
                <a16:creationId xmlns:a16="http://schemas.microsoft.com/office/drawing/2014/main" id="{C67E51D5-D449-C540-A4C3-CA89C96CDE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A8AE28-13DC-0148-A581-B72747E27003}"/>
              </a:ext>
            </a:extLst>
          </p:cNvPr>
          <p:cNvSpPr>
            <a:spLocks noGrp="1"/>
          </p:cNvSpPr>
          <p:nvPr>
            <p:ph type="sldNum" sz="quarter" idx="12"/>
          </p:nvPr>
        </p:nvSpPr>
        <p:spPr/>
        <p:txBody>
          <a:bodyPr/>
          <a:lstStyle/>
          <a:p>
            <a:fld id="{62195882-265F-7F40-A55B-8FB4D2925B57}" type="slidenum">
              <a:rPr lang="en-US" smtClean="0"/>
              <a:pPr/>
              <a:t>‹#›</a:t>
            </a:fld>
            <a:endParaRPr lang="en-US"/>
          </a:p>
        </p:txBody>
      </p:sp>
    </p:spTree>
    <p:extLst>
      <p:ext uri="{BB962C8B-B14F-4D97-AF65-F5344CB8AC3E}">
        <p14:creationId xmlns:p14="http://schemas.microsoft.com/office/powerpoint/2010/main" val="347426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80034-CA96-724E-9A53-73C0DE2088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BC0D64A-D640-E743-B7FB-D8BFACBFC9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6AD8B40-7F30-864C-A677-D02F05909483}"/>
              </a:ext>
            </a:extLst>
          </p:cNvPr>
          <p:cNvSpPr>
            <a:spLocks noGrp="1"/>
          </p:cNvSpPr>
          <p:nvPr>
            <p:ph type="dt" sz="half" idx="10"/>
          </p:nvPr>
        </p:nvSpPr>
        <p:spPr>
          <a:xfrm>
            <a:off x="838200" y="6356350"/>
            <a:ext cx="2743200" cy="365125"/>
          </a:xfrm>
          <a:prstGeom prst="rect">
            <a:avLst/>
          </a:prstGeom>
        </p:spPr>
        <p:txBody>
          <a:bodyPr/>
          <a:lstStyle/>
          <a:p>
            <a:fld id="{DB589E4C-4BE3-5744-A701-A7E1EEA17393}" type="datetimeFigureOut">
              <a:rPr lang="en-US" smtClean="0"/>
              <a:pPr/>
              <a:t>3/29/2025</a:t>
            </a:fld>
            <a:endParaRPr lang="en-US"/>
          </a:p>
        </p:txBody>
      </p:sp>
      <p:sp>
        <p:nvSpPr>
          <p:cNvPr id="5" name="Footer Placeholder 4">
            <a:extLst>
              <a:ext uri="{FF2B5EF4-FFF2-40B4-BE49-F238E27FC236}">
                <a16:creationId xmlns:a16="http://schemas.microsoft.com/office/drawing/2014/main" id="{0B7A09AB-1627-5E41-A0D6-1344D47DFC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B9BD7D-F7BE-7441-818E-CFF8E12BA22F}"/>
              </a:ext>
            </a:extLst>
          </p:cNvPr>
          <p:cNvSpPr>
            <a:spLocks noGrp="1"/>
          </p:cNvSpPr>
          <p:nvPr>
            <p:ph type="sldNum" sz="quarter" idx="12"/>
          </p:nvPr>
        </p:nvSpPr>
        <p:spPr>
          <a:xfrm>
            <a:off x="8610600" y="6356350"/>
            <a:ext cx="2743200" cy="365125"/>
          </a:xfrm>
          <a:prstGeom prst="rect">
            <a:avLst/>
          </a:prstGeom>
        </p:spPr>
        <p:txBody>
          <a:bodyPr/>
          <a:lstStyle/>
          <a:p>
            <a:fld id="{45685B42-0E01-534A-B93B-36FE4F09B098}" type="slidenum">
              <a:rPr lang="en-US" smtClean="0"/>
              <a:pPr/>
              <a:t>‹#›</a:t>
            </a:fld>
            <a:endParaRPr lang="en-US"/>
          </a:p>
        </p:txBody>
      </p:sp>
    </p:spTree>
    <p:extLst>
      <p:ext uri="{BB962C8B-B14F-4D97-AF65-F5344CB8AC3E}">
        <p14:creationId xmlns:p14="http://schemas.microsoft.com/office/powerpoint/2010/main" val="42441699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E57EC-2B22-134B-891B-C7E5A5932DF7}"/>
              </a:ext>
            </a:extLst>
          </p:cNvPr>
          <p:cNvSpPr>
            <a:spLocks noGrp="1"/>
          </p:cNvSpPr>
          <p:nvPr>
            <p:ph type="dt" sz="half" idx="10"/>
          </p:nvPr>
        </p:nvSpPr>
        <p:spPr/>
        <p:txBody>
          <a:bodyPr/>
          <a:lstStyle/>
          <a:p>
            <a:fld id="{F37C1EB5-A04C-644C-98B8-25D7DE96C95A}" type="datetimeFigureOut">
              <a:rPr lang="en-US" smtClean="0"/>
              <a:pPr/>
              <a:t>3/29/2025</a:t>
            </a:fld>
            <a:endParaRPr lang="en-US"/>
          </a:p>
        </p:txBody>
      </p:sp>
      <p:sp>
        <p:nvSpPr>
          <p:cNvPr id="3" name="Footer Placeholder 2">
            <a:extLst>
              <a:ext uri="{FF2B5EF4-FFF2-40B4-BE49-F238E27FC236}">
                <a16:creationId xmlns:a16="http://schemas.microsoft.com/office/drawing/2014/main" id="{A1823D5F-6F70-A048-8F5D-2E6E44ED7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18FB51-01F6-6349-AB7D-6B3C8A0D0CC7}"/>
              </a:ext>
            </a:extLst>
          </p:cNvPr>
          <p:cNvSpPr>
            <a:spLocks noGrp="1"/>
          </p:cNvSpPr>
          <p:nvPr>
            <p:ph type="sldNum" sz="quarter" idx="12"/>
          </p:nvPr>
        </p:nvSpPr>
        <p:spPr/>
        <p:txBody>
          <a:bodyPr/>
          <a:lstStyle/>
          <a:p>
            <a:fld id="{62195882-265F-7F40-A55B-8FB4D2925B57}" type="slidenum">
              <a:rPr lang="en-US" smtClean="0"/>
              <a:pPr/>
              <a:t>‹#›</a:t>
            </a:fld>
            <a:endParaRPr lang="en-US"/>
          </a:p>
        </p:txBody>
      </p:sp>
    </p:spTree>
    <p:extLst>
      <p:ext uri="{BB962C8B-B14F-4D97-AF65-F5344CB8AC3E}">
        <p14:creationId xmlns:p14="http://schemas.microsoft.com/office/powerpoint/2010/main" val="594357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1BEED-8933-3744-A3A7-43BD3B99F3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41A7380-BD01-184B-9312-07D31A999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B480A5B-02A3-CF4D-BFA0-2CB7004B05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16F9277-DC80-C44F-A279-65DFC08771E2}"/>
              </a:ext>
            </a:extLst>
          </p:cNvPr>
          <p:cNvSpPr>
            <a:spLocks noGrp="1"/>
          </p:cNvSpPr>
          <p:nvPr>
            <p:ph type="dt" sz="half" idx="10"/>
          </p:nvPr>
        </p:nvSpPr>
        <p:spPr/>
        <p:txBody>
          <a:bodyPr/>
          <a:lstStyle/>
          <a:p>
            <a:fld id="{F37C1EB5-A04C-644C-98B8-25D7DE96C95A}" type="datetimeFigureOut">
              <a:rPr lang="en-US" smtClean="0"/>
              <a:pPr/>
              <a:t>3/29/2025</a:t>
            </a:fld>
            <a:endParaRPr lang="en-US"/>
          </a:p>
        </p:txBody>
      </p:sp>
      <p:sp>
        <p:nvSpPr>
          <p:cNvPr id="6" name="Footer Placeholder 5">
            <a:extLst>
              <a:ext uri="{FF2B5EF4-FFF2-40B4-BE49-F238E27FC236}">
                <a16:creationId xmlns:a16="http://schemas.microsoft.com/office/drawing/2014/main" id="{35455581-C505-8D48-94D3-4CDA6983D2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C13B6-A613-F04A-B6B5-EE6B6722E282}"/>
              </a:ext>
            </a:extLst>
          </p:cNvPr>
          <p:cNvSpPr>
            <a:spLocks noGrp="1"/>
          </p:cNvSpPr>
          <p:nvPr>
            <p:ph type="sldNum" sz="quarter" idx="12"/>
          </p:nvPr>
        </p:nvSpPr>
        <p:spPr/>
        <p:txBody>
          <a:bodyPr/>
          <a:lstStyle/>
          <a:p>
            <a:fld id="{62195882-265F-7F40-A55B-8FB4D2925B57}" type="slidenum">
              <a:rPr lang="en-US" smtClean="0"/>
              <a:pPr/>
              <a:t>‹#›</a:t>
            </a:fld>
            <a:endParaRPr lang="en-US"/>
          </a:p>
        </p:txBody>
      </p:sp>
    </p:spTree>
    <p:extLst>
      <p:ext uri="{BB962C8B-B14F-4D97-AF65-F5344CB8AC3E}">
        <p14:creationId xmlns:p14="http://schemas.microsoft.com/office/powerpoint/2010/main" val="9579810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4CA5-3D43-6C40-964E-92E505DFDC7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9436DA6-31B8-A041-AD4A-F4E69B5570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34E0BA-91AF-154E-A8BD-BA277CB77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65E545B-5AB4-D949-98D5-C79463A46C4B}"/>
              </a:ext>
            </a:extLst>
          </p:cNvPr>
          <p:cNvSpPr>
            <a:spLocks noGrp="1"/>
          </p:cNvSpPr>
          <p:nvPr>
            <p:ph type="dt" sz="half" idx="10"/>
          </p:nvPr>
        </p:nvSpPr>
        <p:spPr/>
        <p:txBody>
          <a:bodyPr/>
          <a:lstStyle/>
          <a:p>
            <a:fld id="{F37C1EB5-A04C-644C-98B8-25D7DE96C95A}" type="datetimeFigureOut">
              <a:rPr lang="en-US" smtClean="0"/>
              <a:pPr/>
              <a:t>3/29/2025</a:t>
            </a:fld>
            <a:endParaRPr lang="en-US"/>
          </a:p>
        </p:txBody>
      </p:sp>
      <p:sp>
        <p:nvSpPr>
          <p:cNvPr id="6" name="Footer Placeholder 5">
            <a:extLst>
              <a:ext uri="{FF2B5EF4-FFF2-40B4-BE49-F238E27FC236}">
                <a16:creationId xmlns:a16="http://schemas.microsoft.com/office/drawing/2014/main" id="{E4C2B304-3036-594B-AD8D-EEEC1151BE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775EE3-B066-6E46-A0AD-580652A0D5E4}"/>
              </a:ext>
            </a:extLst>
          </p:cNvPr>
          <p:cNvSpPr>
            <a:spLocks noGrp="1"/>
          </p:cNvSpPr>
          <p:nvPr>
            <p:ph type="sldNum" sz="quarter" idx="12"/>
          </p:nvPr>
        </p:nvSpPr>
        <p:spPr/>
        <p:txBody>
          <a:bodyPr/>
          <a:lstStyle/>
          <a:p>
            <a:fld id="{62195882-265F-7F40-A55B-8FB4D2925B57}" type="slidenum">
              <a:rPr lang="en-US" smtClean="0"/>
              <a:pPr/>
              <a:t>‹#›</a:t>
            </a:fld>
            <a:endParaRPr lang="en-US"/>
          </a:p>
        </p:txBody>
      </p:sp>
    </p:spTree>
    <p:extLst>
      <p:ext uri="{BB962C8B-B14F-4D97-AF65-F5344CB8AC3E}">
        <p14:creationId xmlns:p14="http://schemas.microsoft.com/office/powerpoint/2010/main" val="1758185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AD214-17A5-A442-BCB4-AC522F7C5EC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1A99181-1CAD-474D-8612-68FC6D02F53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DD1178-B78A-504D-88B0-E275B65D6A2C}"/>
              </a:ext>
            </a:extLst>
          </p:cNvPr>
          <p:cNvSpPr>
            <a:spLocks noGrp="1"/>
          </p:cNvSpPr>
          <p:nvPr>
            <p:ph type="dt" sz="half" idx="10"/>
          </p:nvPr>
        </p:nvSpPr>
        <p:spPr/>
        <p:txBody>
          <a:bodyPr/>
          <a:lstStyle/>
          <a:p>
            <a:fld id="{F37C1EB5-A04C-644C-98B8-25D7DE96C95A}" type="datetimeFigureOut">
              <a:rPr lang="en-US" smtClean="0"/>
              <a:pPr/>
              <a:t>3/29/2025</a:t>
            </a:fld>
            <a:endParaRPr lang="en-US"/>
          </a:p>
        </p:txBody>
      </p:sp>
      <p:sp>
        <p:nvSpPr>
          <p:cNvPr id="5" name="Footer Placeholder 4">
            <a:extLst>
              <a:ext uri="{FF2B5EF4-FFF2-40B4-BE49-F238E27FC236}">
                <a16:creationId xmlns:a16="http://schemas.microsoft.com/office/drawing/2014/main" id="{80156100-81E2-104F-BF9D-F04F413A1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1C6F1-4EC6-F842-97A9-E7D628E4E71D}"/>
              </a:ext>
            </a:extLst>
          </p:cNvPr>
          <p:cNvSpPr>
            <a:spLocks noGrp="1"/>
          </p:cNvSpPr>
          <p:nvPr>
            <p:ph type="sldNum" sz="quarter" idx="12"/>
          </p:nvPr>
        </p:nvSpPr>
        <p:spPr/>
        <p:txBody>
          <a:bodyPr/>
          <a:lstStyle/>
          <a:p>
            <a:fld id="{62195882-265F-7F40-A55B-8FB4D2925B57}" type="slidenum">
              <a:rPr lang="en-US" smtClean="0"/>
              <a:pPr/>
              <a:t>‹#›</a:t>
            </a:fld>
            <a:endParaRPr lang="en-US"/>
          </a:p>
        </p:txBody>
      </p:sp>
    </p:spTree>
    <p:extLst>
      <p:ext uri="{BB962C8B-B14F-4D97-AF65-F5344CB8AC3E}">
        <p14:creationId xmlns:p14="http://schemas.microsoft.com/office/powerpoint/2010/main" val="1002243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697602-AE24-E745-8FAE-ED7406E3C73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F028C1-DBB0-404A-B690-A175DEE84EF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CBD7AB0-B357-3042-846F-2877F1B340E3}"/>
              </a:ext>
            </a:extLst>
          </p:cNvPr>
          <p:cNvSpPr>
            <a:spLocks noGrp="1"/>
          </p:cNvSpPr>
          <p:nvPr>
            <p:ph type="dt" sz="half" idx="10"/>
          </p:nvPr>
        </p:nvSpPr>
        <p:spPr/>
        <p:txBody>
          <a:bodyPr/>
          <a:lstStyle/>
          <a:p>
            <a:fld id="{F37C1EB5-A04C-644C-98B8-25D7DE96C95A}" type="datetimeFigureOut">
              <a:rPr lang="en-US" smtClean="0"/>
              <a:pPr/>
              <a:t>3/29/2025</a:t>
            </a:fld>
            <a:endParaRPr lang="en-US"/>
          </a:p>
        </p:txBody>
      </p:sp>
      <p:sp>
        <p:nvSpPr>
          <p:cNvPr id="5" name="Footer Placeholder 4">
            <a:extLst>
              <a:ext uri="{FF2B5EF4-FFF2-40B4-BE49-F238E27FC236}">
                <a16:creationId xmlns:a16="http://schemas.microsoft.com/office/drawing/2014/main" id="{EE0E608F-391C-B942-A29B-3C4871EF4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B59FC7-075E-B245-9039-2DC53001DBAB}"/>
              </a:ext>
            </a:extLst>
          </p:cNvPr>
          <p:cNvSpPr>
            <a:spLocks noGrp="1"/>
          </p:cNvSpPr>
          <p:nvPr>
            <p:ph type="sldNum" sz="quarter" idx="12"/>
          </p:nvPr>
        </p:nvSpPr>
        <p:spPr/>
        <p:txBody>
          <a:bodyPr/>
          <a:lstStyle/>
          <a:p>
            <a:fld id="{62195882-265F-7F40-A55B-8FB4D2925B57}" type="slidenum">
              <a:rPr lang="en-US" smtClean="0"/>
              <a:pPr/>
              <a:t>‹#›</a:t>
            </a:fld>
            <a:endParaRPr lang="en-US"/>
          </a:p>
        </p:txBody>
      </p:sp>
    </p:spTree>
    <p:extLst>
      <p:ext uri="{BB962C8B-B14F-4D97-AF65-F5344CB8AC3E}">
        <p14:creationId xmlns:p14="http://schemas.microsoft.com/office/powerpoint/2010/main" val="4217580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DBF6-08DA-884C-BE21-EC2ECE8BCC6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F1FA16-1E62-A547-8103-A0B5993AFBE4}"/>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8B5B051-65E7-4241-964B-F49E93DE1FD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6A124AC-9393-4A40-82EA-DEE5F7F6B480}"/>
              </a:ext>
            </a:extLst>
          </p:cNvPr>
          <p:cNvSpPr>
            <a:spLocks noGrp="1"/>
          </p:cNvSpPr>
          <p:nvPr>
            <p:ph type="dt" sz="half" idx="10"/>
          </p:nvPr>
        </p:nvSpPr>
        <p:spPr>
          <a:xfrm>
            <a:off x="838200" y="6356350"/>
            <a:ext cx="2743200" cy="365125"/>
          </a:xfrm>
          <a:prstGeom prst="rect">
            <a:avLst/>
          </a:prstGeom>
        </p:spPr>
        <p:txBody>
          <a:bodyPr/>
          <a:lstStyle/>
          <a:p>
            <a:fld id="{DB589E4C-4BE3-5744-A701-A7E1EEA17393}" type="datetimeFigureOut">
              <a:rPr lang="en-US" smtClean="0"/>
              <a:pPr/>
              <a:t>3/29/2025</a:t>
            </a:fld>
            <a:endParaRPr lang="en-US"/>
          </a:p>
        </p:txBody>
      </p:sp>
      <p:sp>
        <p:nvSpPr>
          <p:cNvPr id="6" name="Footer Placeholder 5">
            <a:extLst>
              <a:ext uri="{FF2B5EF4-FFF2-40B4-BE49-F238E27FC236}">
                <a16:creationId xmlns:a16="http://schemas.microsoft.com/office/drawing/2014/main" id="{B2434FF6-4A4E-E74F-A289-87E1830E66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9B3D241-0F6F-E94A-B4C2-9A632FCE350A}"/>
              </a:ext>
            </a:extLst>
          </p:cNvPr>
          <p:cNvSpPr>
            <a:spLocks noGrp="1"/>
          </p:cNvSpPr>
          <p:nvPr>
            <p:ph type="sldNum" sz="quarter" idx="12"/>
          </p:nvPr>
        </p:nvSpPr>
        <p:spPr>
          <a:xfrm>
            <a:off x="8610600" y="6356350"/>
            <a:ext cx="2743200" cy="365125"/>
          </a:xfrm>
          <a:prstGeom prst="rect">
            <a:avLst/>
          </a:prstGeom>
        </p:spPr>
        <p:txBody>
          <a:bodyPr/>
          <a:lstStyle/>
          <a:p>
            <a:fld id="{45685B42-0E01-534A-B93B-36FE4F09B098}" type="slidenum">
              <a:rPr lang="en-US" smtClean="0"/>
              <a:pPr/>
              <a:t>‹#›</a:t>
            </a:fld>
            <a:endParaRPr lang="en-US"/>
          </a:p>
        </p:txBody>
      </p:sp>
    </p:spTree>
    <p:extLst>
      <p:ext uri="{BB962C8B-B14F-4D97-AF65-F5344CB8AC3E}">
        <p14:creationId xmlns:p14="http://schemas.microsoft.com/office/powerpoint/2010/main" val="15170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4C47A-037E-CD41-BD32-FC6BD4ABFC72}"/>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FCB52AB-A226-4545-84E7-C89AE36A2DB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50F823D-694D-9A44-AA00-F4990E0612B6}"/>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BB6199A-3E94-0540-95B3-F727ABF09D6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731D91D-FEAC-8D4F-8058-7B65963894C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CC36E99-6463-4448-AEC2-850B10B778EF}"/>
              </a:ext>
            </a:extLst>
          </p:cNvPr>
          <p:cNvSpPr>
            <a:spLocks noGrp="1"/>
          </p:cNvSpPr>
          <p:nvPr>
            <p:ph type="dt" sz="half" idx="10"/>
          </p:nvPr>
        </p:nvSpPr>
        <p:spPr>
          <a:xfrm>
            <a:off x="838200" y="6356350"/>
            <a:ext cx="2743200" cy="365125"/>
          </a:xfrm>
          <a:prstGeom prst="rect">
            <a:avLst/>
          </a:prstGeom>
        </p:spPr>
        <p:txBody>
          <a:bodyPr/>
          <a:lstStyle/>
          <a:p>
            <a:fld id="{DB589E4C-4BE3-5744-A701-A7E1EEA17393}" type="datetimeFigureOut">
              <a:rPr lang="en-US" smtClean="0"/>
              <a:pPr/>
              <a:t>3/29/2025</a:t>
            </a:fld>
            <a:endParaRPr lang="en-US"/>
          </a:p>
        </p:txBody>
      </p:sp>
      <p:sp>
        <p:nvSpPr>
          <p:cNvPr id="8" name="Footer Placeholder 7">
            <a:extLst>
              <a:ext uri="{FF2B5EF4-FFF2-40B4-BE49-F238E27FC236}">
                <a16:creationId xmlns:a16="http://schemas.microsoft.com/office/drawing/2014/main" id="{18CCA854-8128-EE47-B39D-8E51D20CBB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AD23CB4-D8F3-2F45-9A3E-44D6E7879D20}"/>
              </a:ext>
            </a:extLst>
          </p:cNvPr>
          <p:cNvSpPr>
            <a:spLocks noGrp="1"/>
          </p:cNvSpPr>
          <p:nvPr>
            <p:ph type="sldNum" sz="quarter" idx="12"/>
          </p:nvPr>
        </p:nvSpPr>
        <p:spPr>
          <a:xfrm>
            <a:off x="8610600" y="6356350"/>
            <a:ext cx="2743200" cy="365125"/>
          </a:xfrm>
          <a:prstGeom prst="rect">
            <a:avLst/>
          </a:prstGeom>
        </p:spPr>
        <p:txBody>
          <a:bodyPr/>
          <a:lstStyle/>
          <a:p>
            <a:fld id="{45685B42-0E01-534A-B93B-36FE4F09B098}" type="slidenum">
              <a:rPr lang="en-US" smtClean="0"/>
              <a:pPr/>
              <a:t>‹#›</a:t>
            </a:fld>
            <a:endParaRPr lang="en-US"/>
          </a:p>
        </p:txBody>
      </p:sp>
    </p:spTree>
    <p:extLst>
      <p:ext uri="{BB962C8B-B14F-4D97-AF65-F5344CB8AC3E}">
        <p14:creationId xmlns:p14="http://schemas.microsoft.com/office/powerpoint/2010/main" val="1900682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458E-BD8E-CF4A-BE64-83A719E03D68}"/>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A1855B1-ED25-6C41-8CD4-4D25A95A2F40}"/>
              </a:ext>
            </a:extLst>
          </p:cNvPr>
          <p:cNvSpPr>
            <a:spLocks noGrp="1"/>
          </p:cNvSpPr>
          <p:nvPr>
            <p:ph type="dt" sz="half" idx="10"/>
          </p:nvPr>
        </p:nvSpPr>
        <p:spPr>
          <a:xfrm>
            <a:off x="838200" y="6356350"/>
            <a:ext cx="2743200" cy="365125"/>
          </a:xfrm>
          <a:prstGeom prst="rect">
            <a:avLst/>
          </a:prstGeom>
        </p:spPr>
        <p:txBody>
          <a:bodyPr/>
          <a:lstStyle/>
          <a:p>
            <a:fld id="{DB589E4C-4BE3-5744-A701-A7E1EEA17393}" type="datetimeFigureOut">
              <a:rPr lang="en-US" smtClean="0"/>
              <a:pPr/>
              <a:t>3/29/2025</a:t>
            </a:fld>
            <a:endParaRPr lang="en-US"/>
          </a:p>
        </p:txBody>
      </p:sp>
      <p:sp>
        <p:nvSpPr>
          <p:cNvPr id="4" name="Footer Placeholder 3">
            <a:extLst>
              <a:ext uri="{FF2B5EF4-FFF2-40B4-BE49-F238E27FC236}">
                <a16:creationId xmlns:a16="http://schemas.microsoft.com/office/drawing/2014/main" id="{5A24BEE6-E000-014C-B291-D99BB27C23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3416C73-7442-7547-81E7-3F8C5BB3DEE4}"/>
              </a:ext>
            </a:extLst>
          </p:cNvPr>
          <p:cNvSpPr>
            <a:spLocks noGrp="1"/>
          </p:cNvSpPr>
          <p:nvPr>
            <p:ph type="sldNum" sz="quarter" idx="12"/>
          </p:nvPr>
        </p:nvSpPr>
        <p:spPr>
          <a:xfrm>
            <a:off x="8610600" y="6356350"/>
            <a:ext cx="2743200" cy="365125"/>
          </a:xfrm>
          <a:prstGeom prst="rect">
            <a:avLst/>
          </a:prstGeom>
        </p:spPr>
        <p:txBody>
          <a:bodyPr/>
          <a:lstStyle/>
          <a:p>
            <a:fld id="{45685B42-0E01-534A-B93B-36FE4F09B098}" type="slidenum">
              <a:rPr lang="en-US" smtClean="0"/>
              <a:pPr/>
              <a:t>‹#›</a:t>
            </a:fld>
            <a:endParaRPr lang="en-US"/>
          </a:p>
        </p:txBody>
      </p:sp>
    </p:spTree>
    <p:extLst>
      <p:ext uri="{BB962C8B-B14F-4D97-AF65-F5344CB8AC3E}">
        <p14:creationId xmlns:p14="http://schemas.microsoft.com/office/powerpoint/2010/main" val="2539147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0366B-FE98-1244-BFB8-75192ED7BB16}"/>
              </a:ext>
            </a:extLst>
          </p:cNvPr>
          <p:cNvSpPr>
            <a:spLocks noGrp="1"/>
          </p:cNvSpPr>
          <p:nvPr>
            <p:ph type="dt" sz="half" idx="10"/>
          </p:nvPr>
        </p:nvSpPr>
        <p:spPr>
          <a:xfrm>
            <a:off x="838200" y="6356350"/>
            <a:ext cx="2743200" cy="365125"/>
          </a:xfrm>
          <a:prstGeom prst="rect">
            <a:avLst/>
          </a:prstGeom>
        </p:spPr>
        <p:txBody>
          <a:bodyPr/>
          <a:lstStyle/>
          <a:p>
            <a:fld id="{DB589E4C-4BE3-5744-A701-A7E1EEA17393}" type="datetimeFigureOut">
              <a:rPr lang="en-US" smtClean="0"/>
              <a:pPr/>
              <a:t>3/29/2025</a:t>
            </a:fld>
            <a:endParaRPr lang="en-US"/>
          </a:p>
        </p:txBody>
      </p:sp>
      <p:sp>
        <p:nvSpPr>
          <p:cNvPr id="3" name="Footer Placeholder 2">
            <a:extLst>
              <a:ext uri="{FF2B5EF4-FFF2-40B4-BE49-F238E27FC236}">
                <a16:creationId xmlns:a16="http://schemas.microsoft.com/office/drawing/2014/main" id="{E4DA20C6-C0FB-B34A-9828-496866916C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4161B9F-A015-1E48-B502-BB9E6AD95680}"/>
              </a:ext>
            </a:extLst>
          </p:cNvPr>
          <p:cNvSpPr>
            <a:spLocks noGrp="1"/>
          </p:cNvSpPr>
          <p:nvPr>
            <p:ph type="sldNum" sz="quarter" idx="12"/>
          </p:nvPr>
        </p:nvSpPr>
        <p:spPr>
          <a:xfrm>
            <a:off x="8610600" y="6356350"/>
            <a:ext cx="2743200" cy="365125"/>
          </a:xfrm>
          <a:prstGeom prst="rect">
            <a:avLst/>
          </a:prstGeom>
        </p:spPr>
        <p:txBody>
          <a:bodyPr/>
          <a:lstStyle/>
          <a:p>
            <a:fld id="{45685B42-0E01-534A-B93B-36FE4F09B098}" type="slidenum">
              <a:rPr lang="en-US" smtClean="0"/>
              <a:pPr/>
              <a:t>‹#›</a:t>
            </a:fld>
            <a:endParaRPr lang="en-US"/>
          </a:p>
        </p:txBody>
      </p:sp>
    </p:spTree>
    <p:extLst>
      <p:ext uri="{BB962C8B-B14F-4D97-AF65-F5344CB8AC3E}">
        <p14:creationId xmlns:p14="http://schemas.microsoft.com/office/powerpoint/2010/main" val="229299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0CD1-F9D5-2940-B762-FD6C2D2B0F4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3888445-AB16-6046-A8D2-BB7723F627B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54BDDD0-7884-CD47-B224-AB5A5A9215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48D1609-E9C8-CA43-BA3A-5864C10B15FC}"/>
              </a:ext>
            </a:extLst>
          </p:cNvPr>
          <p:cNvSpPr>
            <a:spLocks noGrp="1"/>
          </p:cNvSpPr>
          <p:nvPr>
            <p:ph type="dt" sz="half" idx="10"/>
          </p:nvPr>
        </p:nvSpPr>
        <p:spPr>
          <a:xfrm>
            <a:off x="838200" y="6356350"/>
            <a:ext cx="2743200" cy="365125"/>
          </a:xfrm>
          <a:prstGeom prst="rect">
            <a:avLst/>
          </a:prstGeom>
        </p:spPr>
        <p:txBody>
          <a:bodyPr/>
          <a:lstStyle/>
          <a:p>
            <a:fld id="{DB589E4C-4BE3-5744-A701-A7E1EEA17393}" type="datetimeFigureOut">
              <a:rPr lang="en-US" smtClean="0"/>
              <a:pPr/>
              <a:t>3/29/2025</a:t>
            </a:fld>
            <a:endParaRPr lang="en-US"/>
          </a:p>
        </p:txBody>
      </p:sp>
      <p:sp>
        <p:nvSpPr>
          <p:cNvPr id="6" name="Footer Placeholder 5">
            <a:extLst>
              <a:ext uri="{FF2B5EF4-FFF2-40B4-BE49-F238E27FC236}">
                <a16:creationId xmlns:a16="http://schemas.microsoft.com/office/drawing/2014/main" id="{BCD97526-3011-8C40-B6B8-0A093E13F8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DA422EC-E9D6-694F-90AC-B922E8C93B76}"/>
              </a:ext>
            </a:extLst>
          </p:cNvPr>
          <p:cNvSpPr>
            <a:spLocks noGrp="1"/>
          </p:cNvSpPr>
          <p:nvPr>
            <p:ph type="sldNum" sz="quarter" idx="12"/>
          </p:nvPr>
        </p:nvSpPr>
        <p:spPr>
          <a:xfrm>
            <a:off x="8610600" y="6356350"/>
            <a:ext cx="2743200" cy="365125"/>
          </a:xfrm>
          <a:prstGeom prst="rect">
            <a:avLst/>
          </a:prstGeom>
        </p:spPr>
        <p:txBody>
          <a:bodyPr/>
          <a:lstStyle/>
          <a:p>
            <a:fld id="{45685B42-0E01-534A-B93B-36FE4F09B098}" type="slidenum">
              <a:rPr lang="en-US" smtClean="0"/>
              <a:pPr/>
              <a:t>‹#›</a:t>
            </a:fld>
            <a:endParaRPr lang="en-US"/>
          </a:p>
        </p:txBody>
      </p:sp>
    </p:spTree>
    <p:extLst>
      <p:ext uri="{BB962C8B-B14F-4D97-AF65-F5344CB8AC3E}">
        <p14:creationId xmlns:p14="http://schemas.microsoft.com/office/powerpoint/2010/main" val="2044820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6B26A-853F-4A45-B018-2FBAD78245F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8029893-E798-364A-BC6E-2E029FDC4EA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583B51-CDA7-F84C-B4A4-F4D4928C16E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3911B2C-ABFF-E24F-8673-DC03CE01EA76}"/>
              </a:ext>
            </a:extLst>
          </p:cNvPr>
          <p:cNvSpPr>
            <a:spLocks noGrp="1"/>
          </p:cNvSpPr>
          <p:nvPr>
            <p:ph type="dt" sz="half" idx="10"/>
          </p:nvPr>
        </p:nvSpPr>
        <p:spPr>
          <a:xfrm>
            <a:off x="838200" y="6356350"/>
            <a:ext cx="2743200" cy="365125"/>
          </a:xfrm>
          <a:prstGeom prst="rect">
            <a:avLst/>
          </a:prstGeom>
        </p:spPr>
        <p:txBody>
          <a:bodyPr/>
          <a:lstStyle/>
          <a:p>
            <a:fld id="{DB589E4C-4BE3-5744-A701-A7E1EEA17393}" type="datetimeFigureOut">
              <a:rPr lang="en-US" smtClean="0"/>
              <a:pPr/>
              <a:t>3/29/2025</a:t>
            </a:fld>
            <a:endParaRPr lang="en-US"/>
          </a:p>
        </p:txBody>
      </p:sp>
      <p:sp>
        <p:nvSpPr>
          <p:cNvPr id="6" name="Footer Placeholder 5">
            <a:extLst>
              <a:ext uri="{FF2B5EF4-FFF2-40B4-BE49-F238E27FC236}">
                <a16:creationId xmlns:a16="http://schemas.microsoft.com/office/drawing/2014/main" id="{AB2EE999-D32B-1240-AC12-CED35AAF61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94670B0-4750-A747-8208-CE6A29AB88D1}"/>
              </a:ext>
            </a:extLst>
          </p:cNvPr>
          <p:cNvSpPr>
            <a:spLocks noGrp="1"/>
          </p:cNvSpPr>
          <p:nvPr>
            <p:ph type="sldNum" sz="quarter" idx="12"/>
          </p:nvPr>
        </p:nvSpPr>
        <p:spPr>
          <a:xfrm>
            <a:off x="8610600" y="6356350"/>
            <a:ext cx="2743200" cy="365125"/>
          </a:xfrm>
          <a:prstGeom prst="rect">
            <a:avLst/>
          </a:prstGeom>
        </p:spPr>
        <p:txBody>
          <a:bodyPr/>
          <a:lstStyle/>
          <a:p>
            <a:fld id="{45685B42-0E01-534A-B93B-36FE4F09B098}" type="slidenum">
              <a:rPr lang="en-US" smtClean="0"/>
              <a:pPr/>
              <a:t>‹#›</a:t>
            </a:fld>
            <a:endParaRPr lang="en-US"/>
          </a:p>
        </p:txBody>
      </p:sp>
    </p:spTree>
    <p:extLst>
      <p:ext uri="{BB962C8B-B14F-4D97-AF65-F5344CB8AC3E}">
        <p14:creationId xmlns:p14="http://schemas.microsoft.com/office/powerpoint/2010/main" val="959779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351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B32D2-DA8A-A443-A226-D20B5EB12E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8DDBDE-3A24-B143-952A-ACB4EB136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A25FC7-90FB-CC4C-AD40-73D885D37E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F1FC5-F598-7A4C-B399-DC9300E7C73B}" type="datetimeFigureOut">
              <a:rPr lang="en-US" smtClean="0"/>
              <a:pPr/>
              <a:t>3/29/2025</a:t>
            </a:fld>
            <a:endParaRPr lang="en-US"/>
          </a:p>
        </p:txBody>
      </p:sp>
      <p:sp>
        <p:nvSpPr>
          <p:cNvPr id="5" name="Footer Placeholder 4">
            <a:extLst>
              <a:ext uri="{FF2B5EF4-FFF2-40B4-BE49-F238E27FC236}">
                <a16:creationId xmlns:a16="http://schemas.microsoft.com/office/drawing/2014/main" id="{AE4C89A6-8421-7844-A95A-79C47513F8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96BEF2-68F5-9D4D-811A-9FF8E0C12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39861-C6EB-F847-9D6A-E41DFC95FF77}" type="slidenum">
              <a:rPr lang="en-US" smtClean="0"/>
              <a:pPr/>
              <a:t>‹#›</a:t>
            </a:fld>
            <a:endParaRPr lang="en-US"/>
          </a:p>
        </p:txBody>
      </p:sp>
    </p:spTree>
    <p:extLst>
      <p:ext uri="{BB962C8B-B14F-4D97-AF65-F5344CB8AC3E}">
        <p14:creationId xmlns:p14="http://schemas.microsoft.com/office/powerpoint/2010/main" val="39001035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48A118-2613-F147-9EFF-1B8AA3FC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E9C6EAE-E491-7A46-9C1F-CBDCD9DF8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8E225C-705F-AF44-9056-77DE21662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C1EB5-A04C-644C-98B8-25D7DE96C95A}" type="datetimeFigureOut">
              <a:rPr lang="en-US" smtClean="0"/>
              <a:pPr/>
              <a:t>3/29/2025</a:t>
            </a:fld>
            <a:endParaRPr lang="en-US"/>
          </a:p>
        </p:txBody>
      </p:sp>
      <p:sp>
        <p:nvSpPr>
          <p:cNvPr id="5" name="Footer Placeholder 4">
            <a:extLst>
              <a:ext uri="{FF2B5EF4-FFF2-40B4-BE49-F238E27FC236}">
                <a16:creationId xmlns:a16="http://schemas.microsoft.com/office/drawing/2014/main" id="{44380254-2FC8-164A-B971-30472B172B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3C2F03-6AEE-6D44-8139-0CBE0F4C7C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95882-265F-7F40-A55B-8FB4D2925B57}" type="slidenum">
              <a:rPr lang="en-US" smtClean="0"/>
              <a:pPr/>
              <a:t>‹#›</a:t>
            </a:fld>
            <a:endParaRPr lang="en-US"/>
          </a:p>
        </p:txBody>
      </p:sp>
    </p:spTree>
    <p:extLst>
      <p:ext uri="{BB962C8B-B14F-4D97-AF65-F5344CB8AC3E}">
        <p14:creationId xmlns:p14="http://schemas.microsoft.com/office/powerpoint/2010/main" val="35912361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79" y="1881068"/>
            <a:ext cx="10515600" cy="1325563"/>
          </a:xfrm>
        </p:spPr>
        <p:txBody>
          <a:bodyPr/>
          <a:lstStyle/>
          <a:p>
            <a:pPr algn="ctr"/>
            <a:r>
              <a:rPr lang="en-US" sz="7200" dirty="0">
                <a:latin typeface="+mn-lt"/>
              </a:rPr>
              <a:t>The Mediator</a:t>
            </a:r>
            <a:endParaRPr lang="en-ZA" sz="7200" dirty="0">
              <a:latin typeface="+mn-lt"/>
            </a:endParaRPr>
          </a:p>
        </p:txBody>
      </p:sp>
      <p:sp>
        <p:nvSpPr>
          <p:cNvPr id="3" name="TextBox 2">
            <a:extLst>
              <a:ext uri="{FF2B5EF4-FFF2-40B4-BE49-F238E27FC236}">
                <a16:creationId xmlns:a16="http://schemas.microsoft.com/office/drawing/2014/main" id="{5309FB40-9C95-34F8-C391-F1981D101258}"/>
              </a:ext>
            </a:extLst>
          </p:cNvPr>
          <p:cNvSpPr txBox="1"/>
          <p:nvPr/>
        </p:nvSpPr>
        <p:spPr>
          <a:xfrm>
            <a:off x="4555760" y="2874137"/>
            <a:ext cx="3080480" cy="1760738"/>
          </a:xfrm>
          <a:prstGeom prst="rect">
            <a:avLst/>
          </a:prstGeom>
          <a:noFill/>
        </p:spPr>
        <p:txBody>
          <a:bodyPr wrap="square">
            <a:spAutoFit/>
          </a:bodyPr>
          <a:lstStyle/>
          <a:p>
            <a:pPr>
              <a:lnSpc>
                <a:spcPct val="115000"/>
              </a:lnSpc>
              <a:spcAft>
                <a:spcPts val="800"/>
              </a:spcAft>
            </a:pPr>
            <a:r>
              <a:rPr lang="en-ZA" sz="3200" kern="100" dirty="0">
                <a:effectLst/>
                <a:ea typeface="Aptos" panose="020B0004020202020204" pitchFamily="34" charset="0"/>
                <a:cs typeface="Times New Roman" panose="02020603050405020304" pitchFamily="18" charset="0"/>
              </a:rPr>
              <a:t>1 Timothy 2:1-6</a:t>
            </a:r>
          </a:p>
          <a:p>
            <a:pPr>
              <a:lnSpc>
                <a:spcPct val="115000"/>
              </a:lnSpc>
              <a:spcAft>
                <a:spcPts val="800"/>
              </a:spcAft>
            </a:pPr>
            <a:endParaRPr lang="en-ZA" sz="6000" kern="100"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8601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D8F6D-C17C-4A38-15A3-8071CBD7153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3572AFE-2414-35B3-7B96-983C7D47F51F}"/>
              </a:ext>
            </a:extLst>
          </p:cNvPr>
          <p:cNvPicPr>
            <a:picLocks noChangeAspect="1"/>
          </p:cNvPicPr>
          <p:nvPr/>
        </p:nvPicPr>
        <p:blipFill>
          <a:blip r:embed="rId2"/>
          <a:stretch>
            <a:fillRect/>
          </a:stretch>
        </p:blipFill>
        <p:spPr>
          <a:xfrm>
            <a:off x="0" y="5130140"/>
            <a:ext cx="1077371" cy="1727859"/>
          </a:xfrm>
          <a:prstGeom prst="rect">
            <a:avLst/>
          </a:prstGeom>
        </p:spPr>
      </p:pic>
      <p:sp>
        <p:nvSpPr>
          <p:cNvPr id="5" name="TextBox 4">
            <a:extLst>
              <a:ext uri="{FF2B5EF4-FFF2-40B4-BE49-F238E27FC236}">
                <a16:creationId xmlns:a16="http://schemas.microsoft.com/office/drawing/2014/main" id="{983EB185-4B41-0577-10E6-68C1044C7ABF}"/>
              </a:ext>
            </a:extLst>
          </p:cNvPr>
          <p:cNvSpPr txBox="1"/>
          <p:nvPr/>
        </p:nvSpPr>
        <p:spPr>
          <a:xfrm>
            <a:off x="832663" y="569868"/>
            <a:ext cx="11486045" cy="1323439"/>
          </a:xfrm>
          <a:prstGeom prst="rect">
            <a:avLst/>
          </a:prstGeom>
          <a:noFill/>
        </p:spPr>
        <p:txBody>
          <a:bodyPr wrap="square">
            <a:spAutoFit/>
          </a:bodyPr>
          <a:lstStyle/>
          <a:p>
            <a:pPr algn="l"/>
            <a:r>
              <a:rPr lang="en-US" sz="4000" b="1" i="0" dirty="0">
                <a:effectLst/>
              </a:rPr>
              <a:t>Questions:</a:t>
            </a:r>
          </a:p>
          <a:p>
            <a:pPr algn="l"/>
            <a:r>
              <a:rPr lang="en-US" sz="4000" b="0" i="0" dirty="0">
                <a:effectLst/>
              </a:rPr>
              <a:t> </a:t>
            </a:r>
          </a:p>
        </p:txBody>
      </p:sp>
      <p:sp>
        <p:nvSpPr>
          <p:cNvPr id="3" name="TextBox 2">
            <a:extLst>
              <a:ext uri="{FF2B5EF4-FFF2-40B4-BE49-F238E27FC236}">
                <a16:creationId xmlns:a16="http://schemas.microsoft.com/office/drawing/2014/main" id="{999EB20F-DB34-E5CE-B04C-E67D5089D414}"/>
              </a:ext>
            </a:extLst>
          </p:cNvPr>
          <p:cNvSpPr txBox="1"/>
          <p:nvPr/>
        </p:nvSpPr>
        <p:spPr>
          <a:xfrm>
            <a:off x="832663" y="1487390"/>
            <a:ext cx="10392473" cy="3062505"/>
          </a:xfrm>
          <a:prstGeom prst="rect">
            <a:avLst/>
          </a:prstGeom>
          <a:noFill/>
        </p:spPr>
        <p:txBody>
          <a:bodyPr wrap="square">
            <a:spAutoFit/>
          </a:bodyPr>
          <a:lstStyle/>
          <a:p>
            <a:pPr marL="514350" indent="-514350">
              <a:lnSpc>
                <a:spcPct val="115000"/>
              </a:lnSpc>
              <a:spcAft>
                <a:spcPts val="800"/>
              </a:spcAft>
              <a:buAutoNum type="arabicPeriod"/>
            </a:pPr>
            <a:r>
              <a:rPr lang="en-ZA" sz="3200" dirty="0">
                <a:effectLst/>
                <a:ea typeface="Aptos" panose="020B0004020202020204" pitchFamily="34" charset="0"/>
                <a:cs typeface="Times New Roman" panose="02020603050405020304" pitchFamily="18" charset="0"/>
              </a:rPr>
              <a:t>How does my prayer life look, do I pray for all people, or is it mostly </a:t>
            </a:r>
            <a:r>
              <a:rPr lang="en-ZA" sz="3200" dirty="0" err="1">
                <a:effectLst/>
                <a:ea typeface="Aptos" panose="020B0004020202020204" pitchFamily="34" charset="0"/>
                <a:cs typeface="Times New Roman" panose="02020603050405020304" pitchFamily="18" charset="0"/>
              </a:rPr>
              <a:t>centered</a:t>
            </a:r>
            <a:r>
              <a:rPr lang="en-ZA" sz="3200" dirty="0">
                <a:effectLst/>
                <a:ea typeface="Aptos" panose="020B0004020202020204" pitchFamily="34" charset="0"/>
                <a:cs typeface="Times New Roman" panose="02020603050405020304" pitchFamily="18" charset="0"/>
              </a:rPr>
              <a:t> around myself?</a:t>
            </a:r>
          </a:p>
          <a:p>
            <a:pPr marL="514350" indent="-514350">
              <a:lnSpc>
                <a:spcPct val="115000"/>
              </a:lnSpc>
              <a:spcAft>
                <a:spcPts val="800"/>
              </a:spcAft>
              <a:buFontTx/>
              <a:buAutoNum type="arabicPeriod"/>
            </a:pPr>
            <a:r>
              <a:rPr lang="en-ZA" sz="3200" kern="100" dirty="0">
                <a:effectLst/>
                <a:ea typeface="Aptos" panose="020B0004020202020204" pitchFamily="34" charset="0"/>
                <a:cs typeface="Times New Roman" panose="02020603050405020304" pitchFamily="18" charset="0"/>
              </a:rPr>
              <a:t>Where do I need to play the role as a mediator in my daily life? </a:t>
            </a:r>
          </a:p>
          <a:p>
            <a:pPr>
              <a:lnSpc>
                <a:spcPct val="115000"/>
              </a:lnSpc>
              <a:spcAft>
                <a:spcPts val="800"/>
              </a:spcAft>
            </a:pPr>
            <a:endParaRPr lang="en-ZA" sz="3000" kern="100"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62558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71391A-ADB4-6C47-98EE-0EBFEDB08BD4}"/>
              </a:ext>
            </a:extLst>
          </p:cNvPr>
          <p:cNvPicPr>
            <a:picLocks noChangeAspect="1"/>
          </p:cNvPicPr>
          <p:nvPr/>
        </p:nvPicPr>
        <p:blipFill>
          <a:blip r:embed="rId2"/>
          <a:stretch>
            <a:fillRect/>
          </a:stretch>
        </p:blipFill>
        <p:spPr>
          <a:xfrm>
            <a:off x="0" y="5130140"/>
            <a:ext cx="1077371" cy="1727859"/>
          </a:xfrm>
          <a:prstGeom prst="rect">
            <a:avLst/>
          </a:prstGeom>
        </p:spPr>
      </p:pic>
      <p:sp>
        <p:nvSpPr>
          <p:cNvPr id="3" name="TextBox 2"/>
          <p:cNvSpPr txBox="1"/>
          <p:nvPr/>
        </p:nvSpPr>
        <p:spPr>
          <a:xfrm>
            <a:off x="341194" y="173748"/>
            <a:ext cx="4425678" cy="707886"/>
          </a:xfrm>
          <a:prstGeom prst="rect">
            <a:avLst/>
          </a:prstGeom>
          <a:noFill/>
        </p:spPr>
        <p:txBody>
          <a:bodyPr wrap="square" rtlCol="0">
            <a:spAutoFit/>
          </a:bodyPr>
          <a:lstStyle/>
          <a:p>
            <a:r>
              <a:rPr lang="en-ZA" sz="4000" b="1" kern="100" dirty="0">
                <a:effectLst/>
                <a:ea typeface="Aptos" panose="020B0004020202020204" pitchFamily="34" charset="0"/>
                <a:cs typeface="Times New Roman" panose="02020603050405020304" pitchFamily="18" charset="0"/>
              </a:rPr>
              <a:t>1 Timothy 2:1-6 </a:t>
            </a:r>
            <a:r>
              <a:rPr lang="en-US" sz="4000" b="1" dirty="0"/>
              <a:t>ESV</a:t>
            </a:r>
            <a:endParaRPr lang="en-ZA" sz="4000" b="1" dirty="0"/>
          </a:p>
        </p:txBody>
      </p:sp>
      <p:sp>
        <p:nvSpPr>
          <p:cNvPr id="5" name="TextBox 4">
            <a:extLst>
              <a:ext uri="{FF2B5EF4-FFF2-40B4-BE49-F238E27FC236}">
                <a16:creationId xmlns:a16="http://schemas.microsoft.com/office/drawing/2014/main" id="{5186FB5B-AE82-3AFF-0725-96D3FF433CD5}"/>
              </a:ext>
            </a:extLst>
          </p:cNvPr>
          <p:cNvSpPr txBox="1"/>
          <p:nvPr/>
        </p:nvSpPr>
        <p:spPr>
          <a:xfrm>
            <a:off x="352977" y="910061"/>
            <a:ext cx="11486045" cy="3785652"/>
          </a:xfrm>
          <a:prstGeom prst="rect">
            <a:avLst/>
          </a:prstGeom>
          <a:noFill/>
        </p:spPr>
        <p:txBody>
          <a:bodyPr wrap="square">
            <a:spAutoFit/>
          </a:bodyPr>
          <a:lstStyle/>
          <a:p>
            <a:pPr algn="l"/>
            <a:r>
              <a:rPr lang="en-US" sz="3000" b="0" i="0" dirty="0">
                <a:solidFill>
                  <a:srgbClr val="777A7B"/>
                </a:solidFill>
                <a:effectLst/>
                <a:latin typeface="Inter"/>
              </a:rPr>
              <a:t>1</a:t>
            </a:r>
            <a:r>
              <a:rPr lang="en-US" sz="3000" b="0" i="0" dirty="0">
                <a:solidFill>
                  <a:srgbClr val="121212"/>
                </a:solidFill>
                <a:effectLst/>
                <a:latin typeface="Inter"/>
              </a:rPr>
              <a:t>First of all, then, I urge that supplications, prayers, intercessions, and thanksgivings be made for all people, </a:t>
            </a:r>
            <a:r>
              <a:rPr lang="en-US" sz="3000" b="0" i="0" dirty="0">
                <a:solidFill>
                  <a:srgbClr val="777A7B"/>
                </a:solidFill>
                <a:effectLst/>
                <a:latin typeface="Inter"/>
              </a:rPr>
              <a:t>2</a:t>
            </a:r>
            <a:r>
              <a:rPr lang="en-US" sz="3000" b="0" i="0" dirty="0">
                <a:solidFill>
                  <a:srgbClr val="121212"/>
                </a:solidFill>
                <a:effectLst/>
                <a:latin typeface="Inter"/>
              </a:rPr>
              <a:t>for kings and all who are in high positions, that we may lead a peaceful and quiet life, godly and dignified in every way. </a:t>
            </a:r>
            <a:r>
              <a:rPr lang="en-US" sz="3000" b="0" i="0" dirty="0">
                <a:solidFill>
                  <a:srgbClr val="777A7B"/>
                </a:solidFill>
                <a:effectLst/>
                <a:latin typeface="Inter"/>
              </a:rPr>
              <a:t>3</a:t>
            </a:r>
            <a:r>
              <a:rPr lang="en-US" sz="3000" b="0" i="0" dirty="0">
                <a:solidFill>
                  <a:srgbClr val="121212"/>
                </a:solidFill>
                <a:effectLst/>
                <a:latin typeface="Inter"/>
              </a:rPr>
              <a:t>This is good, and it is pleasing in the sight of God our Savior, </a:t>
            </a:r>
            <a:r>
              <a:rPr lang="en-US" sz="3000" b="0" i="0" dirty="0">
                <a:solidFill>
                  <a:srgbClr val="777A7B"/>
                </a:solidFill>
                <a:effectLst/>
                <a:latin typeface="Inter"/>
              </a:rPr>
              <a:t>4</a:t>
            </a:r>
            <a:r>
              <a:rPr lang="en-US" sz="3000" b="0" i="0" dirty="0">
                <a:solidFill>
                  <a:srgbClr val="121212"/>
                </a:solidFill>
                <a:effectLst/>
                <a:latin typeface="Inter"/>
              </a:rPr>
              <a:t>who desires all people to be saved and to come to the knowledge of the truth. </a:t>
            </a:r>
            <a:r>
              <a:rPr lang="en-US" sz="3000" b="0" i="0" dirty="0">
                <a:solidFill>
                  <a:srgbClr val="777A7B"/>
                </a:solidFill>
                <a:effectLst/>
                <a:latin typeface="Inter"/>
              </a:rPr>
              <a:t>5</a:t>
            </a:r>
            <a:r>
              <a:rPr lang="en-US" sz="3000" b="0" i="0" dirty="0">
                <a:solidFill>
                  <a:srgbClr val="121212"/>
                </a:solidFill>
                <a:effectLst/>
                <a:latin typeface="Inter"/>
              </a:rPr>
              <a:t>For there is one God, and there is one mediator between God and men, the man Christ Jesus, </a:t>
            </a:r>
            <a:r>
              <a:rPr lang="en-US" sz="3000" b="0" i="0" dirty="0">
                <a:solidFill>
                  <a:srgbClr val="777A7B"/>
                </a:solidFill>
                <a:effectLst/>
                <a:latin typeface="Inter"/>
              </a:rPr>
              <a:t>6</a:t>
            </a:r>
            <a:r>
              <a:rPr lang="en-US" sz="3000" b="0" i="0" dirty="0">
                <a:solidFill>
                  <a:srgbClr val="121212"/>
                </a:solidFill>
                <a:effectLst/>
                <a:latin typeface="Inter"/>
              </a:rPr>
              <a:t>who gave himself as a ransom for all, which is the testimony given at the proper time.</a:t>
            </a:r>
            <a:r>
              <a:rPr lang="en-US" sz="3000" b="0" i="0" dirty="0">
                <a:solidFill>
                  <a:srgbClr val="777A7B"/>
                </a:solidFill>
                <a:effectLst/>
                <a:latin typeface="Inter"/>
              </a:rPr>
              <a:t>'</a:t>
            </a:r>
          </a:p>
        </p:txBody>
      </p:sp>
    </p:spTree>
    <p:extLst>
      <p:ext uri="{BB962C8B-B14F-4D97-AF65-F5344CB8AC3E}">
        <p14:creationId xmlns:p14="http://schemas.microsoft.com/office/powerpoint/2010/main" val="2638961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90B02-6BE3-2034-DAA1-2C936184754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23A621C-79DD-E61D-8FAB-4094DA2DC4B4}"/>
              </a:ext>
            </a:extLst>
          </p:cNvPr>
          <p:cNvPicPr>
            <a:picLocks noChangeAspect="1"/>
          </p:cNvPicPr>
          <p:nvPr/>
        </p:nvPicPr>
        <p:blipFill>
          <a:blip r:embed="rId2"/>
          <a:stretch>
            <a:fillRect/>
          </a:stretch>
        </p:blipFill>
        <p:spPr>
          <a:xfrm>
            <a:off x="0" y="5130140"/>
            <a:ext cx="1077371" cy="1727859"/>
          </a:xfrm>
          <a:prstGeom prst="rect">
            <a:avLst/>
          </a:prstGeom>
        </p:spPr>
      </p:pic>
      <p:sp>
        <p:nvSpPr>
          <p:cNvPr id="5" name="TextBox 4">
            <a:extLst>
              <a:ext uri="{FF2B5EF4-FFF2-40B4-BE49-F238E27FC236}">
                <a16:creationId xmlns:a16="http://schemas.microsoft.com/office/drawing/2014/main" id="{D57E2A70-D36B-02B6-CC6F-124FCC1C5784}"/>
              </a:ext>
            </a:extLst>
          </p:cNvPr>
          <p:cNvSpPr txBox="1"/>
          <p:nvPr/>
        </p:nvSpPr>
        <p:spPr>
          <a:xfrm>
            <a:off x="832663" y="569868"/>
            <a:ext cx="11486045" cy="1323439"/>
          </a:xfrm>
          <a:prstGeom prst="rect">
            <a:avLst/>
          </a:prstGeom>
          <a:noFill/>
        </p:spPr>
        <p:txBody>
          <a:bodyPr wrap="square">
            <a:spAutoFit/>
          </a:bodyPr>
          <a:lstStyle/>
          <a:p>
            <a:pPr algn="l"/>
            <a:r>
              <a:rPr lang="en-US" sz="4000" b="1" dirty="0"/>
              <a:t>Definition</a:t>
            </a:r>
            <a:endParaRPr lang="en-US" sz="4000" b="1" i="0" dirty="0">
              <a:effectLst/>
            </a:endParaRPr>
          </a:p>
          <a:p>
            <a:pPr algn="l"/>
            <a:r>
              <a:rPr lang="en-US" sz="4000" b="0" i="0" dirty="0">
                <a:effectLst/>
              </a:rPr>
              <a:t> </a:t>
            </a:r>
          </a:p>
        </p:txBody>
      </p:sp>
      <p:sp>
        <p:nvSpPr>
          <p:cNvPr id="3" name="TextBox 2">
            <a:extLst>
              <a:ext uri="{FF2B5EF4-FFF2-40B4-BE49-F238E27FC236}">
                <a16:creationId xmlns:a16="http://schemas.microsoft.com/office/drawing/2014/main" id="{2F0BEB4A-660B-45D6-292B-D171FC78A819}"/>
              </a:ext>
            </a:extLst>
          </p:cNvPr>
          <p:cNvSpPr txBox="1"/>
          <p:nvPr/>
        </p:nvSpPr>
        <p:spPr>
          <a:xfrm>
            <a:off x="966864" y="1607312"/>
            <a:ext cx="9061555" cy="1554465"/>
          </a:xfrm>
          <a:prstGeom prst="rect">
            <a:avLst/>
          </a:prstGeom>
          <a:noFill/>
        </p:spPr>
        <p:txBody>
          <a:bodyPr wrap="square">
            <a:spAutoFit/>
          </a:bodyPr>
          <a:lstStyle/>
          <a:p>
            <a:pPr>
              <a:lnSpc>
                <a:spcPct val="115000"/>
              </a:lnSpc>
              <a:spcAft>
                <a:spcPts val="800"/>
              </a:spcAft>
            </a:pPr>
            <a:r>
              <a:rPr lang="en-ZA" sz="2800" dirty="0">
                <a:effectLst/>
                <a:latin typeface="Aptos" panose="020B0004020202020204" pitchFamily="34" charset="0"/>
                <a:ea typeface="Aptos" panose="020B0004020202020204" pitchFamily="34" charset="0"/>
                <a:cs typeface="Times New Roman" panose="02020603050405020304" pitchFamily="18" charset="0"/>
              </a:rPr>
              <a:t>In a biblical context, a mediator is a go-between, 	        a reconciler, an intercessor, someone who facilitates a relationship or agreement between two parties.</a:t>
            </a:r>
            <a:endParaRPr lang="en-ZA" sz="40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88876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AE7B1-4705-C66E-0865-7BFF57CE5E4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82AAA63-6C77-E195-C1D4-83D40B083564}"/>
              </a:ext>
            </a:extLst>
          </p:cNvPr>
          <p:cNvPicPr>
            <a:picLocks noChangeAspect="1"/>
          </p:cNvPicPr>
          <p:nvPr/>
        </p:nvPicPr>
        <p:blipFill>
          <a:blip r:embed="rId2"/>
          <a:stretch>
            <a:fillRect/>
          </a:stretch>
        </p:blipFill>
        <p:spPr>
          <a:xfrm>
            <a:off x="0" y="5130140"/>
            <a:ext cx="1077371" cy="1727859"/>
          </a:xfrm>
          <a:prstGeom prst="rect">
            <a:avLst/>
          </a:prstGeom>
        </p:spPr>
      </p:pic>
      <p:sp>
        <p:nvSpPr>
          <p:cNvPr id="3" name="TextBox 2">
            <a:extLst>
              <a:ext uri="{FF2B5EF4-FFF2-40B4-BE49-F238E27FC236}">
                <a16:creationId xmlns:a16="http://schemas.microsoft.com/office/drawing/2014/main" id="{F30CFB2C-581B-8192-9A66-C8535B4DE030}"/>
              </a:ext>
            </a:extLst>
          </p:cNvPr>
          <p:cNvSpPr txBox="1"/>
          <p:nvPr/>
        </p:nvSpPr>
        <p:spPr>
          <a:xfrm>
            <a:off x="341194" y="173748"/>
            <a:ext cx="4425678" cy="707886"/>
          </a:xfrm>
          <a:prstGeom prst="rect">
            <a:avLst/>
          </a:prstGeom>
          <a:noFill/>
        </p:spPr>
        <p:txBody>
          <a:bodyPr wrap="square" rtlCol="0">
            <a:spAutoFit/>
          </a:bodyPr>
          <a:lstStyle/>
          <a:p>
            <a:r>
              <a:rPr lang="en-ZA" sz="4000" b="1" kern="100" dirty="0">
                <a:effectLst/>
                <a:ea typeface="Aptos" panose="020B0004020202020204" pitchFamily="34" charset="0"/>
                <a:cs typeface="Times New Roman" panose="02020603050405020304" pitchFamily="18" charset="0"/>
              </a:rPr>
              <a:t>1 Timothy 2:1-6 </a:t>
            </a:r>
            <a:r>
              <a:rPr lang="en-US" sz="4000" b="1" dirty="0"/>
              <a:t>ESV</a:t>
            </a:r>
            <a:endParaRPr lang="en-ZA" sz="4000" b="1" dirty="0"/>
          </a:p>
        </p:txBody>
      </p:sp>
      <p:sp>
        <p:nvSpPr>
          <p:cNvPr id="5" name="TextBox 4">
            <a:extLst>
              <a:ext uri="{FF2B5EF4-FFF2-40B4-BE49-F238E27FC236}">
                <a16:creationId xmlns:a16="http://schemas.microsoft.com/office/drawing/2014/main" id="{F8883190-4D14-6374-1D71-5290D08453AA}"/>
              </a:ext>
            </a:extLst>
          </p:cNvPr>
          <p:cNvSpPr txBox="1"/>
          <p:nvPr/>
        </p:nvSpPr>
        <p:spPr>
          <a:xfrm>
            <a:off x="352977" y="910061"/>
            <a:ext cx="11486045" cy="3785652"/>
          </a:xfrm>
          <a:prstGeom prst="rect">
            <a:avLst/>
          </a:prstGeom>
          <a:noFill/>
        </p:spPr>
        <p:txBody>
          <a:bodyPr wrap="square">
            <a:spAutoFit/>
          </a:bodyPr>
          <a:lstStyle/>
          <a:p>
            <a:pPr algn="l"/>
            <a:r>
              <a:rPr lang="en-US" sz="3000" b="1" i="0" dirty="0">
                <a:solidFill>
                  <a:srgbClr val="777A7B"/>
                </a:solidFill>
                <a:effectLst/>
                <a:latin typeface="Inter"/>
              </a:rPr>
              <a:t>1</a:t>
            </a:r>
            <a:r>
              <a:rPr lang="en-US" sz="3000" b="1" i="0" dirty="0">
                <a:solidFill>
                  <a:srgbClr val="121212"/>
                </a:solidFill>
                <a:effectLst/>
                <a:latin typeface="Inter"/>
              </a:rPr>
              <a:t>First of all, then, I urge that supplications, prayers, intercessions, and thanksgivings be made for all people, </a:t>
            </a:r>
            <a:r>
              <a:rPr lang="en-US" sz="3000" b="0" i="0" dirty="0">
                <a:solidFill>
                  <a:srgbClr val="777A7B"/>
                </a:solidFill>
                <a:effectLst/>
                <a:latin typeface="Inter"/>
              </a:rPr>
              <a:t>2</a:t>
            </a:r>
            <a:r>
              <a:rPr lang="en-US" sz="3000" b="0" i="0" dirty="0">
                <a:solidFill>
                  <a:srgbClr val="121212"/>
                </a:solidFill>
                <a:effectLst/>
                <a:latin typeface="Inter"/>
              </a:rPr>
              <a:t>for kings and all who are in high positions, that we may lead a peaceful and quiet life, godly and dignified in every way. </a:t>
            </a:r>
            <a:r>
              <a:rPr lang="en-US" sz="3000" b="0" i="0" dirty="0">
                <a:solidFill>
                  <a:srgbClr val="777A7B"/>
                </a:solidFill>
                <a:effectLst/>
                <a:latin typeface="Inter"/>
              </a:rPr>
              <a:t>3</a:t>
            </a:r>
            <a:r>
              <a:rPr lang="en-US" sz="3000" b="0" i="0" dirty="0">
                <a:solidFill>
                  <a:srgbClr val="121212"/>
                </a:solidFill>
                <a:effectLst/>
                <a:latin typeface="Inter"/>
              </a:rPr>
              <a:t>This is good, and it is pleasing in the sight of God our Savior, </a:t>
            </a:r>
            <a:r>
              <a:rPr lang="en-US" sz="3000" b="0" i="0" dirty="0">
                <a:solidFill>
                  <a:srgbClr val="777A7B"/>
                </a:solidFill>
                <a:effectLst/>
                <a:latin typeface="Inter"/>
              </a:rPr>
              <a:t>4</a:t>
            </a:r>
            <a:r>
              <a:rPr lang="en-US" sz="3000" b="0" i="0" dirty="0">
                <a:solidFill>
                  <a:srgbClr val="121212"/>
                </a:solidFill>
                <a:effectLst/>
                <a:latin typeface="Inter"/>
              </a:rPr>
              <a:t>who desires all people to be saved and to come to the knowledge of the truth. </a:t>
            </a:r>
            <a:r>
              <a:rPr lang="en-US" sz="3000" b="0" i="0" dirty="0">
                <a:solidFill>
                  <a:srgbClr val="777A7B"/>
                </a:solidFill>
                <a:effectLst/>
                <a:latin typeface="Inter"/>
              </a:rPr>
              <a:t>5</a:t>
            </a:r>
            <a:r>
              <a:rPr lang="en-US" sz="3000" b="0" i="0" dirty="0">
                <a:solidFill>
                  <a:srgbClr val="121212"/>
                </a:solidFill>
                <a:effectLst/>
                <a:latin typeface="Inter"/>
              </a:rPr>
              <a:t>For there is one God, and there is one mediator between God and men, the man Christ Jesus, </a:t>
            </a:r>
            <a:r>
              <a:rPr lang="en-US" sz="3000" b="0" i="0" dirty="0">
                <a:solidFill>
                  <a:srgbClr val="777A7B"/>
                </a:solidFill>
                <a:effectLst/>
                <a:latin typeface="Inter"/>
              </a:rPr>
              <a:t>6</a:t>
            </a:r>
            <a:r>
              <a:rPr lang="en-US" sz="3000" b="0" i="0" dirty="0">
                <a:solidFill>
                  <a:srgbClr val="121212"/>
                </a:solidFill>
                <a:effectLst/>
                <a:latin typeface="Inter"/>
              </a:rPr>
              <a:t>who gave himself as a ransom for all, which is the testimony given at the proper time.</a:t>
            </a:r>
            <a:r>
              <a:rPr lang="en-US" sz="3000" b="0" i="0" dirty="0">
                <a:solidFill>
                  <a:srgbClr val="777A7B"/>
                </a:solidFill>
                <a:effectLst/>
                <a:latin typeface="Inter"/>
              </a:rPr>
              <a:t>'</a:t>
            </a:r>
          </a:p>
        </p:txBody>
      </p:sp>
    </p:spTree>
    <p:extLst>
      <p:ext uri="{BB962C8B-B14F-4D97-AF65-F5344CB8AC3E}">
        <p14:creationId xmlns:p14="http://schemas.microsoft.com/office/powerpoint/2010/main" val="426364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EA83E-B166-ACA7-6DE6-0634FA7F6EB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EF8D6BF-3ECB-0749-90D4-F94E16A2F0EA}"/>
              </a:ext>
            </a:extLst>
          </p:cNvPr>
          <p:cNvPicPr>
            <a:picLocks noChangeAspect="1"/>
          </p:cNvPicPr>
          <p:nvPr/>
        </p:nvPicPr>
        <p:blipFill>
          <a:blip r:embed="rId2"/>
          <a:stretch>
            <a:fillRect/>
          </a:stretch>
        </p:blipFill>
        <p:spPr>
          <a:xfrm>
            <a:off x="0" y="5130140"/>
            <a:ext cx="1077371" cy="1727859"/>
          </a:xfrm>
          <a:prstGeom prst="rect">
            <a:avLst/>
          </a:prstGeom>
        </p:spPr>
      </p:pic>
      <p:sp>
        <p:nvSpPr>
          <p:cNvPr id="3" name="TextBox 2">
            <a:extLst>
              <a:ext uri="{FF2B5EF4-FFF2-40B4-BE49-F238E27FC236}">
                <a16:creationId xmlns:a16="http://schemas.microsoft.com/office/drawing/2014/main" id="{A70A6598-6314-FD02-24F7-10DB411ACF17}"/>
              </a:ext>
            </a:extLst>
          </p:cNvPr>
          <p:cNvSpPr txBox="1"/>
          <p:nvPr/>
        </p:nvSpPr>
        <p:spPr>
          <a:xfrm>
            <a:off x="341194" y="173748"/>
            <a:ext cx="4425678" cy="707886"/>
          </a:xfrm>
          <a:prstGeom prst="rect">
            <a:avLst/>
          </a:prstGeom>
          <a:noFill/>
        </p:spPr>
        <p:txBody>
          <a:bodyPr wrap="square" rtlCol="0">
            <a:spAutoFit/>
          </a:bodyPr>
          <a:lstStyle/>
          <a:p>
            <a:r>
              <a:rPr lang="en-ZA" sz="4000" b="1" kern="100" dirty="0">
                <a:effectLst/>
                <a:ea typeface="Aptos" panose="020B0004020202020204" pitchFamily="34" charset="0"/>
                <a:cs typeface="Times New Roman" panose="02020603050405020304" pitchFamily="18" charset="0"/>
              </a:rPr>
              <a:t>1 Timothy 2:1-6 </a:t>
            </a:r>
            <a:r>
              <a:rPr lang="en-US" sz="4000" b="1" dirty="0"/>
              <a:t>ESV</a:t>
            </a:r>
            <a:endParaRPr lang="en-ZA" sz="4000" b="1" dirty="0"/>
          </a:p>
        </p:txBody>
      </p:sp>
      <p:sp>
        <p:nvSpPr>
          <p:cNvPr id="5" name="TextBox 4">
            <a:extLst>
              <a:ext uri="{FF2B5EF4-FFF2-40B4-BE49-F238E27FC236}">
                <a16:creationId xmlns:a16="http://schemas.microsoft.com/office/drawing/2014/main" id="{33D8895A-F427-E2C4-2D43-EC63485D8B41}"/>
              </a:ext>
            </a:extLst>
          </p:cNvPr>
          <p:cNvSpPr txBox="1"/>
          <p:nvPr/>
        </p:nvSpPr>
        <p:spPr>
          <a:xfrm>
            <a:off x="352977" y="910061"/>
            <a:ext cx="11486045" cy="4247317"/>
          </a:xfrm>
          <a:prstGeom prst="rect">
            <a:avLst/>
          </a:prstGeom>
          <a:noFill/>
        </p:spPr>
        <p:txBody>
          <a:bodyPr wrap="square">
            <a:spAutoFit/>
          </a:bodyPr>
          <a:lstStyle/>
          <a:p>
            <a:pPr algn="l"/>
            <a:r>
              <a:rPr lang="en-US" sz="3000" b="0" i="0" dirty="0">
                <a:solidFill>
                  <a:srgbClr val="777A7B"/>
                </a:solidFill>
                <a:effectLst/>
                <a:latin typeface="Inter"/>
              </a:rPr>
              <a:t>1</a:t>
            </a:r>
            <a:r>
              <a:rPr lang="en-US" sz="3000" b="0" i="0" dirty="0">
                <a:solidFill>
                  <a:srgbClr val="121212"/>
                </a:solidFill>
                <a:effectLst/>
                <a:latin typeface="Inter"/>
              </a:rPr>
              <a:t>First of all, then, I urge that supplications, prayers, intercessions, and thanksgivings be made for all people, </a:t>
            </a:r>
            <a:r>
              <a:rPr lang="en-US" sz="3000" b="1" i="0" dirty="0">
                <a:solidFill>
                  <a:srgbClr val="777A7B"/>
                </a:solidFill>
                <a:effectLst/>
                <a:latin typeface="Inter"/>
              </a:rPr>
              <a:t>2</a:t>
            </a:r>
            <a:r>
              <a:rPr lang="en-US" sz="3000" b="1" i="0" dirty="0">
                <a:solidFill>
                  <a:srgbClr val="121212"/>
                </a:solidFill>
                <a:effectLst/>
                <a:latin typeface="Inter"/>
              </a:rPr>
              <a:t>for kings and all who are in high positions, that we may lead a peaceful and quiet life, godly and dignified in every way. </a:t>
            </a:r>
            <a:r>
              <a:rPr lang="en-US" sz="3000" b="1" i="0" dirty="0">
                <a:solidFill>
                  <a:srgbClr val="777A7B"/>
                </a:solidFill>
                <a:effectLst/>
                <a:latin typeface="Inter"/>
              </a:rPr>
              <a:t>3</a:t>
            </a:r>
            <a:r>
              <a:rPr lang="en-US" sz="3000" b="1" i="0" dirty="0">
                <a:solidFill>
                  <a:srgbClr val="121212"/>
                </a:solidFill>
                <a:effectLst/>
                <a:latin typeface="Inter"/>
              </a:rPr>
              <a:t>This is good, and it is pleasing in the sight of God our Savior, </a:t>
            </a:r>
            <a:r>
              <a:rPr lang="en-US" sz="3000" b="1" i="0" dirty="0">
                <a:solidFill>
                  <a:srgbClr val="777A7B"/>
                </a:solidFill>
                <a:effectLst/>
                <a:latin typeface="Inter"/>
              </a:rPr>
              <a:t>4</a:t>
            </a:r>
            <a:r>
              <a:rPr lang="en-US" sz="3000" b="1" i="0" dirty="0">
                <a:solidFill>
                  <a:srgbClr val="121212"/>
                </a:solidFill>
                <a:effectLst/>
                <a:latin typeface="Inter"/>
              </a:rPr>
              <a:t>who desires all people to be saved and to come to the knowledge of the truth. </a:t>
            </a:r>
            <a:r>
              <a:rPr lang="en-US" sz="3000" b="0" i="0" dirty="0">
                <a:solidFill>
                  <a:srgbClr val="777A7B"/>
                </a:solidFill>
                <a:effectLst/>
                <a:latin typeface="Inter"/>
              </a:rPr>
              <a:t>5</a:t>
            </a:r>
            <a:r>
              <a:rPr lang="en-US" sz="3000" b="0" i="0" dirty="0">
                <a:solidFill>
                  <a:srgbClr val="121212"/>
                </a:solidFill>
                <a:effectLst/>
                <a:latin typeface="Inter"/>
              </a:rPr>
              <a:t>For there is one God, and there is one mediator between God and men, the man Christ Jesus, </a:t>
            </a:r>
            <a:r>
              <a:rPr lang="en-US" sz="3000" b="0" i="0" dirty="0">
                <a:solidFill>
                  <a:srgbClr val="777A7B"/>
                </a:solidFill>
                <a:effectLst/>
                <a:latin typeface="Inter"/>
              </a:rPr>
              <a:t>6</a:t>
            </a:r>
            <a:r>
              <a:rPr lang="en-US" sz="3000" b="0" i="0" dirty="0">
                <a:solidFill>
                  <a:srgbClr val="121212"/>
                </a:solidFill>
                <a:effectLst/>
                <a:latin typeface="Inter"/>
              </a:rPr>
              <a:t>who gave himself as a ransom for all, which is the testimony given at the proper time.</a:t>
            </a:r>
            <a:r>
              <a:rPr lang="en-US" sz="3000" b="0" i="0" dirty="0">
                <a:solidFill>
                  <a:srgbClr val="777A7B"/>
                </a:solidFill>
                <a:effectLst/>
                <a:latin typeface="Inter"/>
              </a:rPr>
              <a:t>'</a:t>
            </a:r>
          </a:p>
        </p:txBody>
      </p:sp>
    </p:spTree>
    <p:extLst>
      <p:ext uri="{BB962C8B-B14F-4D97-AF65-F5344CB8AC3E}">
        <p14:creationId xmlns:p14="http://schemas.microsoft.com/office/powerpoint/2010/main" val="1818736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3F63C-CA98-B47F-5CC8-BE8AA797FB5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AC7544A-B0B3-B6D7-B148-437A9E4F8387}"/>
              </a:ext>
            </a:extLst>
          </p:cNvPr>
          <p:cNvPicPr>
            <a:picLocks noChangeAspect="1"/>
          </p:cNvPicPr>
          <p:nvPr/>
        </p:nvPicPr>
        <p:blipFill>
          <a:blip r:embed="rId2"/>
          <a:stretch>
            <a:fillRect/>
          </a:stretch>
        </p:blipFill>
        <p:spPr>
          <a:xfrm>
            <a:off x="0" y="5130140"/>
            <a:ext cx="1077371" cy="1727859"/>
          </a:xfrm>
          <a:prstGeom prst="rect">
            <a:avLst/>
          </a:prstGeom>
        </p:spPr>
      </p:pic>
      <p:sp>
        <p:nvSpPr>
          <p:cNvPr id="3" name="TextBox 2">
            <a:extLst>
              <a:ext uri="{FF2B5EF4-FFF2-40B4-BE49-F238E27FC236}">
                <a16:creationId xmlns:a16="http://schemas.microsoft.com/office/drawing/2014/main" id="{FEC7C594-8CF2-E6FA-44DB-D283E57DB595}"/>
              </a:ext>
            </a:extLst>
          </p:cNvPr>
          <p:cNvSpPr txBox="1"/>
          <p:nvPr/>
        </p:nvSpPr>
        <p:spPr>
          <a:xfrm>
            <a:off x="341194" y="173748"/>
            <a:ext cx="4425678" cy="707886"/>
          </a:xfrm>
          <a:prstGeom prst="rect">
            <a:avLst/>
          </a:prstGeom>
          <a:noFill/>
        </p:spPr>
        <p:txBody>
          <a:bodyPr wrap="square" rtlCol="0">
            <a:spAutoFit/>
          </a:bodyPr>
          <a:lstStyle/>
          <a:p>
            <a:r>
              <a:rPr lang="en-ZA" sz="4000" b="1" kern="100" dirty="0">
                <a:effectLst/>
                <a:ea typeface="Aptos" panose="020B0004020202020204" pitchFamily="34" charset="0"/>
                <a:cs typeface="Times New Roman" panose="02020603050405020304" pitchFamily="18" charset="0"/>
              </a:rPr>
              <a:t>1 Timothy 2:1-6 </a:t>
            </a:r>
            <a:r>
              <a:rPr lang="en-US" sz="4000" b="1" dirty="0"/>
              <a:t>ESV</a:t>
            </a:r>
            <a:endParaRPr lang="en-ZA" sz="4000" b="1" dirty="0"/>
          </a:p>
        </p:txBody>
      </p:sp>
      <p:sp>
        <p:nvSpPr>
          <p:cNvPr id="5" name="TextBox 4">
            <a:extLst>
              <a:ext uri="{FF2B5EF4-FFF2-40B4-BE49-F238E27FC236}">
                <a16:creationId xmlns:a16="http://schemas.microsoft.com/office/drawing/2014/main" id="{7DB4374B-5BE3-7318-9722-D5940325136F}"/>
              </a:ext>
            </a:extLst>
          </p:cNvPr>
          <p:cNvSpPr txBox="1"/>
          <p:nvPr/>
        </p:nvSpPr>
        <p:spPr>
          <a:xfrm>
            <a:off x="352977" y="910061"/>
            <a:ext cx="11486045" cy="4247317"/>
          </a:xfrm>
          <a:prstGeom prst="rect">
            <a:avLst/>
          </a:prstGeom>
          <a:noFill/>
        </p:spPr>
        <p:txBody>
          <a:bodyPr wrap="square">
            <a:spAutoFit/>
          </a:bodyPr>
          <a:lstStyle/>
          <a:p>
            <a:pPr algn="l"/>
            <a:r>
              <a:rPr lang="en-US" sz="3000" b="0" i="0" dirty="0">
                <a:solidFill>
                  <a:srgbClr val="777A7B"/>
                </a:solidFill>
                <a:effectLst/>
                <a:latin typeface="Inter"/>
              </a:rPr>
              <a:t>1</a:t>
            </a:r>
            <a:r>
              <a:rPr lang="en-US" sz="3000" b="0" i="0" dirty="0">
                <a:solidFill>
                  <a:srgbClr val="121212"/>
                </a:solidFill>
                <a:effectLst/>
                <a:latin typeface="Inter"/>
              </a:rPr>
              <a:t>First of all, then, I urge that supplications, prayers, intercessions, and thanksgivings be made for all people, </a:t>
            </a:r>
            <a:r>
              <a:rPr lang="en-US" sz="3000" b="0" i="0" dirty="0">
                <a:solidFill>
                  <a:srgbClr val="777A7B"/>
                </a:solidFill>
                <a:effectLst/>
                <a:latin typeface="Inter"/>
              </a:rPr>
              <a:t>2</a:t>
            </a:r>
            <a:r>
              <a:rPr lang="en-US" sz="3000" b="0" i="0" dirty="0">
                <a:solidFill>
                  <a:srgbClr val="121212"/>
                </a:solidFill>
                <a:effectLst/>
                <a:latin typeface="Inter"/>
              </a:rPr>
              <a:t>for kings and all who are in high positions, that we may lead a peaceful and quiet life, godly and dignified in every way. </a:t>
            </a:r>
            <a:r>
              <a:rPr lang="en-US" sz="3000" b="0" i="0" dirty="0">
                <a:solidFill>
                  <a:srgbClr val="777A7B"/>
                </a:solidFill>
                <a:effectLst/>
                <a:latin typeface="Inter"/>
              </a:rPr>
              <a:t>3</a:t>
            </a:r>
            <a:r>
              <a:rPr lang="en-US" sz="3000" b="0" i="0" dirty="0">
                <a:solidFill>
                  <a:srgbClr val="121212"/>
                </a:solidFill>
                <a:effectLst/>
                <a:latin typeface="Inter"/>
              </a:rPr>
              <a:t>This is good, and it is pleasing in the sight of God our Savior, </a:t>
            </a:r>
            <a:r>
              <a:rPr lang="en-US" sz="3000" b="0" i="0" dirty="0">
                <a:solidFill>
                  <a:srgbClr val="777A7B"/>
                </a:solidFill>
                <a:effectLst/>
                <a:latin typeface="Inter"/>
              </a:rPr>
              <a:t>4</a:t>
            </a:r>
            <a:r>
              <a:rPr lang="en-US" sz="3000" b="0" i="0" dirty="0">
                <a:solidFill>
                  <a:srgbClr val="121212"/>
                </a:solidFill>
                <a:effectLst/>
                <a:latin typeface="Inter"/>
              </a:rPr>
              <a:t>who desires all people to be saved and to come to the knowledge of the truth. </a:t>
            </a:r>
            <a:r>
              <a:rPr lang="en-US" sz="3000" b="1" i="0" dirty="0">
                <a:solidFill>
                  <a:srgbClr val="777A7B"/>
                </a:solidFill>
                <a:effectLst/>
                <a:latin typeface="Inter"/>
              </a:rPr>
              <a:t>5</a:t>
            </a:r>
            <a:r>
              <a:rPr lang="en-US" sz="3000" b="1" i="0" dirty="0">
                <a:solidFill>
                  <a:srgbClr val="121212"/>
                </a:solidFill>
                <a:effectLst/>
                <a:latin typeface="Inter"/>
              </a:rPr>
              <a:t>For there is one God, and there is one mediator between God and men, the man Christ Jesus, </a:t>
            </a:r>
            <a:r>
              <a:rPr lang="en-US" sz="3000" b="1" i="0" dirty="0">
                <a:solidFill>
                  <a:srgbClr val="777A7B"/>
                </a:solidFill>
                <a:effectLst/>
                <a:latin typeface="Inter"/>
              </a:rPr>
              <a:t>6</a:t>
            </a:r>
            <a:r>
              <a:rPr lang="en-US" sz="3000" b="1" i="0" dirty="0">
                <a:solidFill>
                  <a:srgbClr val="121212"/>
                </a:solidFill>
                <a:effectLst/>
                <a:latin typeface="Inter"/>
              </a:rPr>
              <a:t>who gave himself as a ransom for all, which is the testimony given at the proper time.</a:t>
            </a:r>
            <a:r>
              <a:rPr lang="en-US" sz="3000" b="1" i="0" dirty="0">
                <a:solidFill>
                  <a:srgbClr val="777A7B"/>
                </a:solidFill>
                <a:effectLst/>
                <a:latin typeface="Inter"/>
              </a:rPr>
              <a:t>'</a:t>
            </a:r>
          </a:p>
        </p:txBody>
      </p:sp>
    </p:spTree>
    <p:extLst>
      <p:ext uri="{BB962C8B-B14F-4D97-AF65-F5344CB8AC3E}">
        <p14:creationId xmlns:p14="http://schemas.microsoft.com/office/powerpoint/2010/main" val="647579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AE85B-2315-32C3-66E6-9E2A5F83FBD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AEE64CD-92D0-9133-5857-5D954C4A1F30}"/>
              </a:ext>
            </a:extLst>
          </p:cNvPr>
          <p:cNvPicPr>
            <a:picLocks noChangeAspect="1"/>
          </p:cNvPicPr>
          <p:nvPr/>
        </p:nvPicPr>
        <p:blipFill>
          <a:blip r:embed="rId2"/>
          <a:stretch>
            <a:fillRect/>
          </a:stretch>
        </p:blipFill>
        <p:spPr>
          <a:xfrm>
            <a:off x="0" y="5130140"/>
            <a:ext cx="1077371" cy="1727859"/>
          </a:xfrm>
          <a:prstGeom prst="rect">
            <a:avLst/>
          </a:prstGeom>
        </p:spPr>
      </p:pic>
      <p:sp>
        <p:nvSpPr>
          <p:cNvPr id="3" name="TextBox 2">
            <a:extLst>
              <a:ext uri="{FF2B5EF4-FFF2-40B4-BE49-F238E27FC236}">
                <a16:creationId xmlns:a16="http://schemas.microsoft.com/office/drawing/2014/main" id="{D44C2D21-C30F-FBE5-983B-FF49B18D01DE}"/>
              </a:ext>
            </a:extLst>
          </p:cNvPr>
          <p:cNvSpPr txBox="1"/>
          <p:nvPr/>
        </p:nvSpPr>
        <p:spPr>
          <a:xfrm>
            <a:off x="341194" y="173748"/>
            <a:ext cx="4425678" cy="707886"/>
          </a:xfrm>
          <a:prstGeom prst="rect">
            <a:avLst/>
          </a:prstGeom>
          <a:noFill/>
        </p:spPr>
        <p:txBody>
          <a:bodyPr wrap="square" rtlCol="0">
            <a:spAutoFit/>
          </a:bodyPr>
          <a:lstStyle/>
          <a:p>
            <a:r>
              <a:rPr lang="en-ZA" sz="4000" b="1" kern="100" dirty="0">
                <a:effectLst/>
                <a:ea typeface="Aptos" panose="020B0004020202020204" pitchFamily="34" charset="0"/>
                <a:cs typeface="Times New Roman" panose="02020603050405020304" pitchFamily="18" charset="0"/>
              </a:rPr>
              <a:t>John 14:6 </a:t>
            </a:r>
            <a:r>
              <a:rPr lang="en-US" sz="4000" b="1" dirty="0"/>
              <a:t>ESV</a:t>
            </a:r>
            <a:endParaRPr lang="en-ZA" sz="4000" b="1" dirty="0"/>
          </a:p>
        </p:txBody>
      </p:sp>
      <p:sp>
        <p:nvSpPr>
          <p:cNvPr id="5" name="TextBox 4">
            <a:extLst>
              <a:ext uri="{FF2B5EF4-FFF2-40B4-BE49-F238E27FC236}">
                <a16:creationId xmlns:a16="http://schemas.microsoft.com/office/drawing/2014/main" id="{4C6A65B2-F68F-C53B-F6F7-DB7B89085074}"/>
              </a:ext>
            </a:extLst>
          </p:cNvPr>
          <p:cNvSpPr txBox="1"/>
          <p:nvPr/>
        </p:nvSpPr>
        <p:spPr>
          <a:xfrm>
            <a:off x="352977" y="1189251"/>
            <a:ext cx="11486045" cy="1077218"/>
          </a:xfrm>
          <a:prstGeom prst="rect">
            <a:avLst/>
          </a:prstGeom>
          <a:noFill/>
        </p:spPr>
        <p:txBody>
          <a:bodyPr wrap="square">
            <a:spAutoFit/>
          </a:bodyPr>
          <a:lstStyle/>
          <a:p>
            <a:pPr algn="l"/>
            <a:r>
              <a:rPr lang="en-US" sz="3200" b="0" i="0" dirty="0">
                <a:solidFill>
                  <a:srgbClr val="121212"/>
                </a:solidFill>
                <a:effectLst/>
                <a:latin typeface="Inter"/>
              </a:rPr>
              <a:t>Jesus said to him, </a:t>
            </a:r>
            <a:r>
              <a:rPr lang="en-US" sz="3200" b="0" i="0" dirty="0">
                <a:solidFill>
                  <a:srgbClr val="FF3D4D"/>
                </a:solidFill>
                <a:effectLst/>
                <a:latin typeface="Inter"/>
              </a:rPr>
              <a:t>“I am the way, and the truth, and the life. No one comes to the Father except through me.</a:t>
            </a:r>
            <a:endParaRPr lang="en-US" sz="3000" b="0" i="0" dirty="0">
              <a:solidFill>
                <a:srgbClr val="777A7B"/>
              </a:solidFill>
              <a:effectLst/>
              <a:latin typeface="Inter"/>
            </a:endParaRPr>
          </a:p>
        </p:txBody>
      </p:sp>
    </p:spTree>
    <p:extLst>
      <p:ext uri="{BB962C8B-B14F-4D97-AF65-F5344CB8AC3E}">
        <p14:creationId xmlns:p14="http://schemas.microsoft.com/office/powerpoint/2010/main" val="2395208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D40B3-A271-6257-DC91-8C9D53B5F71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8E02E72-629B-A91C-422D-8DDC52F1FCCC}"/>
              </a:ext>
            </a:extLst>
          </p:cNvPr>
          <p:cNvPicPr>
            <a:picLocks noChangeAspect="1"/>
          </p:cNvPicPr>
          <p:nvPr/>
        </p:nvPicPr>
        <p:blipFill>
          <a:blip r:embed="rId2"/>
          <a:stretch>
            <a:fillRect/>
          </a:stretch>
        </p:blipFill>
        <p:spPr>
          <a:xfrm>
            <a:off x="0" y="5130140"/>
            <a:ext cx="1077371" cy="1727859"/>
          </a:xfrm>
          <a:prstGeom prst="rect">
            <a:avLst/>
          </a:prstGeom>
        </p:spPr>
      </p:pic>
      <p:sp>
        <p:nvSpPr>
          <p:cNvPr id="3" name="TextBox 2">
            <a:extLst>
              <a:ext uri="{FF2B5EF4-FFF2-40B4-BE49-F238E27FC236}">
                <a16:creationId xmlns:a16="http://schemas.microsoft.com/office/drawing/2014/main" id="{35DC1663-B667-9C9A-B7B6-5688B01AEF3F}"/>
              </a:ext>
            </a:extLst>
          </p:cNvPr>
          <p:cNvSpPr txBox="1"/>
          <p:nvPr/>
        </p:nvSpPr>
        <p:spPr>
          <a:xfrm>
            <a:off x="341194" y="173748"/>
            <a:ext cx="4425678" cy="707886"/>
          </a:xfrm>
          <a:prstGeom prst="rect">
            <a:avLst/>
          </a:prstGeom>
          <a:noFill/>
        </p:spPr>
        <p:txBody>
          <a:bodyPr wrap="square" rtlCol="0">
            <a:spAutoFit/>
          </a:bodyPr>
          <a:lstStyle/>
          <a:p>
            <a:r>
              <a:rPr lang="en-ZA" sz="4000" b="1" dirty="0">
                <a:effectLst/>
                <a:ea typeface="Aptos" panose="020B0004020202020204" pitchFamily="34" charset="0"/>
                <a:cs typeface="Times New Roman" panose="02020603050405020304" pitchFamily="18" charset="0"/>
              </a:rPr>
              <a:t>Hebrews 9:15 </a:t>
            </a:r>
            <a:r>
              <a:rPr lang="en-US" sz="4000" b="1" dirty="0"/>
              <a:t>ESV</a:t>
            </a:r>
            <a:endParaRPr lang="en-ZA" sz="4000" b="1" dirty="0"/>
          </a:p>
        </p:txBody>
      </p:sp>
      <p:sp>
        <p:nvSpPr>
          <p:cNvPr id="5" name="TextBox 4">
            <a:extLst>
              <a:ext uri="{FF2B5EF4-FFF2-40B4-BE49-F238E27FC236}">
                <a16:creationId xmlns:a16="http://schemas.microsoft.com/office/drawing/2014/main" id="{E3C5FF28-726F-FAF2-3188-A045A34B0B01}"/>
              </a:ext>
            </a:extLst>
          </p:cNvPr>
          <p:cNvSpPr txBox="1"/>
          <p:nvPr/>
        </p:nvSpPr>
        <p:spPr>
          <a:xfrm>
            <a:off x="352977" y="1134909"/>
            <a:ext cx="11486045" cy="2062103"/>
          </a:xfrm>
          <a:prstGeom prst="rect">
            <a:avLst/>
          </a:prstGeom>
          <a:noFill/>
        </p:spPr>
        <p:txBody>
          <a:bodyPr wrap="square">
            <a:spAutoFit/>
          </a:bodyPr>
          <a:lstStyle/>
          <a:p>
            <a:pPr algn="l"/>
            <a:r>
              <a:rPr lang="en-US" sz="3200" b="0" i="0" dirty="0">
                <a:solidFill>
                  <a:srgbClr val="121212"/>
                </a:solidFill>
                <a:effectLst/>
                <a:latin typeface="Inter"/>
              </a:rPr>
              <a:t>Therefore he is the mediator of a new covenant, so that those who are called may receive the promised eternal inheritance, since a death has occurred that redeems them from the transgressions committed under the first covenant.</a:t>
            </a:r>
            <a:endParaRPr lang="en-US" sz="3000" b="0" i="0" dirty="0">
              <a:solidFill>
                <a:srgbClr val="777A7B"/>
              </a:solidFill>
              <a:effectLst/>
              <a:latin typeface="Inter"/>
            </a:endParaRPr>
          </a:p>
        </p:txBody>
      </p:sp>
    </p:spTree>
    <p:extLst>
      <p:ext uri="{BB962C8B-B14F-4D97-AF65-F5344CB8AC3E}">
        <p14:creationId xmlns:p14="http://schemas.microsoft.com/office/powerpoint/2010/main" val="943783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149C0-4C7E-93FC-CEC9-73982D1B5CF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7CB1A05-5641-0C29-7B8C-2A4C6BA65EE1}"/>
              </a:ext>
            </a:extLst>
          </p:cNvPr>
          <p:cNvPicPr>
            <a:picLocks noChangeAspect="1"/>
          </p:cNvPicPr>
          <p:nvPr/>
        </p:nvPicPr>
        <p:blipFill>
          <a:blip r:embed="rId2"/>
          <a:stretch>
            <a:fillRect/>
          </a:stretch>
        </p:blipFill>
        <p:spPr>
          <a:xfrm>
            <a:off x="0" y="5130140"/>
            <a:ext cx="1077371" cy="1727859"/>
          </a:xfrm>
          <a:prstGeom prst="rect">
            <a:avLst/>
          </a:prstGeom>
        </p:spPr>
      </p:pic>
      <p:sp>
        <p:nvSpPr>
          <p:cNvPr id="3" name="TextBox 2">
            <a:extLst>
              <a:ext uri="{FF2B5EF4-FFF2-40B4-BE49-F238E27FC236}">
                <a16:creationId xmlns:a16="http://schemas.microsoft.com/office/drawing/2014/main" id="{859104AA-D3F2-75C6-9040-7484FCA561FE}"/>
              </a:ext>
            </a:extLst>
          </p:cNvPr>
          <p:cNvSpPr txBox="1"/>
          <p:nvPr/>
        </p:nvSpPr>
        <p:spPr>
          <a:xfrm>
            <a:off x="341193" y="173748"/>
            <a:ext cx="6164537" cy="707886"/>
          </a:xfrm>
          <a:prstGeom prst="rect">
            <a:avLst/>
          </a:prstGeom>
          <a:noFill/>
        </p:spPr>
        <p:txBody>
          <a:bodyPr wrap="square" rtlCol="0">
            <a:spAutoFit/>
          </a:bodyPr>
          <a:lstStyle/>
          <a:p>
            <a:r>
              <a:rPr lang="en-ZA" sz="4000" b="1" dirty="0">
                <a:effectLst/>
                <a:ea typeface="Aptos" panose="020B0004020202020204" pitchFamily="34" charset="0"/>
                <a:cs typeface="Times New Roman" panose="02020603050405020304" pitchFamily="18" charset="0"/>
              </a:rPr>
              <a:t>2 Corinthians 5:17-21 </a:t>
            </a:r>
            <a:r>
              <a:rPr lang="en-US" sz="4000" b="1" dirty="0"/>
              <a:t>ESV</a:t>
            </a:r>
            <a:endParaRPr lang="en-ZA" sz="4000" b="1" dirty="0"/>
          </a:p>
        </p:txBody>
      </p:sp>
      <p:sp>
        <p:nvSpPr>
          <p:cNvPr id="5" name="TextBox 4">
            <a:extLst>
              <a:ext uri="{FF2B5EF4-FFF2-40B4-BE49-F238E27FC236}">
                <a16:creationId xmlns:a16="http://schemas.microsoft.com/office/drawing/2014/main" id="{ADA23BD3-898E-2411-D78F-FD7151C29D22}"/>
              </a:ext>
            </a:extLst>
          </p:cNvPr>
          <p:cNvSpPr txBox="1"/>
          <p:nvPr/>
        </p:nvSpPr>
        <p:spPr>
          <a:xfrm>
            <a:off x="341194" y="823069"/>
            <a:ext cx="11486045" cy="3970318"/>
          </a:xfrm>
          <a:prstGeom prst="rect">
            <a:avLst/>
          </a:prstGeom>
          <a:noFill/>
        </p:spPr>
        <p:txBody>
          <a:bodyPr wrap="square">
            <a:spAutoFit/>
          </a:bodyPr>
          <a:lstStyle/>
          <a:p>
            <a:pPr algn="l"/>
            <a:r>
              <a:rPr lang="en-US" sz="2800" b="0" i="0" dirty="0">
                <a:solidFill>
                  <a:srgbClr val="777A7B"/>
                </a:solidFill>
                <a:effectLst/>
                <a:latin typeface="Inter"/>
              </a:rPr>
              <a:t>17</a:t>
            </a:r>
            <a:r>
              <a:rPr lang="en-US" sz="2800" b="0" i="0" dirty="0">
                <a:solidFill>
                  <a:srgbClr val="121212"/>
                </a:solidFill>
                <a:effectLst/>
                <a:latin typeface="Inter"/>
              </a:rPr>
              <a:t>Therefore, if anyone is in Christ, he is a new creation. The old has passed away; behold, the new has come. </a:t>
            </a:r>
            <a:r>
              <a:rPr lang="en-US" sz="2800" b="0" i="0" dirty="0">
                <a:solidFill>
                  <a:srgbClr val="777A7B"/>
                </a:solidFill>
                <a:effectLst/>
                <a:latin typeface="Inter"/>
              </a:rPr>
              <a:t>18</a:t>
            </a:r>
            <a:r>
              <a:rPr lang="en-US" sz="2800" b="0" i="0" dirty="0">
                <a:solidFill>
                  <a:srgbClr val="121212"/>
                </a:solidFill>
                <a:effectLst/>
                <a:latin typeface="Inter"/>
              </a:rPr>
              <a:t>All this is from God, who through Christ reconciled us to himself and gave us the ministry of reconciliation; </a:t>
            </a:r>
            <a:r>
              <a:rPr lang="en-US" sz="2800" b="0" i="0" dirty="0">
                <a:solidFill>
                  <a:srgbClr val="777A7B"/>
                </a:solidFill>
                <a:effectLst/>
                <a:latin typeface="Inter"/>
              </a:rPr>
              <a:t>19</a:t>
            </a:r>
            <a:r>
              <a:rPr lang="en-US" sz="2800" b="0" i="0" dirty="0">
                <a:solidFill>
                  <a:srgbClr val="121212"/>
                </a:solidFill>
                <a:effectLst/>
                <a:latin typeface="Inter"/>
              </a:rPr>
              <a:t>that is, in Christ God was reconciling the world to himself, not counting their trespasses against them, and entrusting to us the message of reconciliation. Therefore, we are ambassadors for Christ, God making his appeal through us. We implore you on behalf of Christ, be reconciled to God. </a:t>
            </a:r>
            <a:r>
              <a:rPr lang="en-US" sz="2800" b="0" i="0" dirty="0">
                <a:solidFill>
                  <a:srgbClr val="777A7B"/>
                </a:solidFill>
                <a:effectLst/>
                <a:latin typeface="Inter"/>
              </a:rPr>
              <a:t>21</a:t>
            </a:r>
            <a:r>
              <a:rPr lang="en-US" sz="2800" b="0" i="0" dirty="0">
                <a:solidFill>
                  <a:srgbClr val="121212"/>
                </a:solidFill>
                <a:effectLst/>
                <a:latin typeface="Inter"/>
              </a:rPr>
              <a:t>For our sake he made him to be sin who knew no sin, so that in him we might become the righteousness of God.</a:t>
            </a:r>
            <a:endParaRPr lang="en-US" sz="2800" b="0" i="0" dirty="0">
              <a:solidFill>
                <a:srgbClr val="777A7B"/>
              </a:solidFill>
              <a:effectLst/>
              <a:latin typeface="Inter"/>
            </a:endParaRPr>
          </a:p>
        </p:txBody>
      </p:sp>
    </p:spTree>
    <p:extLst>
      <p:ext uri="{BB962C8B-B14F-4D97-AF65-F5344CB8AC3E}">
        <p14:creationId xmlns:p14="http://schemas.microsoft.com/office/powerpoint/2010/main" val="1166742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CDB5EBD00ECC439F6EC9BAE9F9B0FC" ma:contentTypeVersion="12" ma:contentTypeDescription="Create a new document." ma:contentTypeScope="" ma:versionID="22bfeec63406cc9a150d4dd9f7fba794">
  <xsd:schema xmlns:xsd="http://www.w3.org/2001/XMLSchema" xmlns:xs="http://www.w3.org/2001/XMLSchema" xmlns:p="http://schemas.microsoft.com/office/2006/metadata/properties" xmlns:ns2="33e77a83-5a87-48ae-9212-a1963549f2ae" xmlns:ns3="70403649-5801-4472-b8e8-03f4b0112c9f" targetNamespace="http://schemas.microsoft.com/office/2006/metadata/properties" ma:root="true" ma:fieldsID="39771558ec09a21ccce6ae208b1b9dcf" ns2:_="" ns3:_="">
    <xsd:import namespace="33e77a83-5a87-48ae-9212-a1963549f2ae"/>
    <xsd:import namespace="70403649-5801-4472-b8e8-03f4b0112c9f"/>
    <xsd:element name="properties">
      <xsd:complexType>
        <xsd:sequence>
          <xsd:element name="documentManagement">
            <xsd:complexType>
              <xsd:all>
                <xsd:element ref="ns2:Open_x0020_Containing_x0020_Folder" minOccurs="0"/>
                <xsd:element ref="ns2:test" minOccurs="0"/>
                <xsd:element ref="ns3:_dlc_DocId" minOccurs="0"/>
                <xsd:element ref="ns3:_dlc_DocIdUrl" minOccurs="0"/>
                <xsd:element ref="ns3:_dlc_DocIdPersistId"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77a83-5a87-48ae-9212-a1963549f2ae" elementFormDefault="qualified">
    <xsd:import namespace="http://schemas.microsoft.com/office/2006/documentManagement/types"/>
    <xsd:import namespace="http://schemas.microsoft.com/office/infopath/2007/PartnerControls"/>
    <xsd:element name="Open_x0020_Containing_x0020_Folder" ma:index="2" nillable="true" ma:displayName="Open Containing Folder" ma:internalName="Open_x0020_Containing_x0020_Folder">
      <xsd:simpleType>
        <xsd:restriction base="dms:Text">
          <xsd:maxLength value="255"/>
        </xsd:restriction>
      </xsd:simpleType>
    </xsd:element>
    <xsd:element name="test" ma:index="3" nillable="true" ma:displayName="test" ma:list="{1bf02f54-a109-4302-8d8b-6c6f5a237fb4}" ma:internalName="test" ma:showField="_CopySource">
      <xsd:simpleType>
        <xsd:restriction base="dms:Lookup"/>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403649-5801-4472-b8e8-03f4b0112c9f"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0403649-5801-4472-b8e8-03f4b0112c9f">ZARR4ZAZY4HQ-1231363018-116780</_dlc_DocId>
    <_dlc_DocIdUrl xmlns="70403649-5801-4472-b8e8-03f4b0112c9f">
      <Url>https://shofaronline.sharepoint.com/_layouts/15/DocIdRedir.aspx?ID=ZARR4ZAZY4HQ-1231363018-116780</Url>
      <Description>ZARR4ZAZY4HQ-1231363018-116780</Description>
    </_dlc_DocIdUrl>
    <test xmlns="33e77a83-5a87-48ae-9212-a1963549f2ae" xsi:nil="true"/>
    <Open_x0020_Containing_x0020_Folder xmlns="33e77a83-5a87-48ae-9212-a1963549f2ae" xsi:nil="true"/>
  </documentManagement>
</p:properties>
</file>

<file path=customXml/itemProps1.xml><?xml version="1.0" encoding="utf-8"?>
<ds:datastoreItem xmlns:ds="http://schemas.openxmlformats.org/officeDocument/2006/customXml" ds:itemID="{57807AA8-29BD-483B-A81B-5292F6A235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e77a83-5a87-48ae-9212-a1963549f2ae"/>
    <ds:schemaRef ds:uri="70403649-5801-4472-b8e8-03f4b0112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B3C8DE-73B9-4495-ACA2-6371881E9DB4}">
  <ds:schemaRefs>
    <ds:schemaRef ds:uri="http://schemas.microsoft.com/sharepoint/events"/>
  </ds:schemaRefs>
</ds:datastoreItem>
</file>

<file path=customXml/itemProps3.xml><?xml version="1.0" encoding="utf-8"?>
<ds:datastoreItem xmlns:ds="http://schemas.openxmlformats.org/officeDocument/2006/customXml" ds:itemID="{1367B4DF-D942-4ABA-80F3-D2D26045608C}">
  <ds:schemaRefs>
    <ds:schemaRef ds:uri="http://schemas.microsoft.com/sharepoint/v3/contenttype/forms"/>
  </ds:schemaRefs>
</ds:datastoreItem>
</file>

<file path=customXml/itemProps4.xml><?xml version="1.0" encoding="utf-8"?>
<ds:datastoreItem xmlns:ds="http://schemas.openxmlformats.org/officeDocument/2006/customXml" ds:itemID="{2E48E014-8042-49BE-BEF1-AA61A15A356B}">
  <ds:schemaRefs>
    <ds:schemaRef ds:uri="http://schemas.microsoft.com/office/2006/metadata/properties"/>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www.w3.org/XML/1998/namespace"/>
    <ds:schemaRef ds:uri="70403649-5801-4472-b8e8-03f4b0112c9f"/>
    <ds:schemaRef ds:uri="33e77a83-5a87-48ae-9212-a1963549f2a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3396</TotalTime>
  <Words>796</Words>
  <Application>Microsoft Office PowerPoint</Application>
  <PresentationFormat>Widescreen</PresentationFormat>
  <Paragraphs>23</Paragraphs>
  <Slides>10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Aptos</vt:lpstr>
      <vt:lpstr>Arial</vt:lpstr>
      <vt:lpstr>Calibri</vt:lpstr>
      <vt:lpstr>Calibri Light</vt:lpstr>
      <vt:lpstr>Inter</vt:lpstr>
      <vt:lpstr>Office Theme</vt:lpstr>
      <vt:lpstr>1_Custom Design</vt:lpstr>
      <vt:lpstr>Custom Design</vt:lpstr>
      <vt:lpstr>The Mediator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Rochelle Human</dc:creator>
  <cp:lastModifiedBy>Hestrie Cloete</cp:lastModifiedBy>
  <cp:revision>87</cp:revision>
  <dcterms:created xsi:type="dcterms:W3CDTF">2019-10-29T07:41:15Z</dcterms:created>
  <dcterms:modified xsi:type="dcterms:W3CDTF">2025-03-29T17:31:23Z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0x0101008ACDB5EBD00ECC439F6EC9BAE9F9B0FC</vt:lpwstr>
  </property>
  <property fmtid="{D5CDD505-2E9C-101B-9397-08002B2CF9AE}" pid="3" name="_dlc_DocIdItemGuid">
    <vt:lpwstr>56f8f54f-ca30-4e10-b408-1dd3ab9d8285</vt:lpwstr>
  </property>
</Properties>
</file>