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3" r:id="rId6"/>
    <p:sldMasterId id="2147483661" r:id="rId7"/>
  </p:sldMasterIdLst>
  <p:sldIdLst>
    <p:sldId id="305" r:id="rId8"/>
    <p:sldId id="275" r:id="rId9"/>
    <p:sldId id="326" r:id="rId10"/>
    <p:sldId id="332" r:id="rId11"/>
    <p:sldId id="333" r:id="rId12"/>
    <p:sldId id="334" r:id="rId13"/>
    <p:sldId id="329" r:id="rId14"/>
    <p:sldId id="330" r:id="rId15"/>
    <p:sldId id="331" r:id="rId16"/>
    <p:sldId id="3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016A0-BDE2-4FBB-849F-D9E8B67AD2E0}" v="1" dt="2025-03-29T17:14:33.998"/>
    <p1510:client id="{F9A6CF76-E055-478A-BC17-EF32D15C9DEC}" v="1" dt="2025-03-29T17:21:33.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64" d="100"/>
          <a:sy n="64" d="100"/>
        </p:scale>
        <p:origin x="954" y="78"/>
      </p:cViewPr>
      <p:guideLst>
        <p:guide orient="horz" pos="16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strie Cloete" userId="57c8a8ff6e646b77" providerId="LiveId" clId="{F9A6CF76-E055-478A-BC17-EF32D15C9DEC}"/>
    <pc:docChg chg="custSel addSld delSld modSld sldOrd">
      <pc:chgData name="Hestrie Cloete" userId="57c8a8ff6e646b77" providerId="LiveId" clId="{F9A6CF76-E055-478A-BC17-EF32D15C9DEC}" dt="2025-03-29T17:30:03.661" v="251" actId="20577"/>
      <pc:docMkLst>
        <pc:docMk/>
      </pc:docMkLst>
      <pc:sldChg chg="modSp mod">
        <pc:chgData name="Hestrie Cloete" userId="57c8a8ff6e646b77" providerId="LiveId" clId="{F9A6CF76-E055-478A-BC17-EF32D15C9DEC}" dt="2025-03-29T17:18:56.476" v="72" actId="20577"/>
        <pc:sldMkLst>
          <pc:docMk/>
          <pc:sldMk cId="2638961023" sldId="275"/>
        </pc:sldMkLst>
        <pc:spChg chg="mod">
          <ac:chgData name="Hestrie Cloete" userId="57c8a8ff6e646b77" providerId="LiveId" clId="{F9A6CF76-E055-478A-BC17-EF32D15C9DEC}" dt="2025-03-29T17:18:56.476" v="72" actId="20577"/>
          <ac:spMkLst>
            <pc:docMk/>
            <pc:sldMk cId="2638961023" sldId="275"/>
            <ac:spMk id="3" creationId="{00000000-0000-0000-0000-000000000000}"/>
          </ac:spMkLst>
        </pc:spChg>
        <pc:spChg chg="mod">
          <ac:chgData name="Hestrie Cloete" userId="57c8a8ff6e646b77" providerId="LiveId" clId="{F9A6CF76-E055-478A-BC17-EF32D15C9DEC}" dt="2025-03-29T17:18:25.764" v="52" actId="20577"/>
          <ac:spMkLst>
            <pc:docMk/>
            <pc:sldMk cId="2638961023" sldId="275"/>
            <ac:spMk id="5" creationId="{5186FB5B-AE82-3AFF-0725-96D3FF433CD5}"/>
          </ac:spMkLst>
        </pc:spChg>
      </pc:sldChg>
      <pc:sldChg chg="modSp mod">
        <pc:chgData name="Hestrie Cloete" userId="57c8a8ff6e646b77" providerId="LiveId" clId="{F9A6CF76-E055-478A-BC17-EF32D15C9DEC}" dt="2025-03-29T17:16:57.439" v="39" actId="20577"/>
        <pc:sldMkLst>
          <pc:docMk/>
          <pc:sldMk cId="2786010503" sldId="305"/>
        </pc:sldMkLst>
        <pc:spChg chg="mod">
          <ac:chgData name="Hestrie Cloete" userId="57c8a8ff6e646b77" providerId="LiveId" clId="{F9A6CF76-E055-478A-BC17-EF32D15C9DEC}" dt="2025-03-29T17:16:36.940" v="24" actId="20577"/>
          <ac:spMkLst>
            <pc:docMk/>
            <pc:sldMk cId="2786010503" sldId="305"/>
            <ac:spMk id="2" creationId="{00000000-0000-0000-0000-000000000000}"/>
          </ac:spMkLst>
        </pc:spChg>
        <pc:spChg chg="mod">
          <ac:chgData name="Hestrie Cloete" userId="57c8a8ff6e646b77" providerId="LiveId" clId="{F9A6CF76-E055-478A-BC17-EF32D15C9DEC}" dt="2025-03-29T17:16:57.439" v="39" actId="20577"/>
          <ac:spMkLst>
            <pc:docMk/>
            <pc:sldMk cId="2786010503" sldId="305"/>
            <ac:spMk id="3" creationId="{5309FB40-9C95-34F8-C391-F1981D101258}"/>
          </ac:spMkLst>
        </pc:spChg>
      </pc:sldChg>
      <pc:sldChg chg="modSp mod">
        <pc:chgData name="Hestrie Cloete" userId="57c8a8ff6e646b77" providerId="LiveId" clId="{F9A6CF76-E055-478A-BC17-EF32D15C9DEC}" dt="2025-03-29T17:30:03.661" v="251" actId="20577"/>
        <pc:sldMkLst>
          <pc:docMk/>
          <pc:sldMk cId="4162558755" sldId="324"/>
        </pc:sldMkLst>
        <pc:spChg chg="mod">
          <ac:chgData name="Hestrie Cloete" userId="57c8a8ff6e646b77" providerId="LiveId" clId="{F9A6CF76-E055-478A-BC17-EF32D15C9DEC}" dt="2025-03-29T17:30:03.661" v="251" actId="20577"/>
          <ac:spMkLst>
            <pc:docMk/>
            <pc:sldMk cId="4162558755" sldId="324"/>
            <ac:spMk id="3" creationId="{999EB20F-DB34-E5CE-B04C-E67D5089D414}"/>
          </ac:spMkLst>
        </pc:spChg>
        <pc:spChg chg="mod">
          <ac:chgData name="Hestrie Cloete" userId="57c8a8ff6e646b77" providerId="LiveId" clId="{F9A6CF76-E055-478A-BC17-EF32D15C9DEC}" dt="2025-03-29T17:26:10.159" v="210" actId="20577"/>
          <ac:spMkLst>
            <pc:docMk/>
            <pc:sldMk cId="4162558755" sldId="324"/>
            <ac:spMk id="5" creationId="{983EB185-4B41-0577-10E6-68C1044C7ABF}"/>
          </ac:spMkLst>
        </pc:spChg>
      </pc:sldChg>
      <pc:sldChg chg="modSp del mod">
        <pc:chgData name="Hestrie Cloete" userId="57c8a8ff6e646b77" providerId="LiveId" clId="{F9A6CF76-E055-478A-BC17-EF32D15C9DEC}" dt="2025-03-29T17:20:19.590" v="92" actId="47"/>
        <pc:sldMkLst>
          <pc:docMk/>
          <pc:sldMk cId="426364037" sldId="325"/>
        </pc:sldMkLst>
        <pc:spChg chg="mod">
          <ac:chgData name="Hestrie Cloete" userId="57c8a8ff6e646b77" providerId="LiveId" clId="{F9A6CF76-E055-478A-BC17-EF32D15C9DEC}" dt="2025-03-29T17:20:14.923" v="91" actId="14100"/>
          <ac:spMkLst>
            <pc:docMk/>
            <pc:sldMk cId="426364037" sldId="325"/>
            <ac:spMk id="3" creationId="{F30CFB2C-581B-8192-9A66-C8535B4DE030}"/>
          </ac:spMkLst>
        </pc:spChg>
      </pc:sldChg>
      <pc:sldChg chg="modSp mod">
        <pc:chgData name="Hestrie Cloete" userId="57c8a8ff6e646b77" providerId="LiveId" clId="{F9A6CF76-E055-478A-BC17-EF32D15C9DEC}" dt="2025-03-29T17:28:19.507" v="229" actId="20577"/>
        <pc:sldMkLst>
          <pc:docMk/>
          <pc:sldMk cId="3188876028" sldId="326"/>
        </pc:sldMkLst>
        <pc:spChg chg="mod">
          <ac:chgData name="Hestrie Cloete" userId="57c8a8ff6e646b77" providerId="LiveId" clId="{F9A6CF76-E055-478A-BC17-EF32D15C9DEC}" dt="2025-03-29T17:28:19.507" v="229" actId="20577"/>
          <ac:spMkLst>
            <pc:docMk/>
            <pc:sldMk cId="3188876028" sldId="326"/>
            <ac:spMk id="3" creationId="{2F0BEB4A-660B-45D6-292B-D171FC78A819}"/>
          </ac:spMkLst>
        </pc:spChg>
        <pc:spChg chg="mod">
          <ac:chgData name="Hestrie Cloete" userId="57c8a8ff6e646b77" providerId="LiveId" clId="{F9A6CF76-E055-478A-BC17-EF32D15C9DEC}" dt="2025-03-29T17:19:21.758" v="81" actId="20577"/>
          <ac:spMkLst>
            <pc:docMk/>
            <pc:sldMk cId="3188876028" sldId="326"/>
            <ac:spMk id="5" creationId="{D57E2A70-D36B-02B6-CC6F-124FCC1C5784}"/>
          </ac:spMkLst>
        </pc:spChg>
      </pc:sldChg>
      <pc:sldChg chg="del">
        <pc:chgData name="Hestrie Cloete" userId="57c8a8ff6e646b77" providerId="LiveId" clId="{F9A6CF76-E055-478A-BC17-EF32D15C9DEC}" dt="2025-03-29T17:20:22.537" v="93" actId="47"/>
        <pc:sldMkLst>
          <pc:docMk/>
          <pc:sldMk cId="1818736494" sldId="327"/>
        </pc:sldMkLst>
      </pc:sldChg>
      <pc:sldChg chg="del">
        <pc:chgData name="Hestrie Cloete" userId="57c8a8ff6e646b77" providerId="LiveId" clId="{F9A6CF76-E055-478A-BC17-EF32D15C9DEC}" dt="2025-03-29T17:20:24.273" v="94" actId="47"/>
        <pc:sldMkLst>
          <pc:docMk/>
          <pc:sldMk cId="647579544" sldId="328"/>
        </pc:sldMkLst>
      </pc:sldChg>
      <pc:sldChg chg="modSp mod">
        <pc:chgData name="Hestrie Cloete" userId="57c8a8ff6e646b77" providerId="LiveId" clId="{F9A6CF76-E055-478A-BC17-EF32D15C9DEC}" dt="2025-03-29T17:28:51.107" v="230" actId="1076"/>
        <pc:sldMkLst>
          <pc:docMk/>
          <pc:sldMk cId="2395208828" sldId="329"/>
        </pc:sldMkLst>
        <pc:spChg chg="mod">
          <ac:chgData name="Hestrie Cloete" userId="57c8a8ff6e646b77" providerId="LiveId" clId="{F9A6CF76-E055-478A-BC17-EF32D15C9DEC}" dt="2025-03-29T17:22:25.735" v="124" actId="14100"/>
          <ac:spMkLst>
            <pc:docMk/>
            <pc:sldMk cId="2395208828" sldId="329"/>
            <ac:spMk id="3" creationId="{D44C2D21-C30F-FBE5-983B-FF49B18D01DE}"/>
          </ac:spMkLst>
        </pc:spChg>
        <pc:spChg chg="mod">
          <ac:chgData name="Hestrie Cloete" userId="57c8a8ff6e646b77" providerId="LiveId" clId="{F9A6CF76-E055-478A-BC17-EF32D15C9DEC}" dt="2025-03-29T17:28:51.107" v="230" actId="1076"/>
          <ac:spMkLst>
            <pc:docMk/>
            <pc:sldMk cId="2395208828" sldId="329"/>
            <ac:spMk id="5" creationId="{4C6A65B2-F68F-C53B-F6F7-DB7B89085074}"/>
          </ac:spMkLst>
        </pc:spChg>
      </pc:sldChg>
      <pc:sldChg chg="modSp mod">
        <pc:chgData name="Hestrie Cloete" userId="57c8a8ff6e646b77" providerId="LiveId" clId="{F9A6CF76-E055-478A-BC17-EF32D15C9DEC}" dt="2025-03-29T17:29:00.951" v="231" actId="1076"/>
        <pc:sldMkLst>
          <pc:docMk/>
          <pc:sldMk cId="943783565" sldId="330"/>
        </pc:sldMkLst>
        <pc:spChg chg="mod">
          <ac:chgData name="Hestrie Cloete" userId="57c8a8ff6e646b77" providerId="LiveId" clId="{F9A6CF76-E055-478A-BC17-EF32D15C9DEC}" dt="2025-03-29T17:23:38.990" v="143" actId="14100"/>
          <ac:spMkLst>
            <pc:docMk/>
            <pc:sldMk cId="943783565" sldId="330"/>
            <ac:spMk id="3" creationId="{35DC1663-B667-9C9A-B7B6-5688B01AEF3F}"/>
          </ac:spMkLst>
        </pc:spChg>
        <pc:spChg chg="mod">
          <ac:chgData name="Hestrie Cloete" userId="57c8a8ff6e646b77" providerId="LiveId" clId="{F9A6CF76-E055-478A-BC17-EF32D15C9DEC}" dt="2025-03-29T17:29:00.951" v="231" actId="1076"/>
          <ac:spMkLst>
            <pc:docMk/>
            <pc:sldMk cId="943783565" sldId="330"/>
            <ac:spMk id="5" creationId="{E3C5FF28-726F-FAF2-3188-A045A34B0B01}"/>
          </ac:spMkLst>
        </pc:spChg>
      </pc:sldChg>
      <pc:sldChg chg="modSp mod">
        <pc:chgData name="Hestrie Cloete" userId="57c8a8ff6e646b77" providerId="LiveId" clId="{F9A6CF76-E055-478A-BC17-EF32D15C9DEC}" dt="2025-03-29T17:29:29.605" v="233" actId="403"/>
        <pc:sldMkLst>
          <pc:docMk/>
          <pc:sldMk cId="1166742810" sldId="331"/>
        </pc:sldMkLst>
        <pc:spChg chg="mod">
          <ac:chgData name="Hestrie Cloete" userId="57c8a8ff6e646b77" providerId="LiveId" clId="{F9A6CF76-E055-478A-BC17-EF32D15C9DEC}" dt="2025-03-29T17:27:27.481" v="227" actId="20577"/>
          <ac:spMkLst>
            <pc:docMk/>
            <pc:sldMk cId="1166742810" sldId="331"/>
            <ac:spMk id="3" creationId="{859104AA-D3F2-75C6-9040-7484FCA561FE}"/>
          </ac:spMkLst>
        </pc:spChg>
        <pc:spChg chg="mod">
          <ac:chgData name="Hestrie Cloete" userId="57c8a8ff6e646b77" providerId="LiveId" clId="{F9A6CF76-E055-478A-BC17-EF32D15C9DEC}" dt="2025-03-29T17:29:29.605" v="233" actId="403"/>
          <ac:spMkLst>
            <pc:docMk/>
            <pc:sldMk cId="1166742810" sldId="331"/>
            <ac:spMk id="5" creationId="{ADA23BD3-898E-2411-D78F-FD7151C29D22}"/>
          </ac:spMkLst>
        </pc:spChg>
      </pc:sldChg>
      <pc:sldChg chg="modSp add mod ord">
        <pc:chgData name="Hestrie Cloete" userId="57c8a8ff6e646b77" providerId="LiveId" clId="{F9A6CF76-E055-478A-BC17-EF32D15C9DEC}" dt="2025-03-29T17:20:34.726" v="98" actId="113"/>
        <pc:sldMkLst>
          <pc:docMk/>
          <pc:sldMk cId="2617809990" sldId="332"/>
        </pc:sldMkLst>
        <pc:spChg chg="mod">
          <ac:chgData name="Hestrie Cloete" userId="57c8a8ff6e646b77" providerId="LiveId" clId="{F9A6CF76-E055-478A-BC17-EF32D15C9DEC}" dt="2025-03-29T17:20:34.726" v="98" actId="113"/>
          <ac:spMkLst>
            <pc:docMk/>
            <pc:sldMk cId="2617809990" sldId="332"/>
            <ac:spMk id="5" creationId="{79B4820A-53A7-3EF7-7F55-1C785A3EE0BC}"/>
          </ac:spMkLst>
        </pc:spChg>
      </pc:sldChg>
      <pc:sldChg chg="modSp add mod ord">
        <pc:chgData name="Hestrie Cloete" userId="57c8a8ff6e646b77" providerId="LiveId" clId="{F9A6CF76-E055-478A-BC17-EF32D15C9DEC}" dt="2025-03-29T17:20:50.858" v="102" actId="113"/>
        <pc:sldMkLst>
          <pc:docMk/>
          <pc:sldMk cId="1311748602" sldId="333"/>
        </pc:sldMkLst>
        <pc:spChg chg="mod">
          <ac:chgData name="Hestrie Cloete" userId="57c8a8ff6e646b77" providerId="LiveId" clId="{F9A6CF76-E055-478A-BC17-EF32D15C9DEC}" dt="2025-03-29T17:20:50.858" v="102" actId="113"/>
          <ac:spMkLst>
            <pc:docMk/>
            <pc:sldMk cId="1311748602" sldId="333"/>
            <ac:spMk id="5" creationId="{80310443-49E4-A545-D47D-22AB966B442F}"/>
          </ac:spMkLst>
        </pc:spChg>
      </pc:sldChg>
      <pc:sldChg chg="modSp add mod ord">
        <pc:chgData name="Hestrie Cloete" userId="57c8a8ff6e646b77" providerId="LiveId" clId="{F9A6CF76-E055-478A-BC17-EF32D15C9DEC}" dt="2025-03-29T17:21:06.042" v="106" actId="113"/>
        <pc:sldMkLst>
          <pc:docMk/>
          <pc:sldMk cId="2146984644" sldId="334"/>
        </pc:sldMkLst>
        <pc:spChg chg="mod">
          <ac:chgData name="Hestrie Cloete" userId="57c8a8ff6e646b77" providerId="LiveId" clId="{F9A6CF76-E055-478A-BC17-EF32D15C9DEC}" dt="2025-03-29T17:21:06.042" v="106" actId="113"/>
          <ac:spMkLst>
            <pc:docMk/>
            <pc:sldMk cId="2146984644" sldId="334"/>
            <ac:spMk id="5" creationId="{F7B2E82F-32FA-D1A5-5382-2E5AE8851312}"/>
          </ac:spMkLst>
        </pc:spChg>
      </pc:sldChg>
      <pc:sldChg chg="add del">
        <pc:chgData name="Hestrie Cloete" userId="57c8a8ff6e646b77" providerId="LiveId" clId="{F9A6CF76-E055-478A-BC17-EF32D15C9DEC}" dt="2025-03-29T17:21:42.551" v="108" actId="47"/>
        <pc:sldMkLst>
          <pc:docMk/>
          <pc:sldMk cId="2857341578" sldId="335"/>
        </pc:sldMkLst>
      </pc:sldChg>
    </pc:docChg>
  </pc:docChgLst>
  <pc:docChgLst>
    <pc:chgData name="Hestrie Cloete" userId="57c8a8ff6e646b77" providerId="LiveId" clId="{6BCE64B1-B5E7-4E3B-9F7A-D3A899E86C8C}"/>
    <pc:docChg chg="addSld delSld modSld">
      <pc:chgData name="Hestrie Cloete" userId="57c8a8ff6e646b77" providerId="LiveId" clId="{6BCE64B1-B5E7-4E3B-9F7A-D3A899E86C8C}" dt="2025-03-01T15:48:08.897" v="124" actId="20577"/>
      <pc:docMkLst>
        <pc:docMk/>
      </pc:docMkLst>
      <pc:sldChg chg="modSp mod">
        <pc:chgData name="Hestrie Cloete" userId="57c8a8ff6e646b77" providerId="LiveId" clId="{6BCE64B1-B5E7-4E3B-9F7A-D3A899E86C8C}" dt="2025-03-01T15:47:13.863" v="115" actId="20577"/>
        <pc:sldMkLst>
          <pc:docMk/>
          <pc:sldMk cId="2638961023" sldId="275"/>
        </pc:sldMkLst>
        <pc:spChg chg="mod">
          <ac:chgData name="Hestrie Cloete" userId="57c8a8ff6e646b77" providerId="LiveId" clId="{6BCE64B1-B5E7-4E3B-9F7A-D3A899E86C8C}" dt="2025-03-01T15:43:42.489" v="60" actId="20577"/>
          <ac:spMkLst>
            <pc:docMk/>
            <pc:sldMk cId="2638961023" sldId="275"/>
            <ac:spMk id="3" creationId="{00000000-0000-0000-0000-000000000000}"/>
          </ac:spMkLst>
        </pc:spChg>
        <pc:spChg chg="mod">
          <ac:chgData name="Hestrie Cloete" userId="57c8a8ff6e646b77" providerId="LiveId" clId="{6BCE64B1-B5E7-4E3B-9F7A-D3A899E86C8C}" dt="2025-03-01T15:47:13.863" v="115" actId="20577"/>
          <ac:spMkLst>
            <pc:docMk/>
            <pc:sldMk cId="2638961023" sldId="275"/>
            <ac:spMk id="5" creationId="{5186FB5B-AE82-3AFF-0725-96D3FF433CD5}"/>
          </ac:spMkLst>
        </pc:spChg>
      </pc:sldChg>
      <pc:sldChg chg="modSp mod">
        <pc:chgData name="Hestrie Cloete" userId="57c8a8ff6e646b77" providerId="LiveId" clId="{6BCE64B1-B5E7-4E3B-9F7A-D3A899E86C8C}" dt="2025-03-01T15:42:34.184" v="34" actId="20577"/>
        <pc:sldMkLst>
          <pc:docMk/>
          <pc:sldMk cId="2786010503" sldId="305"/>
        </pc:sldMkLst>
        <pc:spChg chg="mod">
          <ac:chgData name="Hestrie Cloete" userId="57c8a8ff6e646b77" providerId="LiveId" clId="{6BCE64B1-B5E7-4E3B-9F7A-D3A899E86C8C}" dt="2025-03-01T15:42:34.184" v="34" actId="20577"/>
          <ac:spMkLst>
            <pc:docMk/>
            <pc:sldMk cId="2786010503" sldId="305"/>
            <ac:spMk id="2" creationId="{00000000-0000-0000-0000-000000000000}"/>
          </ac:spMkLst>
        </pc:spChg>
      </pc:sldChg>
      <pc:sldChg chg="del">
        <pc:chgData name="Hestrie Cloete" userId="57c8a8ff6e646b77" providerId="LiveId" clId="{6BCE64B1-B5E7-4E3B-9F7A-D3A899E86C8C}" dt="2025-03-01T15:46:51.184" v="108" actId="47"/>
        <pc:sldMkLst>
          <pc:docMk/>
          <pc:sldMk cId="218920551" sldId="317"/>
        </pc:sldMkLst>
      </pc:sldChg>
      <pc:sldChg chg="del">
        <pc:chgData name="Hestrie Cloete" userId="57c8a8ff6e646b77" providerId="LiveId" clId="{6BCE64B1-B5E7-4E3B-9F7A-D3A899E86C8C}" dt="2025-03-01T15:46:52.050" v="109" actId="47"/>
        <pc:sldMkLst>
          <pc:docMk/>
          <pc:sldMk cId="147290185" sldId="318"/>
        </pc:sldMkLst>
      </pc:sldChg>
      <pc:sldChg chg="del">
        <pc:chgData name="Hestrie Cloete" userId="57c8a8ff6e646b77" providerId="LiveId" clId="{6BCE64B1-B5E7-4E3B-9F7A-D3A899E86C8C}" dt="2025-03-01T15:46:53.182" v="110" actId="47"/>
        <pc:sldMkLst>
          <pc:docMk/>
          <pc:sldMk cId="1988950786" sldId="319"/>
        </pc:sldMkLst>
      </pc:sldChg>
      <pc:sldChg chg="del">
        <pc:chgData name="Hestrie Cloete" userId="57c8a8ff6e646b77" providerId="LiveId" clId="{6BCE64B1-B5E7-4E3B-9F7A-D3A899E86C8C}" dt="2025-03-01T15:46:56.162" v="111" actId="47"/>
        <pc:sldMkLst>
          <pc:docMk/>
          <pc:sldMk cId="1002817424" sldId="322"/>
        </pc:sldMkLst>
      </pc:sldChg>
      <pc:sldChg chg="modSp mod">
        <pc:chgData name="Hestrie Cloete" userId="57c8a8ff6e646b77" providerId="LiveId" clId="{6BCE64B1-B5E7-4E3B-9F7A-D3A899E86C8C}" dt="2025-03-01T15:47:02.659" v="112" actId="20577"/>
        <pc:sldMkLst>
          <pc:docMk/>
          <pc:sldMk cId="4162558755" sldId="324"/>
        </pc:sldMkLst>
        <pc:spChg chg="mod">
          <ac:chgData name="Hestrie Cloete" userId="57c8a8ff6e646b77" providerId="LiveId" clId="{6BCE64B1-B5E7-4E3B-9F7A-D3A899E86C8C}" dt="2025-03-01T15:47:02.659" v="112" actId="20577"/>
          <ac:spMkLst>
            <pc:docMk/>
            <pc:sldMk cId="4162558755" sldId="324"/>
            <ac:spMk id="5" creationId="{983EB185-4B41-0577-10E6-68C1044C7ABF}"/>
          </ac:spMkLst>
        </pc:spChg>
      </pc:sldChg>
      <pc:sldChg chg="modSp add mod">
        <pc:chgData name="Hestrie Cloete" userId="57c8a8ff6e646b77" providerId="LiveId" clId="{6BCE64B1-B5E7-4E3B-9F7A-D3A899E86C8C}" dt="2025-03-01T15:48:04.181" v="120" actId="20577"/>
        <pc:sldMkLst>
          <pc:docMk/>
          <pc:sldMk cId="2993985471" sldId="325"/>
        </pc:sldMkLst>
      </pc:sldChg>
      <pc:sldChg chg="modSp add mod">
        <pc:chgData name="Hestrie Cloete" userId="57c8a8ff6e646b77" providerId="LiveId" clId="{6BCE64B1-B5E7-4E3B-9F7A-D3A899E86C8C}" dt="2025-03-01T15:45:34.541" v="83" actId="20577"/>
        <pc:sldMkLst>
          <pc:docMk/>
          <pc:sldMk cId="3750427786" sldId="326"/>
        </pc:sldMkLst>
      </pc:sldChg>
      <pc:sldChg chg="modSp add mod">
        <pc:chgData name="Hestrie Cloete" userId="57c8a8ff6e646b77" providerId="LiveId" clId="{6BCE64B1-B5E7-4E3B-9F7A-D3A899E86C8C}" dt="2025-03-01T15:46:12.628" v="95"/>
        <pc:sldMkLst>
          <pc:docMk/>
          <pc:sldMk cId="1063747956" sldId="327"/>
        </pc:sldMkLst>
      </pc:sldChg>
      <pc:sldChg chg="modSp add mod">
        <pc:chgData name="Hestrie Cloete" userId="57c8a8ff6e646b77" providerId="LiveId" clId="{6BCE64B1-B5E7-4E3B-9F7A-D3A899E86C8C}" dt="2025-03-01T15:46:47.802" v="107" actId="20577"/>
        <pc:sldMkLst>
          <pc:docMk/>
          <pc:sldMk cId="1894935357" sldId="328"/>
        </pc:sldMkLst>
      </pc:sldChg>
      <pc:sldChg chg="modSp add mod">
        <pc:chgData name="Hestrie Cloete" userId="57c8a8ff6e646b77" providerId="LiveId" clId="{6BCE64B1-B5E7-4E3B-9F7A-D3A899E86C8C}" dt="2025-03-01T15:48:08.897" v="124" actId="20577"/>
        <pc:sldMkLst>
          <pc:docMk/>
          <pc:sldMk cId="4245029742" sldId="329"/>
        </pc:sldMkLst>
      </pc:sldChg>
    </pc:docChg>
  </pc:docChgLst>
  <pc:docChgLst>
    <pc:chgData name="Hestrie Cloete" userId="57c8a8ff6e646b77" providerId="LiveId" clId="{5CE016A0-BDE2-4FBB-849F-D9E8B67AD2E0}"/>
    <pc:docChg chg="undo redo custSel addSld delSld modSld sldOrd">
      <pc:chgData name="Hestrie Cloete" userId="57c8a8ff6e646b77" providerId="LiveId" clId="{5CE016A0-BDE2-4FBB-849F-D9E8B67AD2E0}" dt="2025-03-29T17:15:08.080" v="345" actId="1076"/>
      <pc:docMkLst>
        <pc:docMk/>
      </pc:docMkLst>
      <pc:sldChg chg="addSp delSp modSp mod">
        <pc:chgData name="Hestrie Cloete" userId="57c8a8ff6e646b77" providerId="LiveId" clId="{5CE016A0-BDE2-4FBB-849F-D9E8B67AD2E0}" dt="2025-03-29T14:54:23.546" v="99" actId="20577"/>
        <pc:sldMkLst>
          <pc:docMk/>
          <pc:sldMk cId="2638961023" sldId="275"/>
        </pc:sldMkLst>
        <pc:spChg chg="mod">
          <ac:chgData name="Hestrie Cloete" userId="57c8a8ff6e646b77" providerId="LiveId" clId="{5CE016A0-BDE2-4FBB-849F-D9E8B67AD2E0}" dt="2025-03-29T14:54:23.546" v="99" actId="20577"/>
          <ac:spMkLst>
            <pc:docMk/>
            <pc:sldMk cId="2638961023" sldId="275"/>
            <ac:spMk id="3" creationId="{00000000-0000-0000-0000-000000000000}"/>
          </ac:spMkLst>
        </pc:spChg>
        <pc:spChg chg="add del">
          <ac:chgData name="Hestrie Cloete" userId="57c8a8ff6e646b77" providerId="LiveId" clId="{5CE016A0-BDE2-4FBB-849F-D9E8B67AD2E0}" dt="2025-03-29T14:52:05.952" v="90" actId="22"/>
          <ac:spMkLst>
            <pc:docMk/>
            <pc:sldMk cId="2638961023" sldId="275"/>
            <ac:spMk id="4" creationId="{337AB490-1AE8-8CDF-FCC1-1DC379F9BBB9}"/>
          </ac:spMkLst>
        </pc:spChg>
        <pc:spChg chg="mod">
          <ac:chgData name="Hestrie Cloete" userId="57c8a8ff6e646b77" providerId="LiveId" clId="{5CE016A0-BDE2-4FBB-849F-D9E8B67AD2E0}" dt="2025-03-29T14:54:07.756" v="97" actId="255"/>
          <ac:spMkLst>
            <pc:docMk/>
            <pc:sldMk cId="2638961023" sldId="275"/>
            <ac:spMk id="5" creationId="{5186FB5B-AE82-3AFF-0725-96D3FF433CD5}"/>
          </ac:spMkLst>
        </pc:spChg>
      </pc:sldChg>
      <pc:sldChg chg="addSp modSp mod">
        <pc:chgData name="Hestrie Cloete" userId="57c8a8ff6e646b77" providerId="LiveId" clId="{5CE016A0-BDE2-4FBB-849F-D9E8B67AD2E0}" dt="2025-03-29T17:15:08.080" v="345" actId="1076"/>
        <pc:sldMkLst>
          <pc:docMk/>
          <pc:sldMk cId="2786010503" sldId="305"/>
        </pc:sldMkLst>
        <pc:spChg chg="mod">
          <ac:chgData name="Hestrie Cloete" userId="57c8a8ff6e646b77" providerId="LiveId" clId="{5CE016A0-BDE2-4FBB-849F-D9E8B67AD2E0}" dt="2025-03-29T14:46:13.827" v="11" actId="20577"/>
          <ac:spMkLst>
            <pc:docMk/>
            <pc:sldMk cId="2786010503" sldId="305"/>
            <ac:spMk id="2" creationId="{00000000-0000-0000-0000-000000000000}"/>
          </ac:spMkLst>
        </pc:spChg>
        <pc:spChg chg="add mod">
          <ac:chgData name="Hestrie Cloete" userId="57c8a8ff6e646b77" providerId="LiveId" clId="{5CE016A0-BDE2-4FBB-849F-D9E8B67AD2E0}" dt="2025-03-29T17:15:08.080" v="345" actId="1076"/>
          <ac:spMkLst>
            <pc:docMk/>
            <pc:sldMk cId="2786010503" sldId="305"/>
            <ac:spMk id="3" creationId="{5309FB40-9C95-34F8-C391-F1981D101258}"/>
          </ac:spMkLst>
        </pc:spChg>
      </pc:sldChg>
      <pc:sldChg chg="modSp mod">
        <pc:chgData name="Hestrie Cloete" userId="57c8a8ff6e646b77" providerId="LiveId" clId="{5CE016A0-BDE2-4FBB-849F-D9E8B67AD2E0}" dt="2025-03-29T17:14:14.640" v="331" actId="1076"/>
        <pc:sldMkLst>
          <pc:docMk/>
          <pc:sldMk cId="4162558755" sldId="324"/>
        </pc:sldMkLst>
        <pc:spChg chg="mod">
          <ac:chgData name="Hestrie Cloete" userId="57c8a8ff6e646b77" providerId="LiveId" clId="{5CE016A0-BDE2-4FBB-849F-D9E8B67AD2E0}" dt="2025-03-29T17:14:14.640" v="331" actId="1076"/>
          <ac:spMkLst>
            <pc:docMk/>
            <pc:sldMk cId="4162558755" sldId="324"/>
            <ac:spMk id="3" creationId="{999EB20F-DB34-E5CE-B04C-E67D5089D414}"/>
          </ac:spMkLst>
        </pc:spChg>
      </pc:sldChg>
      <pc:sldChg chg="modSp add mod">
        <pc:chgData name="Hestrie Cloete" userId="57c8a8ff6e646b77" providerId="LiveId" clId="{5CE016A0-BDE2-4FBB-849F-D9E8B67AD2E0}" dt="2025-03-29T14:58:22.645" v="156" actId="113"/>
        <pc:sldMkLst>
          <pc:docMk/>
          <pc:sldMk cId="426364037" sldId="325"/>
        </pc:sldMkLst>
        <pc:spChg chg="mod">
          <ac:chgData name="Hestrie Cloete" userId="57c8a8ff6e646b77" providerId="LiveId" clId="{5CE016A0-BDE2-4FBB-849F-D9E8B67AD2E0}" dt="2025-03-29T14:58:22.645" v="156" actId="113"/>
          <ac:spMkLst>
            <pc:docMk/>
            <pc:sldMk cId="426364037" sldId="325"/>
            <ac:spMk id="5" creationId="{F8883190-4D14-6374-1D71-5290D08453AA}"/>
          </ac:spMkLst>
        </pc:spChg>
      </pc:sldChg>
      <pc:sldChg chg="del">
        <pc:chgData name="Hestrie Cloete" userId="57c8a8ff6e646b77" providerId="LiveId" clId="{5CE016A0-BDE2-4FBB-849F-D9E8B67AD2E0}" dt="2025-03-29T14:54:40.148" v="100" actId="47"/>
        <pc:sldMkLst>
          <pc:docMk/>
          <pc:sldMk cId="2993985471" sldId="325"/>
        </pc:sldMkLst>
      </pc:sldChg>
      <pc:sldChg chg="modSp add mod ord">
        <pc:chgData name="Hestrie Cloete" userId="57c8a8ff6e646b77" providerId="LiveId" clId="{5CE016A0-BDE2-4FBB-849F-D9E8B67AD2E0}" dt="2025-03-29T14:58:00.380" v="155" actId="20577"/>
        <pc:sldMkLst>
          <pc:docMk/>
          <pc:sldMk cId="3188876028" sldId="326"/>
        </pc:sldMkLst>
        <pc:spChg chg="mod">
          <ac:chgData name="Hestrie Cloete" userId="57c8a8ff6e646b77" providerId="LiveId" clId="{5CE016A0-BDE2-4FBB-849F-D9E8B67AD2E0}" dt="2025-03-29T14:58:00.380" v="155" actId="20577"/>
          <ac:spMkLst>
            <pc:docMk/>
            <pc:sldMk cId="3188876028" sldId="326"/>
            <ac:spMk id="3" creationId="{2F0BEB4A-660B-45D6-292B-D171FC78A819}"/>
          </ac:spMkLst>
        </pc:spChg>
        <pc:spChg chg="mod">
          <ac:chgData name="Hestrie Cloete" userId="57c8a8ff6e646b77" providerId="LiveId" clId="{5CE016A0-BDE2-4FBB-849F-D9E8B67AD2E0}" dt="2025-03-29T14:57:00.861" v="136" actId="6549"/>
          <ac:spMkLst>
            <pc:docMk/>
            <pc:sldMk cId="3188876028" sldId="326"/>
            <ac:spMk id="5" creationId="{D57E2A70-D36B-02B6-CC6F-124FCC1C5784}"/>
          </ac:spMkLst>
        </pc:spChg>
      </pc:sldChg>
      <pc:sldChg chg="del">
        <pc:chgData name="Hestrie Cloete" userId="57c8a8ff6e646b77" providerId="LiveId" clId="{5CE016A0-BDE2-4FBB-849F-D9E8B67AD2E0}" dt="2025-03-29T14:54:44.582" v="102" actId="47"/>
        <pc:sldMkLst>
          <pc:docMk/>
          <pc:sldMk cId="3750427786" sldId="326"/>
        </pc:sldMkLst>
      </pc:sldChg>
      <pc:sldChg chg="del">
        <pc:chgData name="Hestrie Cloete" userId="57c8a8ff6e646b77" providerId="LiveId" clId="{5CE016A0-BDE2-4FBB-849F-D9E8B67AD2E0}" dt="2025-03-29T14:54:46.172" v="103" actId="47"/>
        <pc:sldMkLst>
          <pc:docMk/>
          <pc:sldMk cId="1063747956" sldId="327"/>
        </pc:sldMkLst>
      </pc:sldChg>
      <pc:sldChg chg="modSp add mod ord">
        <pc:chgData name="Hestrie Cloete" userId="57c8a8ff6e646b77" providerId="LiveId" clId="{5CE016A0-BDE2-4FBB-849F-D9E8B67AD2E0}" dt="2025-03-29T15:00:03.071" v="164" actId="113"/>
        <pc:sldMkLst>
          <pc:docMk/>
          <pc:sldMk cId="1818736494" sldId="327"/>
        </pc:sldMkLst>
        <pc:spChg chg="mod">
          <ac:chgData name="Hestrie Cloete" userId="57c8a8ff6e646b77" providerId="LiveId" clId="{5CE016A0-BDE2-4FBB-849F-D9E8B67AD2E0}" dt="2025-03-29T15:00:03.071" v="164" actId="113"/>
          <ac:spMkLst>
            <pc:docMk/>
            <pc:sldMk cId="1818736494" sldId="327"/>
            <ac:spMk id="5" creationId="{33D8895A-F427-E2C4-2D43-EC63485D8B41}"/>
          </ac:spMkLst>
        </pc:spChg>
      </pc:sldChg>
      <pc:sldChg chg="modSp add mod ord">
        <pc:chgData name="Hestrie Cloete" userId="57c8a8ff6e646b77" providerId="LiveId" clId="{5CE016A0-BDE2-4FBB-849F-D9E8B67AD2E0}" dt="2025-03-29T15:00:29.468" v="167" actId="113"/>
        <pc:sldMkLst>
          <pc:docMk/>
          <pc:sldMk cId="647579544" sldId="328"/>
        </pc:sldMkLst>
        <pc:spChg chg="mod">
          <ac:chgData name="Hestrie Cloete" userId="57c8a8ff6e646b77" providerId="LiveId" clId="{5CE016A0-BDE2-4FBB-849F-D9E8B67AD2E0}" dt="2025-03-29T15:00:29.468" v="167" actId="113"/>
          <ac:spMkLst>
            <pc:docMk/>
            <pc:sldMk cId="647579544" sldId="328"/>
            <ac:spMk id="5" creationId="{7DB4374B-5BE3-7318-9722-D5940325136F}"/>
          </ac:spMkLst>
        </pc:spChg>
      </pc:sldChg>
      <pc:sldChg chg="del">
        <pc:chgData name="Hestrie Cloete" userId="57c8a8ff6e646b77" providerId="LiveId" clId="{5CE016A0-BDE2-4FBB-849F-D9E8B67AD2E0}" dt="2025-03-29T14:54:47.655" v="104" actId="47"/>
        <pc:sldMkLst>
          <pc:docMk/>
          <pc:sldMk cId="1894935357" sldId="328"/>
        </pc:sldMkLst>
      </pc:sldChg>
      <pc:sldChg chg="modSp add mod ord">
        <pc:chgData name="Hestrie Cloete" userId="57c8a8ff6e646b77" providerId="LiveId" clId="{5CE016A0-BDE2-4FBB-849F-D9E8B67AD2E0}" dt="2025-03-29T15:05:28.883" v="280" actId="1036"/>
        <pc:sldMkLst>
          <pc:docMk/>
          <pc:sldMk cId="2395208828" sldId="329"/>
        </pc:sldMkLst>
        <pc:spChg chg="mod">
          <ac:chgData name="Hestrie Cloete" userId="57c8a8ff6e646b77" providerId="LiveId" clId="{5CE016A0-BDE2-4FBB-849F-D9E8B67AD2E0}" dt="2025-03-29T15:03:01.150" v="201" actId="20577"/>
          <ac:spMkLst>
            <pc:docMk/>
            <pc:sldMk cId="2395208828" sldId="329"/>
            <ac:spMk id="3" creationId="{D44C2D21-C30F-FBE5-983B-FF49B18D01DE}"/>
          </ac:spMkLst>
        </pc:spChg>
        <pc:spChg chg="mod">
          <ac:chgData name="Hestrie Cloete" userId="57c8a8ff6e646b77" providerId="LiveId" clId="{5CE016A0-BDE2-4FBB-849F-D9E8B67AD2E0}" dt="2025-03-29T15:05:28.883" v="280" actId="1036"/>
          <ac:spMkLst>
            <pc:docMk/>
            <pc:sldMk cId="2395208828" sldId="329"/>
            <ac:spMk id="5" creationId="{4C6A65B2-F68F-C53B-F6F7-DB7B89085074}"/>
          </ac:spMkLst>
        </pc:spChg>
      </pc:sldChg>
      <pc:sldChg chg="del">
        <pc:chgData name="Hestrie Cloete" userId="57c8a8ff6e646b77" providerId="LiveId" clId="{5CE016A0-BDE2-4FBB-849F-D9E8B67AD2E0}" dt="2025-03-29T14:54:42.898" v="101" actId="47"/>
        <pc:sldMkLst>
          <pc:docMk/>
          <pc:sldMk cId="4245029742" sldId="329"/>
        </pc:sldMkLst>
      </pc:sldChg>
      <pc:sldChg chg="del">
        <pc:chgData name="Hestrie Cloete" userId="57c8a8ff6e646b77" providerId="LiveId" clId="{5CE016A0-BDE2-4FBB-849F-D9E8B67AD2E0}" dt="2025-03-29T14:54:56.310" v="105" actId="47"/>
        <pc:sldMkLst>
          <pc:docMk/>
          <pc:sldMk cId="274611882" sldId="330"/>
        </pc:sldMkLst>
      </pc:sldChg>
      <pc:sldChg chg="modSp add mod">
        <pc:chgData name="Hestrie Cloete" userId="57c8a8ff6e646b77" providerId="LiveId" clId="{5CE016A0-BDE2-4FBB-849F-D9E8B67AD2E0}" dt="2025-03-29T17:11:35.545" v="289" actId="20577"/>
        <pc:sldMkLst>
          <pc:docMk/>
          <pc:sldMk cId="943783565" sldId="330"/>
        </pc:sldMkLst>
        <pc:spChg chg="mod">
          <ac:chgData name="Hestrie Cloete" userId="57c8a8ff6e646b77" providerId="LiveId" clId="{5CE016A0-BDE2-4FBB-849F-D9E8B67AD2E0}" dt="2025-03-29T17:11:35.545" v="289" actId="20577"/>
          <ac:spMkLst>
            <pc:docMk/>
            <pc:sldMk cId="943783565" sldId="330"/>
            <ac:spMk id="3" creationId="{35DC1663-B667-9C9A-B7B6-5688B01AEF3F}"/>
          </ac:spMkLst>
        </pc:spChg>
        <pc:spChg chg="mod">
          <ac:chgData name="Hestrie Cloete" userId="57c8a8ff6e646b77" providerId="LiveId" clId="{5CE016A0-BDE2-4FBB-849F-D9E8B67AD2E0}" dt="2025-03-29T17:11:01.971" v="284" actId="20577"/>
          <ac:spMkLst>
            <pc:docMk/>
            <pc:sldMk cId="943783565" sldId="330"/>
            <ac:spMk id="5" creationId="{E3C5FF28-726F-FAF2-3188-A045A34B0B01}"/>
          </ac:spMkLst>
        </pc:spChg>
      </pc:sldChg>
      <pc:sldChg chg="modSp add mod">
        <pc:chgData name="Hestrie Cloete" userId="57c8a8ff6e646b77" providerId="LiveId" clId="{5CE016A0-BDE2-4FBB-849F-D9E8B67AD2E0}" dt="2025-03-29T17:13:04.569" v="313" actId="1035"/>
        <pc:sldMkLst>
          <pc:docMk/>
          <pc:sldMk cId="1166742810" sldId="331"/>
        </pc:sldMkLst>
        <pc:spChg chg="mod">
          <ac:chgData name="Hestrie Cloete" userId="57c8a8ff6e646b77" providerId="LiveId" clId="{5CE016A0-BDE2-4FBB-849F-D9E8B67AD2E0}" dt="2025-03-29T17:13:04.569" v="313" actId="1035"/>
          <ac:spMkLst>
            <pc:docMk/>
            <pc:sldMk cId="1166742810" sldId="331"/>
            <ac:spMk id="5" creationId="{ADA23BD3-898E-2411-D78F-FD7151C29D22}"/>
          </ac:spMkLst>
        </pc:spChg>
      </pc:sldChg>
    </pc:docChg>
  </pc:docChgLst>
  <pc:docChgLst>
    <pc:chgData name="Hestrie Cloete" userId="57c8a8ff6e646b77" providerId="LiveId" clId="{6CE5D220-831E-4EB8-9271-B112A7B09E43}"/>
    <pc:docChg chg="undo custSel addSld delSld modSld sldOrd">
      <pc:chgData name="Hestrie Cloete" userId="57c8a8ff6e646b77" providerId="LiveId" clId="{6CE5D220-831E-4EB8-9271-B112A7B09E43}" dt="2024-12-21T18:42:49.909" v="156"/>
      <pc:docMkLst>
        <pc:docMk/>
      </pc:docMkLst>
      <pc:sldChg chg="modSp mod">
        <pc:chgData name="Hestrie Cloete" userId="57c8a8ff6e646b77" providerId="LiveId" clId="{6CE5D220-831E-4EB8-9271-B112A7B09E43}" dt="2024-12-21T15:45:03.827" v="57" actId="1035"/>
        <pc:sldMkLst>
          <pc:docMk/>
          <pc:sldMk cId="2638961023" sldId="275"/>
        </pc:sldMkLst>
      </pc:sldChg>
      <pc:sldChg chg="modSp mod ord">
        <pc:chgData name="Hestrie Cloete" userId="57c8a8ff6e646b77" providerId="LiveId" clId="{6CE5D220-831E-4EB8-9271-B112A7B09E43}" dt="2024-12-21T18:42:49.909" v="156"/>
        <pc:sldMkLst>
          <pc:docMk/>
          <pc:sldMk cId="2786010503" sldId="305"/>
        </pc:sldMkLst>
      </pc:sldChg>
      <pc:sldChg chg="del">
        <pc:chgData name="Hestrie Cloete" userId="57c8a8ff6e646b77" providerId="LiveId" clId="{6CE5D220-831E-4EB8-9271-B112A7B09E43}" dt="2024-12-21T16:32:19.295" v="151" actId="47"/>
        <pc:sldMkLst>
          <pc:docMk/>
          <pc:sldMk cId="1318024896" sldId="311"/>
        </pc:sldMkLst>
      </pc:sldChg>
      <pc:sldChg chg="modSp mod">
        <pc:chgData name="Hestrie Cloete" userId="57c8a8ff6e646b77" providerId="LiveId" clId="{6CE5D220-831E-4EB8-9271-B112A7B09E43}" dt="2024-12-21T15:42:32.835" v="19" actId="21"/>
        <pc:sldMkLst>
          <pc:docMk/>
          <pc:sldMk cId="218920551" sldId="317"/>
        </pc:sldMkLst>
      </pc:sldChg>
      <pc:sldChg chg="modSp mod">
        <pc:chgData name="Hestrie Cloete" userId="57c8a8ff6e646b77" providerId="LiveId" clId="{6CE5D220-831E-4EB8-9271-B112A7B09E43}" dt="2024-12-21T15:43:02.203" v="24" actId="21"/>
        <pc:sldMkLst>
          <pc:docMk/>
          <pc:sldMk cId="147290185" sldId="318"/>
        </pc:sldMkLst>
      </pc:sldChg>
      <pc:sldChg chg="modSp add mod">
        <pc:chgData name="Hestrie Cloete" userId="57c8a8ff6e646b77" providerId="LiveId" clId="{6CE5D220-831E-4EB8-9271-B112A7B09E43}" dt="2024-12-21T15:43:55.758" v="46"/>
        <pc:sldMkLst>
          <pc:docMk/>
          <pc:sldMk cId="1988950786" sldId="319"/>
        </pc:sldMkLst>
      </pc:sldChg>
      <pc:sldChg chg="add del ord">
        <pc:chgData name="Hestrie Cloete" userId="57c8a8ff6e646b77" providerId="LiveId" clId="{6CE5D220-831E-4EB8-9271-B112A7B09E43}" dt="2024-12-21T16:29:35.525" v="146" actId="47"/>
        <pc:sldMkLst>
          <pc:docMk/>
          <pc:sldMk cId="1928950665" sldId="320"/>
        </pc:sldMkLst>
      </pc:sldChg>
      <pc:sldChg chg="add del ord">
        <pc:chgData name="Hestrie Cloete" userId="57c8a8ff6e646b77" providerId="LiveId" clId="{6CE5D220-831E-4EB8-9271-B112A7B09E43}" dt="2024-12-21T16:29:38.065" v="147" actId="47"/>
        <pc:sldMkLst>
          <pc:docMk/>
          <pc:sldMk cId="1424830390" sldId="321"/>
        </pc:sldMkLst>
      </pc:sldChg>
      <pc:sldChg chg="addSp modSp add mod">
        <pc:chgData name="Hestrie Cloete" userId="57c8a8ff6e646b77" providerId="LiveId" clId="{6CE5D220-831E-4EB8-9271-B112A7B09E43}" dt="2024-12-21T16:03:33.533" v="103" actId="1038"/>
        <pc:sldMkLst>
          <pc:docMk/>
          <pc:sldMk cId="1002817424" sldId="322"/>
        </pc:sldMkLst>
      </pc:sldChg>
      <pc:sldChg chg="delSp add del mod">
        <pc:chgData name="Hestrie Cloete" userId="57c8a8ff6e646b77" providerId="LiveId" clId="{6CE5D220-831E-4EB8-9271-B112A7B09E43}" dt="2024-12-21T16:29:41.181" v="148" actId="47"/>
        <pc:sldMkLst>
          <pc:docMk/>
          <pc:sldMk cId="1771692402" sldId="323"/>
        </pc:sldMkLst>
      </pc:sldChg>
      <pc:sldChg chg="add del">
        <pc:chgData name="Hestrie Cloete" userId="57c8a8ff6e646b77" providerId="LiveId" clId="{6CE5D220-831E-4EB8-9271-B112A7B09E43}" dt="2024-12-21T16:22:52.785" v="107" actId="2890"/>
        <pc:sldMkLst>
          <pc:docMk/>
          <pc:sldMk cId="1135595493" sldId="324"/>
        </pc:sldMkLst>
      </pc:sldChg>
      <pc:sldChg chg="modSp add mod ord">
        <pc:chgData name="Hestrie Cloete" userId="57c8a8ff6e646b77" providerId="LiveId" clId="{6CE5D220-831E-4EB8-9271-B112A7B09E43}" dt="2024-12-21T16:32:36.374" v="153" actId="403"/>
        <pc:sldMkLst>
          <pc:docMk/>
          <pc:sldMk cId="4162558755" sldId="32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8:42:49.704"/>
    </inkml:context>
    <inkml:brush xml:id="br0">
      <inkml:brushProperty name="width" value="0.08571" units="cm"/>
      <inkml:brushProperty name="height" value="0.08571" units="cm"/>
    </inkml:brush>
  </inkml:definitions>
  <inkml:trace contextRef="#ctx0" brushRef="#br0">15 7 8027,'-14'-7'0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D1BFD899-08A8-D147-9E9F-1CF810E3D4C3}"/>
                  </a:ext>
                </a:extLst>
              </p14:cNvPr>
              <p14:cNvContentPartPr/>
              <p14:nvPr userDrawn="1"/>
            </p14:nvContentPartPr>
            <p14:xfrm>
              <a:off x="4894718" y="4848340"/>
              <a:ext cx="5400" cy="2880"/>
            </p14:xfrm>
          </p:contentPart>
        </mc:Choice>
        <mc:Fallback xmlns="">
          <p:pic>
            <p:nvPicPr>
              <p:cNvPr id="18" name="Ink 17">
                <a:extLst>
                  <a:ext uri="{FF2B5EF4-FFF2-40B4-BE49-F238E27FC236}">
                    <a16:creationId xmlns:a16="http://schemas.microsoft.com/office/drawing/2014/main" xmlns="" xmlns:p14="http://schemas.microsoft.com/office/powerpoint/2010/main" id="{D1BFD899-08A8-D147-9E9F-1CF810E3D4C3}"/>
                  </a:ext>
                </a:extLst>
              </p:cNvPr>
              <p:cNvPicPr/>
              <p:nvPr/>
            </p:nvPicPr>
            <p:blipFill>
              <a:blip r:embed="rId3"/>
              <a:stretch>
                <a:fillRect/>
              </a:stretch>
            </p:blipFill>
            <p:spPr>
              <a:xfrm>
                <a:off x="4879598" y="4832860"/>
                <a:ext cx="36000" cy="33480"/>
              </a:xfrm>
              <a:prstGeom prst="rect">
                <a:avLst/>
              </a:prstGeom>
            </p:spPr>
          </p:pic>
        </mc:Fallback>
      </mc:AlternateContent>
      <p:sp>
        <p:nvSpPr>
          <p:cNvPr id="7" name="Picture Placeholder 6">
            <a:extLst>
              <a:ext uri="{FF2B5EF4-FFF2-40B4-BE49-F238E27FC236}">
                <a16:creationId xmlns:a16="http://schemas.microsoft.com/office/drawing/2014/main" id="{2A56FCC8-4A02-5A48-9F23-B8F953171032}"/>
              </a:ext>
            </a:extLst>
          </p:cNvPr>
          <p:cNvSpPr>
            <a:spLocks noGrp="1"/>
          </p:cNvSpPr>
          <p:nvPr>
            <p:ph type="pic" sz="quarter" idx="10"/>
          </p:nvPr>
        </p:nvSpPr>
        <p:spPr>
          <a:xfrm>
            <a:off x="4623961" y="3122341"/>
            <a:ext cx="2944077" cy="2944077"/>
          </a:xfrm>
          <a:prstGeom prst="ellipse">
            <a:avLst/>
          </a:prstGeom>
        </p:spPr>
        <p:txBody>
          <a:bodyPr/>
          <a:lstStyle/>
          <a:p>
            <a:endParaRPr lang="en-US"/>
          </a:p>
        </p:txBody>
      </p:sp>
    </p:spTree>
    <p:extLst>
      <p:ext uri="{BB962C8B-B14F-4D97-AF65-F5344CB8AC3E}">
        <p14:creationId xmlns:p14="http://schemas.microsoft.com/office/powerpoint/2010/main" val="320181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FE0B-D310-2340-BF77-19C2777786F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F9E790-9C14-A94F-B2C9-291032515732}"/>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8B0750-B834-CD45-A42C-C224C2A6207D}"/>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5" name="Footer Placeholder 4">
            <a:extLst>
              <a:ext uri="{FF2B5EF4-FFF2-40B4-BE49-F238E27FC236}">
                <a16:creationId xmlns:a16="http://schemas.microsoft.com/office/drawing/2014/main" id="{9FF877E6-D6C1-E54D-A49C-E196ABC932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F5446E-0506-F74A-BFB3-3223EB514879}"/>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344227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EA6A2-C028-A644-8730-D058AA47CA2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A5BD3E-FD12-274F-B3CA-4303C46079D3}"/>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346AF-A2C5-8545-883A-A68AC3BA7653}"/>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5" name="Footer Placeholder 4">
            <a:extLst>
              <a:ext uri="{FF2B5EF4-FFF2-40B4-BE49-F238E27FC236}">
                <a16:creationId xmlns:a16="http://schemas.microsoft.com/office/drawing/2014/main" id="{88E5421E-6204-A741-BD99-92C30C88D5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A7DFA6-198A-8D41-AAA2-C563D3ADD802}"/>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77471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8BDB-E0C3-E14C-B907-9F64BE0B782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0EB8CF-0004-114C-A834-B06408A4B230}"/>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4" name="Footer Placeholder 3">
            <a:extLst>
              <a:ext uri="{FF2B5EF4-FFF2-40B4-BE49-F238E27FC236}">
                <a16:creationId xmlns:a16="http://schemas.microsoft.com/office/drawing/2014/main" id="{2343B89F-9D29-2043-AD04-E325278382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6320466-2413-9940-A26E-9EB7CBC45CDF}"/>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325112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88F4-49C6-F348-851D-866E72E080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ABDB140-3BEA-EE47-B601-E9625FEBE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EF264A6-4426-4B4C-8B0E-2A43307B19F5}"/>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EDA752FC-9564-3746-97D6-467DE1264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C9C0E-050F-B54B-B0AC-D16DAE5AC2D6}"/>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51114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643F-6D63-2648-ADC0-C707F79FE0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B590AA-B51E-A747-AB68-261C541179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FB85F0-A7F4-AE4A-89A3-B817F34EC583}"/>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29FDE0F6-BFC5-BB4D-99AB-41D01E962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F673C-6177-8B4C-9A2B-B45AFFA3E61C}"/>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196540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4028-4E5A-8C46-AE51-3E90340CE67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A2510A-76C7-C240-8052-F4C94B568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28EAFA-DADA-EF42-8AD3-8B85FADFCBFD}"/>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FCC321DA-7BF5-F24E-9141-134C534B8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BDEDD-EC40-394B-B7FE-8E9A7405317B}"/>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908007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F73E-6861-F548-B69B-ACA9B7FA88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AB1CA7-DED1-6842-B166-41E09555030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D7E3D2-1DE0-8A4F-9503-333D95C217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A4F430-FFEC-954B-9E85-B1E8477E7A9C}"/>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6" name="Footer Placeholder 5">
            <a:extLst>
              <a:ext uri="{FF2B5EF4-FFF2-40B4-BE49-F238E27FC236}">
                <a16:creationId xmlns:a16="http://schemas.microsoft.com/office/drawing/2014/main" id="{9E37DC8B-6F05-B245-A9FE-1A4AB52D6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A731F-C597-C841-9970-F38196EB0F51}"/>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95766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1E98-4A8B-4148-91A5-1C877A440DD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25CF6B-0F97-0945-866B-AA38B7660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38BC581-0A63-D544-8B25-F65D0D5941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D90F4-D934-BF4A-BA18-8FCD3FAF3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C4DA12-4C96-AB47-85A2-CFEB28307B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13F0094-0445-4D40-8E17-716A6E37AA5F}"/>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8" name="Footer Placeholder 7">
            <a:extLst>
              <a:ext uri="{FF2B5EF4-FFF2-40B4-BE49-F238E27FC236}">
                <a16:creationId xmlns:a16="http://schemas.microsoft.com/office/drawing/2014/main" id="{6161051A-1BF0-F84F-83FC-73B800FAF4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895B2-71AE-0249-A553-9C2399D205C9}"/>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101829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FE8E-223C-7F4F-A71E-1DDF27730B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E94EE6-0B77-D246-A1D6-AF0DA346D2ED}"/>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4" name="Footer Placeholder 3">
            <a:extLst>
              <a:ext uri="{FF2B5EF4-FFF2-40B4-BE49-F238E27FC236}">
                <a16:creationId xmlns:a16="http://schemas.microsoft.com/office/drawing/2014/main" id="{66947AB9-5DF4-E24F-AEEB-C76A5DA8E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A60E4-D62D-4643-A2AC-C3A25DD91853}"/>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07920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A2578-F805-784A-A24B-E20FE603CCB7}"/>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3" name="Footer Placeholder 2">
            <a:extLst>
              <a:ext uri="{FF2B5EF4-FFF2-40B4-BE49-F238E27FC236}">
                <a16:creationId xmlns:a16="http://schemas.microsoft.com/office/drawing/2014/main" id="{7FE1B3D2-056B-D54F-ABA5-2704A4E35D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DB923-6E3A-7541-AC46-B1769D8E540B}"/>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405924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1BB8-56D8-D14E-8C20-D6338072935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957297-15C9-7942-9AA5-67440E598E04}"/>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1D2240-2C0C-B645-AFF5-EF4F228756FA}"/>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5" name="Footer Placeholder 4">
            <a:extLst>
              <a:ext uri="{FF2B5EF4-FFF2-40B4-BE49-F238E27FC236}">
                <a16:creationId xmlns:a16="http://schemas.microsoft.com/office/drawing/2014/main" id="{D751410B-6E62-4D4E-81E2-AF68FF9A8A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CAA75C-0EA3-B248-8376-338077042D5A}"/>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3115016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259A-2275-D04F-9116-2582B3918B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C25447E-84D5-D345-AE0E-EED526FB2F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0FC014-9751-A74C-B3F0-3D303EBB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ADAC17-E66F-8C42-8B8E-587D668831B2}"/>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6" name="Footer Placeholder 5">
            <a:extLst>
              <a:ext uri="{FF2B5EF4-FFF2-40B4-BE49-F238E27FC236}">
                <a16:creationId xmlns:a16="http://schemas.microsoft.com/office/drawing/2014/main" id="{49BE2128-B623-6343-A5E1-E4F315C6A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D4125-43E5-8546-AF6A-707AC24F2F86}"/>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20096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056C-3907-D449-B017-863359DD7B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11742C1-CF9E-A741-BE50-1F025486F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FD7E6F-50C2-EF49-A164-315C97B39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52BF17-CC3C-6A4C-BE71-822D15F177BB}"/>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6" name="Footer Placeholder 5">
            <a:extLst>
              <a:ext uri="{FF2B5EF4-FFF2-40B4-BE49-F238E27FC236}">
                <a16:creationId xmlns:a16="http://schemas.microsoft.com/office/drawing/2014/main" id="{B1FFE5D4-018F-D941-95E9-EF73FF71D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14258-FE8D-3140-AB74-BA5A7084B73B}"/>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3244278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A785-B769-174F-950A-36508187D5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58CE1A-950C-E443-9127-22D1EFF3A4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D2E5FB-CB2D-2A41-98C9-D7DF4DC57FE7}"/>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7CA98FE5-02FA-B444-9270-2ADD01AD2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E0FB6-FDC2-384B-A417-87F0965B6325}"/>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3950645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A4F20-3310-314A-9D0F-86208E0AE1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7B5CFE-0FAC-5C40-A763-72C21CD204A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8B36B4-F347-4048-96E8-3E02FB13FA2B}"/>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5742F745-5135-484E-B5EB-041CCCD97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D41A8-A5F2-7D48-8937-2542CAF2F89B}"/>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313149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FCAC-0FDB-B246-BDDF-48C9220D150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B8512C3-A572-BE4F-8C02-76CA7779B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5F5D1A-5EC2-1F4E-9237-77D9CE4236E9}"/>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B451E28B-7716-834E-AB1F-E84349393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AE4BD-9BE8-FA40-A1C5-4FD060B9ED30}"/>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3492130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25F-B000-2F4C-BDBE-A22385B51D0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E2EFAB-B7B5-0A47-A0CD-BE17940BF3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F88B9C-7E21-9F48-AEF7-B459C09DF185}"/>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1E5E0DE1-87FB-2542-A74A-A92940040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D35FA-3AFA-9140-952A-5D7B273B9494}"/>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389731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4D0A-DA16-6444-8267-F16DE472C3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CBC609A-7F4C-6D44-A713-1AD9B12D98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06D4C-432F-7448-AAAD-E8C1E5C9304B}"/>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A6CBE377-5F7A-9D41-9841-CDB3D8505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50862-8B8E-F149-B928-BFF1E58EAA18}"/>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2226438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EE62-BAB8-6C42-826E-EE9ADC71B7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5122AF-B2EC-5B4D-AF22-7817F56F11D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643923A-C931-3B45-B21C-33B32FB717F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06786-67A0-1843-8748-11968B0463DA}"/>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6" name="Footer Placeholder 5">
            <a:extLst>
              <a:ext uri="{FF2B5EF4-FFF2-40B4-BE49-F238E27FC236}">
                <a16:creationId xmlns:a16="http://schemas.microsoft.com/office/drawing/2014/main" id="{9A5E2A0B-1F47-9047-AC00-FF84AB379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6DE12-AEB0-3E46-BA72-9A8AAFF6383F}"/>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208890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3AAA-FA4A-5941-90AD-8E6CD547BF1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EDA550-4353-5941-8DB7-D7ADCC4E1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B06DED-4330-8547-A8CB-2365B5D01D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4B2F93-7407-EC44-9AAF-2C60E2A48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610AFA-D122-EB4C-9329-F3EE84CE4C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FB4F07-35E1-DD48-B2B3-8CCD39A50824}"/>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8" name="Footer Placeholder 7">
            <a:extLst>
              <a:ext uri="{FF2B5EF4-FFF2-40B4-BE49-F238E27FC236}">
                <a16:creationId xmlns:a16="http://schemas.microsoft.com/office/drawing/2014/main" id="{A9A843ED-CB44-DF45-86AA-B0CDAD2E17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B071F0-E25C-9340-AECE-D355E988B608}"/>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3227808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EFEC-CA29-E049-969D-E452095E0A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8A5A1A-A0B9-564E-B7A3-A133EA859436}"/>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4" name="Footer Placeholder 3">
            <a:extLst>
              <a:ext uri="{FF2B5EF4-FFF2-40B4-BE49-F238E27FC236}">
                <a16:creationId xmlns:a16="http://schemas.microsoft.com/office/drawing/2014/main" id="{C67E51D5-D449-C540-A4C3-CA89C96CDE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A8AE28-13DC-0148-A581-B72747E27003}"/>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347426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0034-CA96-724E-9A53-73C0DE2088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C0D64A-D640-E743-B7FB-D8BFACBFC9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6AD8B40-7F30-864C-A677-D02F05909483}"/>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5" name="Footer Placeholder 4">
            <a:extLst>
              <a:ext uri="{FF2B5EF4-FFF2-40B4-BE49-F238E27FC236}">
                <a16:creationId xmlns:a16="http://schemas.microsoft.com/office/drawing/2014/main" id="{0B7A09AB-1627-5E41-A0D6-1344D47DFC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9BD7D-F7BE-7441-818E-CFF8E12BA22F}"/>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4244169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E57EC-2B22-134B-891B-C7E5A5932DF7}"/>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3" name="Footer Placeholder 2">
            <a:extLst>
              <a:ext uri="{FF2B5EF4-FFF2-40B4-BE49-F238E27FC236}">
                <a16:creationId xmlns:a16="http://schemas.microsoft.com/office/drawing/2014/main" id="{A1823D5F-6F70-A048-8F5D-2E6E44ED7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18FB51-01F6-6349-AB7D-6B3C8A0D0CC7}"/>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59435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BEED-8933-3744-A3A7-43BD3B99F3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41A7380-BD01-184B-9312-07D31A999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480A5B-02A3-CF4D-BFA0-2CB7004B0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6F9277-DC80-C44F-A279-65DFC08771E2}"/>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6" name="Footer Placeholder 5">
            <a:extLst>
              <a:ext uri="{FF2B5EF4-FFF2-40B4-BE49-F238E27FC236}">
                <a16:creationId xmlns:a16="http://schemas.microsoft.com/office/drawing/2014/main" id="{35455581-C505-8D48-94D3-4CDA6983D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C13B6-A613-F04A-B6B5-EE6B6722E282}"/>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957981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4CA5-3D43-6C40-964E-92E505DFDC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9436DA6-31B8-A041-AD4A-F4E69B557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34E0BA-91AF-154E-A8BD-BA277CB77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5E545B-5AB4-D949-98D5-C79463A46C4B}"/>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6" name="Footer Placeholder 5">
            <a:extLst>
              <a:ext uri="{FF2B5EF4-FFF2-40B4-BE49-F238E27FC236}">
                <a16:creationId xmlns:a16="http://schemas.microsoft.com/office/drawing/2014/main" id="{E4C2B304-3036-594B-AD8D-EEEC1151B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75EE3-B066-6E46-A0AD-580652A0D5E4}"/>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1758185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D214-17A5-A442-BCB4-AC522F7C5E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A99181-1CAD-474D-8612-68FC6D02F5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DD1178-B78A-504D-88B0-E275B65D6A2C}"/>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80156100-81E2-104F-BF9D-F04F413A1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1C6F1-4EC6-F842-97A9-E7D628E4E71D}"/>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1002243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697602-AE24-E745-8FAE-ED7406E3C73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F028C1-DBB0-404A-B690-A175DEE84EF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BD7AB0-B357-3042-846F-2877F1B340E3}"/>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EE0E608F-391C-B942-A29B-3C4871EF4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59FC7-075E-B245-9039-2DC53001DBAB}"/>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421758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DBF6-08DA-884C-BE21-EC2ECE8BCC6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F1FA16-1E62-A547-8103-A0B5993AFBE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8B5B051-65E7-4241-964B-F49E93DE1FD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A124AC-9393-4A40-82EA-DEE5F7F6B480}"/>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6" name="Footer Placeholder 5">
            <a:extLst>
              <a:ext uri="{FF2B5EF4-FFF2-40B4-BE49-F238E27FC236}">
                <a16:creationId xmlns:a16="http://schemas.microsoft.com/office/drawing/2014/main" id="{B2434FF6-4A4E-E74F-A289-87E1830E6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B3D241-0F6F-E94A-B4C2-9A632FCE350A}"/>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1517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C47A-037E-CD41-BD32-FC6BD4ABFC72}"/>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B52AB-A226-4545-84E7-C89AE36A2DB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0F823D-694D-9A44-AA00-F4990E0612B6}"/>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B6199A-3E94-0540-95B3-F727ABF09D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31D91D-FEAC-8D4F-8058-7B65963894C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CC36E99-6463-4448-AEC2-850B10B778EF}"/>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8" name="Footer Placeholder 7">
            <a:extLst>
              <a:ext uri="{FF2B5EF4-FFF2-40B4-BE49-F238E27FC236}">
                <a16:creationId xmlns:a16="http://schemas.microsoft.com/office/drawing/2014/main" id="{18CCA854-8128-EE47-B39D-8E51D20CB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AD23CB4-D8F3-2F45-9A3E-44D6E7879D20}"/>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190068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458E-BD8E-CF4A-BE64-83A719E03D6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A1855B1-ED25-6C41-8CD4-4D25A95A2F40}"/>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4" name="Footer Placeholder 3">
            <a:extLst>
              <a:ext uri="{FF2B5EF4-FFF2-40B4-BE49-F238E27FC236}">
                <a16:creationId xmlns:a16="http://schemas.microsoft.com/office/drawing/2014/main" id="{5A24BEE6-E000-014C-B291-D99BB27C23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3416C73-7442-7547-81E7-3F8C5BB3DEE4}"/>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253914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0366B-FE98-1244-BFB8-75192ED7BB16}"/>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3" name="Footer Placeholder 2">
            <a:extLst>
              <a:ext uri="{FF2B5EF4-FFF2-40B4-BE49-F238E27FC236}">
                <a16:creationId xmlns:a16="http://schemas.microsoft.com/office/drawing/2014/main" id="{E4DA20C6-C0FB-B34A-9828-496866916C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161B9F-A015-1E48-B502-BB9E6AD95680}"/>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229299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0CD1-F9D5-2940-B762-FD6C2D2B0F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3888445-AB16-6046-A8D2-BB7723F627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4BDDD0-7884-CD47-B224-AB5A5A9215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8D1609-E9C8-CA43-BA3A-5864C10B15FC}"/>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6" name="Footer Placeholder 5">
            <a:extLst>
              <a:ext uri="{FF2B5EF4-FFF2-40B4-BE49-F238E27FC236}">
                <a16:creationId xmlns:a16="http://schemas.microsoft.com/office/drawing/2014/main" id="{BCD97526-3011-8C40-B6B8-0A093E13F8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A422EC-E9D6-694F-90AC-B922E8C93B76}"/>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204482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B26A-853F-4A45-B018-2FBAD78245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8029893-E798-364A-BC6E-2E029FDC4E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83B51-CDA7-F84C-B4A4-F4D4928C16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911B2C-ABFF-E24F-8673-DC03CE01EA76}"/>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6" name="Footer Placeholder 5">
            <a:extLst>
              <a:ext uri="{FF2B5EF4-FFF2-40B4-BE49-F238E27FC236}">
                <a16:creationId xmlns:a16="http://schemas.microsoft.com/office/drawing/2014/main" id="{AB2EE999-D32B-1240-AC12-CED35AAF61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4670B0-4750-A747-8208-CE6A29AB88D1}"/>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95977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35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B32D2-DA8A-A443-A226-D20B5EB12E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8DDBDE-3A24-B143-952A-ACB4EB136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A25FC7-90FB-CC4C-AD40-73D885D37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AE4C89A6-8421-7844-A95A-79C47513F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6BEF2-68F5-9D4D-811A-9FF8E0C12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39861-C6EB-F847-9D6A-E41DFC95FF77}" type="slidenum">
              <a:rPr lang="en-US" smtClean="0"/>
              <a:pPr/>
              <a:t>‹#›</a:t>
            </a:fld>
            <a:endParaRPr lang="en-US"/>
          </a:p>
        </p:txBody>
      </p:sp>
    </p:spTree>
    <p:extLst>
      <p:ext uri="{BB962C8B-B14F-4D97-AF65-F5344CB8AC3E}">
        <p14:creationId xmlns:p14="http://schemas.microsoft.com/office/powerpoint/2010/main" val="39001035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8A118-2613-F147-9EFF-1B8AA3FC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9C6EAE-E491-7A46-9C1F-CBDCD9DF8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8E225C-705F-AF44-9056-77DE21662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44380254-2FC8-164A-B971-30472B172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C2F03-6AEE-6D44-8139-0CBE0F4C7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95882-265F-7F40-A55B-8FB4D2925B57}" type="slidenum">
              <a:rPr lang="en-US" smtClean="0"/>
              <a:pPr/>
              <a:t>‹#›</a:t>
            </a:fld>
            <a:endParaRPr lang="en-US"/>
          </a:p>
        </p:txBody>
      </p:sp>
    </p:spTree>
    <p:extLst>
      <p:ext uri="{BB962C8B-B14F-4D97-AF65-F5344CB8AC3E}">
        <p14:creationId xmlns:p14="http://schemas.microsoft.com/office/powerpoint/2010/main" val="35912361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79" y="1881068"/>
            <a:ext cx="10515600" cy="1325563"/>
          </a:xfrm>
        </p:spPr>
        <p:txBody>
          <a:bodyPr/>
          <a:lstStyle/>
          <a:p>
            <a:pPr algn="ctr"/>
            <a:r>
              <a:rPr lang="en-US" sz="7200" dirty="0">
                <a:latin typeface="+mn-lt"/>
              </a:rPr>
              <a:t>Die </a:t>
            </a:r>
            <a:r>
              <a:rPr lang="en-US" sz="7200" dirty="0" err="1">
                <a:latin typeface="+mn-lt"/>
              </a:rPr>
              <a:t>Middelaar</a:t>
            </a:r>
            <a:endParaRPr lang="en-ZA" sz="7200" dirty="0">
              <a:latin typeface="+mn-lt"/>
            </a:endParaRPr>
          </a:p>
        </p:txBody>
      </p:sp>
      <p:sp>
        <p:nvSpPr>
          <p:cNvPr id="3" name="TextBox 2">
            <a:extLst>
              <a:ext uri="{FF2B5EF4-FFF2-40B4-BE49-F238E27FC236}">
                <a16:creationId xmlns:a16="http://schemas.microsoft.com/office/drawing/2014/main" id="{5309FB40-9C95-34F8-C391-F1981D101258}"/>
              </a:ext>
            </a:extLst>
          </p:cNvPr>
          <p:cNvSpPr txBox="1"/>
          <p:nvPr/>
        </p:nvSpPr>
        <p:spPr>
          <a:xfrm>
            <a:off x="4555760" y="2874137"/>
            <a:ext cx="3080480" cy="1760738"/>
          </a:xfrm>
          <a:prstGeom prst="rect">
            <a:avLst/>
          </a:prstGeom>
          <a:noFill/>
        </p:spPr>
        <p:txBody>
          <a:bodyPr wrap="square">
            <a:spAutoFit/>
          </a:bodyPr>
          <a:lstStyle/>
          <a:p>
            <a:pPr>
              <a:lnSpc>
                <a:spcPct val="115000"/>
              </a:lnSpc>
              <a:spcAft>
                <a:spcPts val="800"/>
              </a:spcAft>
            </a:pPr>
            <a:r>
              <a:rPr lang="en-ZA" sz="3200" kern="100" dirty="0">
                <a:effectLst/>
                <a:ea typeface="Aptos" panose="020B0004020202020204" pitchFamily="34" charset="0"/>
                <a:cs typeface="Times New Roman" panose="02020603050405020304" pitchFamily="18" charset="0"/>
              </a:rPr>
              <a:t>1 Timo</a:t>
            </a:r>
            <a:r>
              <a:rPr lang="en-ZA" sz="3200" kern="100" dirty="0">
                <a:ea typeface="Aptos" panose="020B0004020202020204" pitchFamily="34" charset="0"/>
                <a:cs typeface="Times New Roman" panose="02020603050405020304" pitchFamily="18" charset="0"/>
              </a:rPr>
              <a:t>teus</a:t>
            </a:r>
            <a:r>
              <a:rPr lang="en-ZA" sz="3200" kern="100" dirty="0">
                <a:effectLst/>
                <a:ea typeface="Aptos" panose="020B0004020202020204" pitchFamily="34" charset="0"/>
                <a:cs typeface="Times New Roman" panose="02020603050405020304" pitchFamily="18" charset="0"/>
              </a:rPr>
              <a:t> 2:1-6</a:t>
            </a:r>
          </a:p>
          <a:p>
            <a:pPr>
              <a:lnSpc>
                <a:spcPct val="115000"/>
              </a:lnSpc>
              <a:spcAft>
                <a:spcPts val="800"/>
              </a:spcAft>
            </a:pPr>
            <a:endParaRPr lang="en-ZA" sz="60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8601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D8F6D-C17C-4A38-15A3-8071CBD7153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3572AFE-2414-35B3-7B96-983C7D47F51F}"/>
              </a:ext>
            </a:extLst>
          </p:cNvPr>
          <p:cNvPicPr>
            <a:picLocks noChangeAspect="1"/>
          </p:cNvPicPr>
          <p:nvPr/>
        </p:nvPicPr>
        <p:blipFill>
          <a:blip r:embed="rId2"/>
          <a:stretch>
            <a:fillRect/>
          </a:stretch>
        </p:blipFill>
        <p:spPr>
          <a:xfrm>
            <a:off x="0" y="5130140"/>
            <a:ext cx="1077371" cy="1727859"/>
          </a:xfrm>
          <a:prstGeom prst="rect">
            <a:avLst/>
          </a:prstGeom>
        </p:spPr>
      </p:pic>
      <p:sp>
        <p:nvSpPr>
          <p:cNvPr id="5" name="TextBox 4">
            <a:extLst>
              <a:ext uri="{FF2B5EF4-FFF2-40B4-BE49-F238E27FC236}">
                <a16:creationId xmlns:a16="http://schemas.microsoft.com/office/drawing/2014/main" id="{983EB185-4B41-0577-10E6-68C1044C7ABF}"/>
              </a:ext>
            </a:extLst>
          </p:cNvPr>
          <p:cNvSpPr txBox="1"/>
          <p:nvPr/>
        </p:nvSpPr>
        <p:spPr>
          <a:xfrm>
            <a:off x="832663" y="569868"/>
            <a:ext cx="11486045" cy="1323439"/>
          </a:xfrm>
          <a:prstGeom prst="rect">
            <a:avLst/>
          </a:prstGeom>
          <a:noFill/>
        </p:spPr>
        <p:txBody>
          <a:bodyPr wrap="square">
            <a:spAutoFit/>
          </a:bodyPr>
          <a:lstStyle/>
          <a:p>
            <a:pPr algn="l"/>
            <a:r>
              <a:rPr lang="en-US" sz="4000" b="1" dirty="0" err="1"/>
              <a:t>Vrae</a:t>
            </a:r>
            <a:r>
              <a:rPr lang="en-US" sz="4000" b="1" i="0" dirty="0">
                <a:effectLst/>
              </a:rPr>
              <a:t>:</a:t>
            </a:r>
          </a:p>
          <a:p>
            <a:pPr algn="l"/>
            <a:r>
              <a:rPr lang="en-US" sz="4000" b="0" i="0" dirty="0">
                <a:effectLst/>
              </a:rPr>
              <a:t> </a:t>
            </a:r>
          </a:p>
        </p:txBody>
      </p:sp>
      <p:sp>
        <p:nvSpPr>
          <p:cNvPr id="3" name="TextBox 2">
            <a:extLst>
              <a:ext uri="{FF2B5EF4-FFF2-40B4-BE49-F238E27FC236}">
                <a16:creationId xmlns:a16="http://schemas.microsoft.com/office/drawing/2014/main" id="{999EB20F-DB34-E5CE-B04C-E67D5089D414}"/>
              </a:ext>
            </a:extLst>
          </p:cNvPr>
          <p:cNvSpPr txBox="1"/>
          <p:nvPr/>
        </p:nvSpPr>
        <p:spPr>
          <a:xfrm>
            <a:off x="832663" y="1487390"/>
            <a:ext cx="10739744" cy="3062505"/>
          </a:xfrm>
          <a:prstGeom prst="rect">
            <a:avLst/>
          </a:prstGeom>
          <a:noFill/>
        </p:spPr>
        <p:txBody>
          <a:bodyPr wrap="square">
            <a:spAutoFit/>
          </a:bodyPr>
          <a:lstStyle/>
          <a:p>
            <a:pPr marL="514350" indent="-514350">
              <a:lnSpc>
                <a:spcPct val="115000"/>
              </a:lnSpc>
              <a:spcAft>
                <a:spcPts val="800"/>
              </a:spcAft>
              <a:buAutoNum type="arabicPeriod"/>
            </a:pPr>
            <a:r>
              <a:rPr lang="en-ZA" sz="3200" dirty="0">
                <a:effectLst/>
                <a:ea typeface="Aptos" panose="020B0004020202020204" pitchFamily="34" charset="0"/>
                <a:cs typeface="Times New Roman" panose="02020603050405020304" pitchFamily="18" charset="0"/>
              </a:rPr>
              <a:t>Hoe </a:t>
            </a:r>
            <a:r>
              <a:rPr lang="en-ZA" sz="3200" dirty="0" err="1">
                <a:effectLst/>
                <a:ea typeface="Aptos" panose="020B0004020202020204" pitchFamily="34" charset="0"/>
                <a:cs typeface="Times New Roman" panose="02020603050405020304" pitchFamily="18" charset="0"/>
              </a:rPr>
              <a:t>lyk</a:t>
            </a:r>
            <a:r>
              <a:rPr lang="en-ZA" sz="3200" dirty="0">
                <a:effectLst/>
                <a:ea typeface="Aptos" panose="020B0004020202020204" pitchFamily="34" charset="0"/>
                <a:cs typeface="Times New Roman" panose="02020603050405020304" pitchFamily="18" charset="0"/>
              </a:rPr>
              <a:t> my </a:t>
            </a:r>
            <a:r>
              <a:rPr lang="en-ZA" sz="3200" dirty="0" err="1">
                <a:effectLst/>
                <a:ea typeface="Aptos" panose="020B0004020202020204" pitchFamily="34" charset="0"/>
                <a:cs typeface="Times New Roman" panose="02020603050405020304" pitchFamily="18" charset="0"/>
              </a:rPr>
              <a:t>gebedslewe</a:t>
            </a:r>
            <a:r>
              <a:rPr lang="en-ZA" sz="3200" dirty="0">
                <a:effectLst/>
                <a:ea typeface="Aptos" panose="020B0004020202020204" pitchFamily="34" charset="0"/>
                <a:cs typeface="Times New Roman" panose="02020603050405020304" pitchFamily="18" charset="0"/>
              </a:rPr>
              <a:t>, is </a:t>
            </a:r>
            <a:r>
              <a:rPr lang="en-ZA" sz="3200" dirty="0" err="1">
                <a:effectLst/>
                <a:ea typeface="Aptos" panose="020B0004020202020204" pitchFamily="34" charset="0"/>
                <a:cs typeface="Times New Roman" panose="02020603050405020304" pitchFamily="18" charset="0"/>
              </a:rPr>
              <a:t>dit</a:t>
            </a:r>
            <a:r>
              <a:rPr lang="en-ZA" sz="3200" dirty="0">
                <a:effectLst/>
                <a:ea typeface="Aptos" panose="020B0004020202020204" pitchFamily="34" charset="0"/>
                <a:cs typeface="Times New Roman" panose="02020603050405020304" pitchFamily="18" charset="0"/>
              </a:rPr>
              <a:t> self </a:t>
            </a:r>
            <a:r>
              <a:rPr lang="en-ZA" sz="3200" dirty="0" err="1">
                <a:effectLst/>
                <a:ea typeface="Aptos" panose="020B0004020202020204" pitchFamily="34" charset="0"/>
                <a:cs typeface="Times New Roman" panose="02020603050405020304" pitchFamily="18" charset="0"/>
              </a:rPr>
              <a:t>gesentreerd</a:t>
            </a:r>
            <a:r>
              <a:rPr lang="en-ZA" sz="3200" dirty="0">
                <a:effectLst/>
                <a:ea typeface="Aptos" panose="020B0004020202020204" pitchFamily="34" charset="0"/>
                <a:cs typeface="Times New Roman" panose="02020603050405020304" pitchFamily="18" charset="0"/>
              </a:rPr>
              <a:t> of bid ek </a:t>
            </a:r>
            <a:r>
              <a:rPr lang="en-ZA" sz="3200" dirty="0" err="1">
                <a:effectLst/>
                <a:ea typeface="Aptos" panose="020B0004020202020204" pitchFamily="34" charset="0"/>
                <a:cs typeface="Times New Roman" panose="02020603050405020304" pitchFamily="18" charset="0"/>
              </a:rPr>
              <a:t>vir</a:t>
            </a:r>
            <a:r>
              <a:rPr lang="en-ZA" sz="3200" dirty="0">
                <a:effectLst/>
                <a:ea typeface="Aptos" panose="020B0004020202020204" pitchFamily="34" charset="0"/>
                <a:cs typeface="Times New Roman" panose="02020603050405020304" pitchFamily="18" charset="0"/>
              </a:rPr>
              <a:t> alle </a:t>
            </a:r>
            <a:r>
              <a:rPr lang="en-ZA" sz="3200" dirty="0" err="1">
                <a:effectLst/>
                <a:ea typeface="Aptos" panose="020B0004020202020204" pitchFamily="34" charset="0"/>
                <a:cs typeface="Times New Roman" panose="02020603050405020304" pitchFamily="18" charset="0"/>
              </a:rPr>
              <a:t>mense</a:t>
            </a:r>
            <a:r>
              <a:rPr lang="en-ZA" sz="3200" dirty="0">
                <a:effectLst/>
                <a:ea typeface="Aptos" panose="020B0004020202020204" pitchFamily="34" charset="0"/>
                <a:cs typeface="Times New Roman" panose="02020603050405020304" pitchFamily="18" charset="0"/>
              </a:rPr>
              <a:t>?</a:t>
            </a:r>
            <a:endParaRPr lang="en-ZA" sz="3200" dirty="0">
              <a:ea typeface="Aptos" panose="020B0004020202020204" pitchFamily="34" charset="0"/>
              <a:cs typeface="Times New Roman" panose="02020603050405020304" pitchFamily="18" charset="0"/>
            </a:endParaRPr>
          </a:p>
          <a:p>
            <a:pPr marL="514350" indent="-514350">
              <a:lnSpc>
                <a:spcPct val="115000"/>
              </a:lnSpc>
              <a:spcAft>
                <a:spcPts val="800"/>
              </a:spcAft>
              <a:buAutoNum type="arabicPeriod"/>
            </a:pPr>
            <a:r>
              <a:rPr lang="en-ZA" sz="3200" kern="100" dirty="0" err="1">
                <a:effectLst/>
                <a:ea typeface="Aptos" panose="020B0004020202020204" pitchFamily="34" charset="0"/>
                <a:cs typeface="Times New Roman" panose="02020603050405020304" pitchFamily="18" charset="0"/>
              </a:rPr>
              <a:t>Waar</a:t>
            </a:r>
            <a:r>
              <a:rPr lang="en-ZA" sz="3200" kern="100" dirty="0">
                <a:effectLst/>
                <a:ea typeface="Aptos" panose="020B0004020202020204" pitchFamily="34" charset="0"/>
                <a:cs typeface="Times New Roman" panose="02020603050405020304" pitchFamily="18" charset="0"/>
              </a:rPr>
              <a:t> </a:t>
            </a:r>
            <a:r>
              <a:rPr lang="en-ZA" sz="3200" kern="100" dirty="0" err="1">
                <a:effectLst/>
                <a:ea typeface="Aptos" panose="020B0004020202020204" pitchFamily="34" charset="0"/>
                <a:cs typeface="Times New Roman" panose="02020603050405020304" pitchFamily="18" charset="0"/>
              </a:rPr>
              <a:t>moet</a:t>
            </a:r>
            <a:r>
              <a:rPr lang="en-ZA" sz="3200" kern="100" dirty="0">
                <a:effectLst/>
                <a:ea typeface="Aptos" panose="020B0004020202020204" pitchFamily="34" charset="0"/>
                <a:cs typeface="Times New Roman" panose="02020603050405020304" pitchFamily="18" charset="0"/>
              </a:rPr>
              <a:t> ek ‘n </a:t>
            </a:r>
            <a:r>
              <a:rPr lang="en-ZA" sz="3200" kern="100" dirty="0" err="1">
                <a:effectLst/>
                <a:ea typeface="Aptos" panose="020B0004020202020204" pitchFamily="34" charset="0"/>
                <a:cs typeface="Times New Roman" panose="02020603050405020304" pitchFamily="18" charset="0"/>
              </a:rPr>
              <a:t>rol</a:t>
            </a:r>
            <a:r>
              <a:rPr lang="en-ZA" sz="3200" kern="100" dirty="0">
                <a:effectLst/>
                <a:ea typeface="Aptos" panose="020B0004020202020204" pitchFamily="34" charset="0"/>
                <a:cs typeface="Times New Roman" panose="02020603050405020304" pitchFamily="18" charset="0"/>
              </a:rPr>
              <a:t> as </a:t>
            </a:r>
            <a:r>
              <a:rPr lang="en-ZA" sz="3200" kern="100" dirty="0" err="1">
                <a:effectLst/>
                <a:ea typeface="Aptos" panose="020B0004020202020204" pitchFamily="34" charset="0"/>
                <a:cs typeface="Times New Roman" panose="02020603050405020304" pitchFamily="18" charset="0"/>
              </a:rPr>
              <a:t>middelaar</a:t>
            </a:r>
            <a:r>
              <a:rPr lang="en-ZA" sz="3200" kern="100" dirty="0">
                <a:effectLst/>
                <a:ea typeface="Aptos" panose="020B0004020202020204" pitchFamily="34" charset="0"/>
                <a:cs typeface="Times New Roman" panose="02020603050405020304" pitchFamily="18" charset="0"/>
              </a:rPr>
              <a:t> speel in my </a:t>
            </a:r>
            <a:r>
              <a:rPr lang="en-ZA" sz="3200" kern="100" dirty="0" err="1">
                <a:effectLst/>
                <a:ea typeface="Aptos" panose="020B0004020202020204" pitchFamily="34" charset="0"/>
                <a:cs typeface="Times New Roman" panose="02020603050405020304" pitchFamily="18" charset="0"/>
              </a:rPr>
              <a:t>daaglikse</a:t>
            </a:r>
            <a:r>
              <a:rPr lang="en-ZA" sz="3200" kern="100" dirty="0">
                <a:effectLst/>
                <a:ea typeface="Aptos" panose="020B0004020202020204" pitchFamily="34" charset="0"/>
                <a:cs typeface="Times New Roman" panose="02020603050405020304" pitchFamily="18" charset="0"/>
              </a:rPr>
              <a:t> </a:t>
            </a:r>
            <a:r>
              <a:rPr lang="en-ZA" sz="3200" kern="100" dirty="0" err="1">
                <a:effectLst/>
                <a:ea typeface="Aptos" panose="020B0004020202020204" pitchFamily="34" charset="0"/>
                <a:cs typeface="Times New Roman" panose="02020603050405020304" pitchFamily="18" charset="0"/>
              </a:rPr>
              <a:t>lewe</a:t>
            </a:r>
            <a:r>
              <a:rPr lang="en-ZA" sz="3200" kern="100" dirty="0">
                <a:effectLst/>
                <a:ea typeface="Aptos" panose="020B0004020202020204" pitchFamily="34" charset="0"/>
                <a:cs typeface="Times New Roman" panose="02020603050405020304" pitchFamily="18" charset="0"/>
              </a:rPr>
              <a:t>?</a:t>
            </a:r>
          </a:p>
          <a:p>
            <a:pPr>
              <a:lnSpc>
                <a:spcPct val="115000"/>
              </a:lnSpc>
              <a:spcAft>
                <a:spcPts val="800"/>
              </a:spcAft>
            </a:pPr>
            <a:endParaRPr lang="en-ZA" sz="30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6255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71391A-ADB4-6C47-98EE-0EBFEDB08BD4}"/>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p:cNvSpPr txBox="1"/>
          <p:nvPr/>
        </p:nvSpPr>
        <p:spPr>
          <a:xfrm>
            <a:off x="341194" y="173748"/>
            <a:ext cx="5754806"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1 Timoteus 2:1-6 </a:t>
            </a:r>
            <a:r>
              <a:rPr lang="en-US" sz="4000" b="1" kern="100" dirty="0">
                <a:effectLst/>
                <a:ea typeface="Aptos" panose="020B0004020202020204" pitchFamily="34" charset="0"/>
                <a:cs typeface="Times New Roman" panose="02020603050405020304" pitchFamily="18" charset="0"/>
              </a:rPr>
              <a:t>AFR20</a:t>
            </a:r>
            <a:endParaRPr lang="en-ZA" sz="4000" b="1" dirty="0"/>
          </a:p>
        </p:txBody>
      </p:sp>
      <p:sp>
        <p:nvSpPr>
          <p:cNvPr id="5" name="TextBox 4">
            <a:extLst>
              <a:ext uri="{FF2B5EF4-FFF2-40B4-BE49-F238E27FC236}">
                <a16:creationId xmlns:a16="http://schemas.microsoft.com/office/drawing/2014/main" id="{5186FB5B-AE82-3AFF-0725-96D3FF433CD5}"/>
              </a:ext>
            </a:extLst>
          </p:cNvPr>
          <p:cNvSpPr txBox="1"/>
          <p:nvPr/>
        </p:nvSpPr>
        <p:spPr>
          <a:xfrm>
            <a:off x="352977" y="910061"/>
            <a:ext cx="11486045" cy="3785652"/>
          </a:xfrm>
          <a:prstGeom prst="rect">
            <a:avLst/>
          </a:prstGeom>
          <a:noFill/>
        </p:spPr>
        <p:txBody>
          <a:bodyPr wrap="square">
            <a:spAutoFit/>
          </a:bodyPr>
          <a:lstStyle/>
          <a:p>
            <a:pPr algn="l">
              <a:buNone/>
            </a:pPr>
            <a:r>
              <a:rPr lang="nl-NL" sz="3000" b="0" i="0" dirty="0">
                <a:solidFill>
                  <a:srgbClr val="777A7B"/>
                </a:solidFill>
                <a:effectLst/>
                <a:latin typeface="Inter"/>
              </a:rPr>
              <a:t>1</a:t>
            </a:r>
            <a:r>
              <a:rPr lang="nl-NL" sz="3000" b="0" i="0" dirty="0">
                <a:solidFill>
                  <a:srgbClr val="121212"/>
                </a:solidFill>
                <a:effectLst/>
                <a:latin typeface="Inter"/>
              </a:rPr>
              <a:t>Heel eerste versoek ek dat smekinge, gebede, voorbidding en dankgebede vir alle mense gedoen word, </a:t>
            </a:r>
            <a:r>
              <a:rPr lang="nl-NL" sz="3000" b="0" i="0" dirty="0">
                <a:solidFill>
                  <a:srgbClr val="777A7B"/>
                </a:solidFill>
                <a:effectLst/>
                <a:latin typeface="Inter"/>
              </a:rPr>
              <a:t>2</a:t>
            </a:r>
            <a:r>
              <a:rPr lang="nl-NL" sz="3000" b="0" i="0" dirty="0">
                <a:solidFill>
                  <a:srgbClr val="121212"/>
                </a:solidFill>
                <a:effectLst/>
                <a:latin typeface="Inter"/>
              </a:rPr>
              <a:t>vir konings en vir almal wat gesagsposisies beklee, sodat ons 'n rustige en stil lewe, in alle godvresendheid en waardigheid, kan lei. </a:t>
            </a:r>
            <a:r>
              <a:rPr lang="nl-NL" sz="3000" b="0" i="0" dirty="0">
                <a:solidFill>
                  <a:srgbClr val="777A7B"/>
                </a:solidFill>
                <a:effectLst/>
                <a:latin typeface="Inter"/>
              </a:rPr>
              <a:t>3</a:t>
            </a:r>
            <a:r>
              <a:rPr lang="nl-NL" sz="3000" b="0" i="0" dirty="0">
                <a:solidFill>
                  <a:srgbClr val="121212"/>
                </a:solidFill>
                <a:effectLst/>
                <a:latin typeface="Inter"/>
              </a:rPr>
              <a:t>Dit is goed en reg in die oë van God, ons Verlosser, </a:t>
            </a:r>
            <a:r>
              <a:rPr lang="nl-NL" sz="3000" b="0" i="0" dirty="0">
                <a:solidFill>
                  <a:srgbClr val="777A7B"/>
                </a:solidFill>
                <a:effectLst/>
                <a:latin typeface="Inter"/>
              </a:rPr>
              <a:t>4</a:t>
            </a:r>
            <a:r>
              <a:rPr lang="nl-NL" sz="3000" b="0" i="0" dirty="0">
                <a:solidFill>
                  <a:srgbClr val="121212"/>
                </a:solidFill>
                <a:effectLst/>
                <a:latin typeface="Inter"/>
              </a:rPr>
              <a:t> wat wil hê dat alle mense verlos word en tot kennis van die waarheid kom. </a:t>
            </a:r>
            <a:r>
              <a:rPr lang="nl-NL" sz="3000" b="0" i="0" dirty="0">
                <a:solidFill>
                  <a:srgbClr val="777A7B"/>
                </a:solidFill>
                <a:effectLst/>
                <a:latin typeface="Inter"/>
              </a:rPr>
              <a:t>5</a:t>
            </a:r>
            <a:r>
              <a:rPr lang="nl-NL" sz="3000" b="0" i="0" dirty="0">
                <a:solidFill>
                  <a:srgbClr val="121212"/>
                </a:solidFill>
                <a:effectLst/>
                <a:latin typeface="Inter"/>
              </a:rPr>
              <a:t>Want daar is een God, en een Middelaar tussen God en die mense: die mens Christus Jesus, </a:t>
            </a:r>
            <a:r>
              <a:rPr lang="nl-NL" sz="3000" b="0" i="0" dirty="0">
                <a:solidFill>
                  <a:srgbClr val="777A7B"/>
                </a:solidFill>
                <a:effectLst/>
                <a:latin typeface="Inter"/>
              </a:rPr>
              <a:t>6</a:t>
            </a:r>
            <a:r>
              <a:rPr lang="nl-NL" sz="3000" b="0" i="0" dirty="0">
                <a:solidFill>
                  <a:srgbClr val="121212"/>
                </a:solidFill>
                <a:effectLst/>
                <a:latin typeface="Inter"/>
              </a:rPr>
              <a:t>wat Homself as losprys vir almal gegee het, tot getuienis op die bestemde tyd.</a:t>
            </a:r>
          </a:p>
        </p:txBody>
      </p:sp>
    </p:spTree>
    <p:extLst>
      <p:ext uri="{BB962C8B-B14F-4D97-AF65-F5344CB8AC3E}">
        <p14:creationId xmlns:p14="http://schemas.microsoft.com/office/powerpoint/2010/main" val="263896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90B02-6BE3-2034-DAA1-2C936184754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23A621C-79DD-E61D-8FAB-4094DA2DC4B4}"/>
              </a:ext>
            </a:extLst>
          </p:cNvPr>
          <p:cNvPicPr>
            <a:picLocks noChangeAspect="1"/>
          </p:cNvPicPr>
          <p:nvPr/>
        </p:nvPicPr>
        <p:blipFill>
          <a:blip r:embed="rId2"/>
          <a:stretch>
            <a:fillRect/>
          </a:stretch>
        </p:blipFill>
        <p:spPr>
          <a:xfrm>
            <a:off x="0" y="5130140"/>
            <a:ext cx="1077371" cy="1727859"/>
          </a:xfrm>
          <a:prstGeom prst="rect">
            <a:avLst/>
          </a:prstGeom>
        </p:spPr>
      </p:pic>
      <p:sp>
        <p:nvSpPr>
          <p:cNvPr id="5" name="TextBox 4">
            <a:extLst>
              <a:ext uri="{FF2B5EF4-FFF2-40B4-BE49-F238E27FC236}">
                <a16:creationId xmlns:a16="http://schemas.microsoft.com/office/drawing/2014/main" id="{D57E2A70-D36B-02B6-CC6F-124FCC1C5784}"/>
              </a:ext>
            </a:extLst>
          </p:cNvPr>
          <p:cNvSpPr txBox="1"/>
          <p:nvPr/>
        </p:nvSpPr>
        <p:spPr>
          <a:xfrm>
            <a:off x="832663" y="569868"/>
            <a:ext cx="11486045" cy="1323439"/>
          </a:xfrm>
          <a:prstGeom prst="rect">
            <a:avLst/>
          </a:prstGeom>
          <a:noFill/>
        </p:spPr>
        <p:txBody>
          <a:bodyPr wrap="square">
            <a:spAutoFit/>
          </a:bodyPr>
          <a:lstStyle/>
          <a:p>
            <a:pPr algn="l"/>
            <a:r>
              <a:rPr lang="en-US" sz="4000" b="1" dirty="0" err="1"/>
              <a:t>Definisie</a:t>
            </a:r>
            <a:endParaRPr lang="en-US" sz="4000" b="1" i="0" dirty="0">
              <a:effectLst/>
            </a:endParaRPr>
          </a:p>
          <a:p>
            <a:pPr algn="l"/>
            <a:r>
              <a:rPr lang="en-US" sz="4000" b="0" i="0" dirty="0">
                <a:effectLst/>
              </a:rPr>
              <a:t> </a:t>
            </a:r>
          </a:p>
        </p:txBody>
      </p:sp>
      <p:sp>
        <p:nvSpPr>
          <p:cNvPr id="3" name="TextBox 2">
            <a:extLst>
              <a:ext uri="{FF2B5EF4-FFF2-40B4-BE49-F238E27FC236}">
                <a16:creationId xmlns:a16="http://schemas.microsoft.com/office/drawing/2014/main" id="{2F0BEB4A-660B-45D6-292B-D171FC78A819}"/>
              </a:ext>
            </a:extLst>
          </p:cNvPr>
          <p:cNvSpPr txBox="1"/>
          <p:nvPr/>
        </p:nvSpPr>
        <p:spPr>
          <a:xfrm>
            <a:off x="832663" y="1595686"/>
            <a:ext cx="9061555" cy="1554465"/>
          </a:xfrm>
          <a:prstGeom prst="rect">
            <a:avLst/>
          </a:prstGeom>
          <a:noFill/>
        </p:spPr>
        <p:txBody>
          <a:bodyPr wrap="square">
            <a:spAutoFit/>
          </a:bodyPr>
          <a:lstStyle/>
          <a:p>
            <a:pPr>
              <a:lnSpc>
                <a:spcPct val="115000"/>
              </a:lnSpc>
              <a:spcAft>
                <a:spcPts val="800"/>
              </a:spcAft>
            </a:pPr>
            <a:r>
              <a:rPr lang="en-ZA" sz="2800" dirty="0">
                <a:effectLst/>
                <a:latin typeface="Aptos" panose="020B0004020202020204" pitchFamily="34" charset="0"/>
                <a:ea typeface="Aptos" panose="020B0004020202020204" pitchFamily="34" charset="0"/>
                <a:cs typeface="Times New Roman" panose="02020603050405020304" pitchFamily="18" charset="0"/>
              </a:rPr>
              <a:t>In 'n </a:t>
            </a:r>
            <a:r>
              <a:rPr lang="en-ZA" sz="2800" dirty="0" err="1">
                <a:effectLst/>
                <a:latin typeface="Aptos" panose="020B0004020202020204" pitchFamily="34" charset="0"/>
                <a:ea typeface="Aptos" panose="020B0004020202020204" pitchFamily="34" charset="0"/>
                <a:cs typeface="Times New Roman" panose="02020603050405020304" pitchFamily="18" charset="0"/>
              </a:rPr>
              <a:t>Bybelse</a:t>
            </a:r>
            <a:r>
              <a:rPr lang="en-ZA" sz="2800" dirty="0">
                <a:effectLst/>
                <a:latin typeface="Aptos" panose="020B0004020202020204" pitchFamily="34" charset="0"/>
                <a:ea typeface="Aptos" panose="020B0004020202020204" pitchFamily="34" charset="0"/>
                <a:cs typeface="Times New Roman" panose="02020603050405020304" pitchFamily="18" charset="0"/>
              </a:rPr>
              <a:t> </a:t>
            </a:r>
            <a:r>
              <a:rPr lang="en-ZA" sz="2800" dirty="0" err="1">
                <a:effectLst/>
                <a:latin typeface="Aptos" panose="020B0004020202020204" pitchFamily="34" charset="0"/>
                <a:ea typeface="Aptos" panose="020B0004020202020204" pitchFamily="34" charset="0"/>
                <a:cs typeface="Times New Roman" panose="02020603050405020304" pitchFamily="18" charset="0"/>
              </a:rPr>
              <a:t>konteks</a:t>
            </a:r>
            <a:r>
              <a:rPr lang="en-ZA" sz="2800" dirty="0">
                <a:effectLst/>
                <a:latin typeface="Aptos" panose="020B0004020202020204" pitchFamily="34" charset="0"/>
                <a:ea typeface="Aptos" panose="020B0004020202020204" pitchFamily="34" charset="0"/>
                <a:cs typeface="Times New Roman" panose="02020603050405020304" pitchFamily="18" charset="0"/>
              </a:rPr>
              <a:t> is 'n </a:t>
            </a:r>
            <a:r>
              <a:rPr lang="en-ZA" sz="2800" dirty="0" err="1">
                <a:effectLst/>
                <a:latin typeface="Aptos" panose="020B0004020202020204" pitchFamily="34" charset="0"/>
                <a:ea typeface="Aptos" panose="020B0004020202020204" pitchFamily="34" charset="0"/>
                <a:cs typeface="Times New Roman" panose="02020603050405020304" pitchFamily="18" charset="0"/>
              </a:rPr>
              <a:t>middelaar</a:t>
            </a:r>
            <a:r>
              <a:rPr lang="en-ZA" sz="2800" dirty="0">
                <a:effectLst/>
                <a:latin typeface="Aptos" panose="020B0004020202020204" pitchFamily="34" charset="0"/>
                <a:ea typeface="Aptos" panose="020B0004020202020204" pitchFamily="34" charset="0"/>
                <a:cs typeface="Times New Roman" panose="02020603050405020304" pitchFamily="18" charset="0"/>
              </a:rPr>
              <a:t> 'n </a:t>
            </a:r>
            <a:r>
              <a:rPr lang="en-ZA" sz="2800" dirty="0" err="1">
                <a:effectLst/>
                <a:latin typeface="Aptos" panose="020B0004020202020204" pitchFamily="34" charset="0"/>
                <a:ea typeface="Aptos" panose="020B0004020202020204" pitchFamily="34" charset="0"/>
                <a:cs typeface="Times New Roman" panose="02020603050405020304" pitchFamily="18" charset="0"/>
              </a:rPr>
              <a:t>tussenganger</a:t>
            </a:r>
            <a:r>
              <a:rPr lang="en-ZA" sz="2800" dirty="0">
                <a:effectLst/>
                <a:latin typeface="Aptos" panose="020B0004020202020204" pitchFamily="34" charset="0"/>
                <a:ea typeface="Aptos" panose="020B0004020202020204" pitchFamily="34" charset="0"/>
                <a:cs typeface="Times New Roman" panose="02020603050405020304" pitchFamily="18" charset="0"/>
              </a:rPr>
              <a:t>, 'n </a:t>
            </a:r>
            <a:r>
              <a:rPr lang="en-ZA" sz="2800" dirty="0" err="1">
                <a:effectLst/>
                <a:latin typeface="Aptos" panose="020B0004020202020204" pitchFamily="34" charset="0"/>
                <a:ea typeface="Aptos" panose="020B0004020202020204" pitchFamily="34" charset="0"/>
                <a:cs typeface="Times New Roman" panose="02020603050405020304" pitchFamily="18" charset="0"/>
              </a:rPr>
              <a:t>versoener</a:t>
            </a:r>
            <a:r>
              <a:rPr lang="en-ZA" sz="2800" dirty="0">
                <a:effectLst/>
                <a:latin typeface="Aptos" panose="020B0004020202020204" pitchFamily="34" charset="0"/>
                <a:ea typeface="Aptos" panose="020B0004020202020204" pitchFamily="34" charset="0"/>
                <a:cs typeface="Times New Roman" panose="02020603050405020304" pitchFamily="18" charset="0"/>
              </a:rPr>
              <a:t> of 'n </a:t>
            </a:r>
            <a:r>
              <a:rPr lang="en-ZA" sz="2800" dirty="0" err="1">
                <a:effectLst/>
                <a:latin typeface="Aptos" panose="020B0004020202020204" pitchFamily="34" charset="0"/>
                <a:ea typeface="Aptos" panose="020B0004020202020204" pitchFamily="34" charset="0"/>
                <a:cs typeface="Times New Roman" panose="02020603050405020304" pitchFamily="18" charset="0"/>
              </a:rPr>
              <a:t>voorbidder</a:t>
            </a:r>
            <a:r>
              <a:rPr lang="en-ZA" sz="2800" dirty="0">
                <a:effectLst/>
                <a:latin typeface="Aptos" panose="020B0004020202020204" pitchFamily="34" charset="0"/>
                <a:ea typeface="Aptos" panose="020B0004020202020204" pitchFamily="34" charset="0"/>
                <a:cs typeface="Times New Roman" panose="02020603050405020304" pitchFamily="18" charset="0"/>
              </a:rPr>
              <a:t>, </a:t>
            </a:r>
            <a:r>
              <a:rPr lang="en-ZA" sz="2800" dirty="0" err="1">
                <a:effectLst/>
                <a:latin typeface="Aptos" panose="020B0004020202020204" pitchFamily="34" charset="0"/>
                <a:ea typeface="Aptos" panose="020B0004020202020204" pitchFamily="34" charset="0"/>
                <a:cs typeface="Times New Roman" panose="02020603050405020304" pitchFamily="18" charset="0"/>
              </a:rPr>
              <a:t>iemand</a:t>
            </a:r>
            <a:r>
              <a:rPr lang="en-ZA" sz="2800" dirty="0">
                <a:effectLst/>
                <a:latin typeface="Aptos" panose="020B0004020202020204" pitchFamily="34" charset="0"/>
                <a:ea typeface="Aptos" panose="020B0004020202020204" pitchFamily="34" charset="0"/>
                <a:cs typeface="Times New Roman" panose="02020603050405020304" pitchFamily="18" charset="0"/>
              </a:rPr>
              <a:t> wat 'n </a:t>
            </a:r>
            <a:r>
              <a:rPr lang="en-ZA" sz="2800" dirty="0" err="1">
                <a:effectLst/>
                <a:latin typeface="Aptos" panose="020B0004020202020204" pitchFamily="34" charset="0"/>
                <a:ea typeface="Aptos" panose="020B0004020202020204" pitchFamily="34" charset="0"/>
                <a:cs typeface="Times New Roman" panose="02020603050405020304" pitchFamily="18" charset="0"/>
              </a:rPr>
              <a:t>verhouding</a:t>
            </a:r>
            <a:r>
              <a:rPr lang="en-ZA" sz="2800" dirty="0">
                <a:effectLst/>
                <a:latin typeface="Aptos" panose="020B0004020202020204" pitchFamily="34" charset="0"/>
                <a:ea typeface="Aptos" panose="020B0004020202020204" pitchFamily="34" charset="0"/>
                <a:cs typeface="Times New Roman" panose="02020603050405020304" pitchFamily="18" charset="0"/>
              </a:rPr>
              <a:t> of </a:t>
            </a:r>
            <a:r>
              <a:rPr lang="en-ZA" sz="2800" dirty="0" err="1">
                <a:effectLst/>
                <a:latin typeface="Aptos" panose="020B0004020202020204" pitchFamily="34" charset="0"/>
                <a:ea typeface="Aptos" panose="020B0004020202020204" pitchFamily="34" charset="0"/>
                <a:cs typeface="Times New Roman" panose="02020603050405020304" pitchFamily="18" charset="0"/>
              </a:rPr>
              <a:t>ooreenkoms</a:t>
            </a:r>
            <a:r>
              <a:rPr lang="en-ZA" sz="2800" dirty="0">
                <a:effectLst/>
                <a:latin typeface="Aptos" panose="020B0004020202020204" pitchFamily="34" charset="0"/>
                <a:ea typeface="Aptos" panose="020B0004020202020204" pitchFamily="34" charset="0"/>
                <a:cs typeface="Times New Roman" panose="02020603050405020304" pitchFamily="18" charset="0"/>
              </a:rPr>
              <a:t> </a:t>
            </a:r>
            <a:r>
              <a:rPr lang="en-ZA" sz="2800" dirty="0" err="1">
                <a:effectLst/>
                <a:latin typeface="Aptos" panose="020B0004020202020204" pitchFamily="34" charset="0"/>
                <a:ea typeface="Aptos" panose="020B0004020202020204" pitchFamily="34" charset="0"/>
                <a:cs typeface="Times New Roman" panose="02020603050405020304" pitchFamily="18" charset="0"/>
              </a:rPr>
              <a:t>tussen</a:t>
            </a:r>
            <a:r>
              <a:rPr lang="en-ZA" sz="2800" dirty="0">
                <a:effectLst/>
                <a:latin typeface="Aptos" panose="020B0004020202020204" pitchFamily="34" charset="0"/>
                <a:ea typeface="Aptos" panose="020B0004020202020204" pitchFamily="34" charset="0"/>
                <a:cs typeface="Times New Roman" panose="02020603050405020304" pitchFamily="18" charset="0"/>
              </a:rPr>
              <a:t> twee </a:t>
            </a:r>
            <a:r>
              <a:rPr lang="en-ZA" sz="2800" dirty="0" err="1">
                <a:effectLst/>
                <a:latin typeface="Aptos" panose="020B0004020202020204" pitchFamily="34" charset="0"/>
                <a:ea typeface="Aptos" panose="020B0004020202020204" pitchFamily="34" charset="0"/>
                <a:cs typeface="Times New Roman" panose="02020603050405020304" pitchFamily="18" charset="0"/>
              </a:rPr>
              <a:t>partye</a:t>
            </a:r>
            <a:r>
              <a:rPr lang="en-ZA" sz="2800" dirty="0">
                <a:effectLst/>
                <a:latin typeface="Aptos" panose="020B0004020202020204" pitchFamily="34" charset="0"/>
                <a:ea typeface="Aptos" panose="020B0004020202020204" pitchFamily="34" charset="0"/>
                <a:cs typeface="Times New Roman" panose="02020603050405020304" pitchFamily="18" charset="0"/>
              </a:rPr>
              <a:t> </a:t>
            </a:r>
            <a:r>
              <a:rPr lang="en-ZA" sz="2800" dirty="0" err="1">
                <a:effectLst/>
                <a:latin typeface="Aptos" panose="020B0004020202020204" pitchFamily="34" charset="0"/>
                <a:ea typeface="Aptos" panose="020B0004020202020204" pitchFamily="34" charset="0"/>
                <a:cs typeface="Times New Roman" panose="02020603050405020304" pitchFamily="18" charset="0"/>
              </a:rPr>
              <a:t>fasiliteer</a:t>
            </a:r>
            <a:r>
              <a:rPr lang="en-ZA" sz="2800" dirty="0">
                <a:latin typeface="Aptos" panose="020B0004020202020204" pitchFamily="34" charset="0"/>
                <a:ea typeface="Aptos" panose="020B0004020202020204" pitchFamily="34" charset="0"/>
                <a:cs typeface="Times New Roman" panose="02020603050405020304" pitchFamily="18" charset="0"/>
              </a:rPr>
              <a:t>.</a:t>
            </a:r>
            <a:r>
              <a:rPr lang="en-ZA" sz="2800" dirty="0">
                <a:effectLst/>
                <a:latin typeface="Aptos" panose="020B0004020202020204" pitchFamily="34" charset="0"/>
                <a:ea typeface="Aptos" panose="020B0004020202020204" pitchFamily="34" charset="0"/>
                <a:cs typeface="Times New Roman" panose="02020603050405020304" pitchFamily="18" charset="0"/>
              </a:rPr>
              <a:t> </a:t>
            </a:r>
            <a:endParaRPr lang="en-ZA" sz="28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8887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7E015-BC9B-14C9-E49C-135E3D9A85A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6119153-7EBD-C9EA-7C0C-F243D4B055D0}"/>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0CD55AAA-E52F-D16C-32AA-636AD55C8BF8}"/>
              </a:ext>
            </a:extLst>
          </p:cNvPr>
          <p:cNvSpPr txBox="1"/>
          <p:nvPr/>
        </p:nvSpPr>
        <p:spPr>
          <a:xfrm>
            <a:off x="341194" y="173748"/>
            <a:ext cx="5754806"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1 Timoteus 2:1-6 </a:t>
            </a:r>
            <a:r>
              <a:rPr lang="en-US" sz="4000" b="1" kern="100" dirty="0">
                <a:effectLst/>
                <a:ea typeface="Aptos" panose="020B0004020202020204" pitchFamily="34" charset="0"/>
                <a:cs typeface="Times New Roman" panose="02020603050405020304" pitchFamily="18" charset="0"/>
              </a:rPr>
              <a:t>AFR20</a:t>
            </a:r>
            <a:endParaRPr lang="en-ZA" sz="4000" b="1" dirty="0"/>
          </a:p>
        </p:txBody>
      </p:sp>
      <p:sp>
        <p:nvSpPr>
          <p:cNvPr id="5" name="TextBox 4">
            <a:extLst>
              <a:ext uri="{FF2B5EF4-FFF2-40B4-BE49-F238E27FC236}">
                <a16:creationId xmlns:a16="http://schemas.microsoft.com/office/drawing/2014/main" id="{79B4820A-53A7-3EF7-7F55-1C785A3EE0BC}"/>
              </a:ext>
            </a:extLst>
          </p:cNvPr>
          <p:cNvSpPr txBox="1"/>
          <p:nvPr/>
        </p:nvSpPr>
        <p:spPr>
          <a:xfrm>
            <a:off x="352977" y="910061"/>
            <a:ext cx="11486045" cy="3785652"/>
          </a:xfrm>
          <a:prstGeom prst="rect">
            <a:avLst/>
          </a:prstGeom>
          <a:noFill/>
        </p:spPr>
        <p:txBody>
          <a:bodyPr wrap="square">
            <a:spAutoFit/>
          </a:bodyPr>
          <a:lstStyle/>
          <a:p>
            <a:pPr algn="l">
              <a:buNone/>
            </a:pPr>
            <a:r>
              <a:rPr lang="nl-NL" sz="3000" b="1" i="0" dirty="0">
                <a:solidFill>
                  <a:srgbClr val="777A7B"/>
                </a:solidFill>
                <a:effectLst/>
                <a:latin typeface="Inter"/>
              </a:rPr>
              <a:t>1</a:t>
            </a:r>
            <a:r>
              <a:rPr lang="nl-NL" sz="3000" b="1" i="0" dirty="0">
                <a:solidFill>
                  <a:srgbClr val="121212"/>
                </a:solidFill>
                <a:effectLst/>
                <a:latin typeface="Inter"/>
              </a:rPr>
              <a:t>Heel eerste versoek ek dat smekinge, gebede, voorbidding en dankgebede vir alle mense gedoen word, </a:t>
            </a:r>
            <a:r>
              <a:rPr lang="nl-NL" sz="3000" b="0" i="0" dirty="0">
                <a:solidFill>
                  <a:srgbClr val="777A7B"/>
                </a:solidFill>
                <a:effectLst/>
                <a:latin typeface="Inter"/>
              </a:rPr>
              <a:t>2</a:t>
            </a:r>
            <a:r>
              <a:rPr lang="nl-NL" sz="3000" b="0" i="0" dirty="0">
                <a:solidFill>
                  <a:srgbClr val="121212"/>
                </a:solidFill>
                <a:effectLst/>
                <a:latin typeface="Inter"/>
              </a:rPr>
              <a:t>vir konings en vir almal wat gesagsposisies beklee, sodat ons 'n rustige en stil lewe, in alle godvresendheid en waardigheid, kan lei. </a:t>
            </a:r>
            <a:r>
              <a:rPr lang="nl-NL" sz="3000" b="0" i="0" dirty="0">
                <a:solidFill>
                  <a:srgbClr val="777A7B"/>
                </a:solidFill>
                <a:effectLst/>
                <a:latin typeface="Inter"/>
              </a:rPr>
              <a:t>3</a:t>
            </a:r>
            <a:r>
              <a:rPr lang="nl-NL" sz="3000" b="0" i="0" dirty="0">
                <a:solidFill>
                  <a:srgbClr val="121212"/>
                </a:solidFill>
                <a:effectLst/>
                <a:latin typeface="Inter"/>
              </a:rPr>
              <a:t>Dit is goed en reg in die oë van God, ons Verlosser, </a:t>
            </a:r>
            <a:r>
              <a:rPr lang="nl-NL" sz="3000" b="0" i="0" dirty="0">
                <a:solidFill>
                  <a:srgbClr val="777A7B"/>
                </a:solidFill>
                <a:effectLst/>
                <a:latin typeface="Inter"/>
              </a:rPr>
              <a:t>4</a:t>
            </a:r>
            <a:r>
              <a:rPr lang="nl-NL" sz="3000" b="0" i="0" dirty="0">
                <a:solidFill>
                  <a:srgbClr val="121212"/>
                </a:solidFill>
                <a:effectLst/>
                <a:latin typeface="Inter"/>
              </a:rPr>
              <a:t> wat wil hê dat alle mense verlos word en tot kennis van die waarheid kom. </a:t>
            </a:r>
            <a:r>
              <a:rPr lang="nl-NL" sz="3000" b="0" i="0" dirty="0">
                <a:solidFill>
                  <a:srgbClr val="777A7B"/>
                </a:solidFill>
                <a:effectLst/>
                <a:latin typeface="Inter"/>
              </a:rPr>
              <a:t>5</a:t>
            </a:r>
            <a:r>
              <a:rPr lang="nl-NL" sz="3000" b="0" i="0" dirty="0">
                <a:solidFill>
                  <a:srgbClr val="121212"/>
                </a:solidFill>
                <a:effectLst/>
                <a:latin typeface="Inter"/>
              </a:rPr>
              <a:t>Want daar is een God, en een Middelaar tussen God en die mense: die mens Christus Jesus, </a:t>
            </a:r>
            <a:r>
              <a:rPr lang="nl-NL" sz="3000" b="0" i="0" dirty="0">
                <a:solidFill>
                  <a:srgbClr val="777A7B"/>
                </a:solidFill>
                <a:effectLst/>
                <a:latin typeface="Inter"/>
              </a:rPr>
              <a:t>6</a:t>
            </a:r>
            <a:r>
              <a:rPr lang="nl-NL" sz="3000" b="0" i="0" dirty="0">
                <a:solidFill>
                  <a:srgbClr val="121212"/>
                </a:solidFill>
                <a:effectLst/>
                <a:latin typeface="Inter"/>
              </a:rPr>
              <a:t>wat Homself as losprys vir almal gegee het, tot getuienis op die bestemde tyd.</a:t>
            </a:r>
          </a:p>
        </p:txBody>
      </p:sp>
    </p:spTree>
    <p:extLst>
      <p:ext uri="{BB962C8B-B14F-4D97-AF65-F5344CB8AC3E}">
        <p14:creationId xmlns:p14="http://schemas.microsoft.com/office/powerpoint/2010/main" val="261780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79F8-BA10-2D33-7A19-1C7A3D312B3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7751248-44E4-367E-5525-0EB1BE9FACB0}"/>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0180D0D2-3585-B7BF-A29D-F8562903B503}"/>
              </a:ext>
            </a:extLst>
          </p:cNvPr>
          <p:cNvSpPr txBox="1"/>
          <p:nvPr/>
        </p:nvSpPr>
        <p:spPr>
          <a:xfrm>
            <a:off x="341194" y="173748"/>
            <a:ext cx="5754806"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1 Timoteus 2:1-6 </a:t>
            </a:r>
            <a:r>
              <a:rPr lang="en-US" sz="4000" b="1" kern="100" dirty="0">
                <a:effectLst/>
                <a:ea typeface="Aptos" panose="020B0004020202020204" pitchFamily="34" charset="0"/>
                <a:cs typeface="Times New Roman" panose="02020603050405020304" pitchFamily="18" charset="0"/>
              </a:rPr>
              <a:t>AFR20</a:t>
            </a:r>
            <a:endParaRPr lang="en-ZA" sz="4000" b="1" dirty="0"/>
          </a:p>
        </p:txBody>
      </p:sp>
      <p:sp>
        <p:nvSpPr>
          <p:cNvPr id="5" name="TextBox 4">
            <a:extLst>
              <a:ext uri="{FF2B5EF4-FFF2-40B4-BE49-F238E27FC236}">
                <a16:creationId xmlns:a16="http://schemas.microsoft.com/office/drawing/2014/main" id="{80310443-49E4-A545-D47D-22AB966B442F}"/>
              </a:ext>
            </a:extLst>
          </p:cNvPr>
          <p:cNvSpPr txBox="1"/>
          <p:nvPr/>
        </p:nvSpPr>
        <p:spPr>
          <a:xfrm>
            <a:off x="352977" y="910061"/>
            <a:ext cx="11486045" cy="3785652"/>
          </a:xfrm>
          <a:prstGeom prst="rect">
            <a:avLst/>
          </a:prstGeom>
          <a:noFill/>
        </p:spPr>
        <p:txBody>
          <a:bodyPr wrap="square">
            <a:spAutoFit/>
          </a:bodyPr>
          <a:lstStyle/>
          <a:p>
            <a:pPr algn="l">
              <a:buNone/>
            </a:pPr>
            <a:r>
              <a:rPr lang="nl-NL" sz="3000" b="0" i="0" dirty="0">
                <a:solidFill>
                  <a:srgbClr val="777A7B"/>
                </a:solidFill>
                <a:effectLst/>
                <a:latin typeface="Inter"/>
              </a:rPr>
              <a:t>1</a:t>
            </a:r>
            <a:r>
              <a:rPr lang="nl-NL" sz="3000" b="0" i="0" dirty="0">
                <a:solidFill>
                  <a:srgbClr val="121212"/>
                </a:solidFill>
                <a:effectLst/>
                <a:latin typeface="Inter"/>
              </a:rPr>
              <a:t>Heel eerste versoek ek dat smekinge, gebede, voorbidding en dankgebede vir alle mense gedoen word, </a:t>
            </a:r>
            <a:r>
              <a:rPr lang="nl-NL" sz="3000" b="1" i="0" dirty="0">
                <a:solidFill>
                  <a:srgbClr val="777A7B"/>
                </a:solidFill>
                <a:effectLst/>
                <a:latin typeface="Inter"/>
              </a:rPr>
              <a:t>2</a:t>
            </a:r>
            <a:r>
              <a:rPr lang="nl-NL" sz="3000" b="1" i="0" dirty="0">
                <a:solidFill>
                  <a:srgbClr val="121212"/>
                </a:solidFill>
                <a:effectLst/>
                <a:latin typeface="Inter"/>
              </a:rPr>
              <a:t>vir konings en vir almal wat gesagsposisies beklee, sodat ons 'n rustige en stil lewe, in alle godvresendheid en waardigheid, kan lei. </a:t>
            </a:r>
            <a:r>
              <a:rPr lang="nl-NL" sz="3000" b="1" i="0" dirty="0">
                <a:solidFill>
                  <a:srgbClr val="777A7B"/>
                </a:solidFill>
                <a:effectLst/>
                <a:latin typeface="Inter"/>
              </a:rPr>
              <a:t>3</a:t>
            </a:r>
            <a:r>
              <a:rPr lang="nl-NL" sz="3000" b="1" i="0" dirty="0">
                <a:solidFill>
                  <a:srgbClr val="121212"/>
                </a:solidFill>
                <a:effectLst/>
                <a:latin typeface="Inter"/>
              </a:rPr>
              <a:t>Dit is goed en reg in die oë van God, ons Verlosser, </a:t>
            </a:r>
            <a:r>
              <a:rPr lang="nl-NL" sz="3000" b="1" i="0" dirty="0">
                <a:solidFill>
                  <a:srgbClr val="777A7B"/>
                </a:solidFill>
                <a:effectLst/>
                <a:latin typeface="Inter"/>
              </a:rPr>
              <a:t>4</a:t>
            </a:r>
            <a:r>
              <a:rPr lang="nl-NL" sz="3000" b="1" i="0" dirty="0">
                <a:solidFill>
                  <a:srgbClr val="121212"/>
                </a:solidFill>
                <a:effectLst/>
                <a:latin typeface="Inter"/>
              </a:rPr>
              <a:t> wat wil hê dat alle mense verlos word en tot kennis van die waarheid kom. </a:t>
            </a:r>
            <a:r>
              <a:rPr lang="nl-NL" sz="3000" b="0" i="0" dirty="0">
                <a:solidFill>
                  <a:srgbClr val="777A7B"/>
                </a:solidFill>
                <a:effectLst/>
                <a:latin typeface="Inter"/>
              </a:rPr>
              <a:t>5</a:t>
            </a:r>
            <a:r>
              <a:rPr lang="nl-NL" sz="3000" b="0" i="0" dirty="0">
                <a:solidFill>
                  <a:srgbClr val="121212"/>
                </a:solidFill>
                <a:effectLst/>
                <a:latin typeface="Inter"/>
              </a:rPr>
              <a:t>Want daar is een God, en een Middelaar tussen God en die mense: die mens Christus Jesus, </a:t>
            </a:r>
            <a:r>
              <a:rPr lang="nl-NL" sz="3000" b="0" i="0" dirty="0">
                <a:solidFill>
                  <a:srgbClr val="777A7B"/>
                </a:solidFill>
                <a:effectLst/>
                <a:latin typeface="Inter"/>
              </a:rPr>
              <a:t>6</a:t>
            </a:r>
            <a:r>
              <a:rPr lang="nl-NL" sz="3000" b="0" i="0" dirty="0">
                <a:solidFill>
                  <a:srgbClr val="121212"/>
                </a:solidFill>
                <a:effectLst/>
                <a:latin typeface="Inter"/>
              </a:rPr>
              <a:t>wat Homself as losprys vir almal gegee het, tot getuienis op die bestemde tyd.</a:t>
            </a:r>
          </a:p>
        </p:txBody>
      </p:sp>
    </p:spTree>
    <p:extLst>
      <p:ext uri="{BB962C8B-B14F-4D97-AF65-F5344CB8AC3E}">
        <p14:creationId xmlns:p14="http://schemas.microsoft.com/office/powerpoint/2010/main" val="131174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8BFDC-D2E5-A16C-FC2D-945294849D0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E5D4319-944A-2F48-F81D-1BDFEFC22683}"/>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2C50906C-B2FA-4D40-A568-8B87C0B84EAC}"/>
              </a:ext>
            </a:extLst>
          </p:cNvPr>
          <p:cNvSpPr txBox="1"/>
          <p:nvPr/>
        </p:nvSpPr>
        <p:spPr>
          <a:xfrm>
            <a:off x="341194" y="173748"/>
            <a:ext cx="5754806"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1 Timoteus 2:1-6 </a:t>
            </a:r>
            <a:r>
              <a:rPr lang="en-US" sz="4000" b="1" kern="100" dirty="0">
                <a:effectLst/>
                <a:ea typeface="Aptos" panose="020B0004020202020204" pitchFamily="34" charset="0"/>
                <a:cs typeface="Times New Roman" panose="02020603050405020304" pitchFamily="18" charset="0"/>
              </a:rPr>
              <a:t>AFR20</a:t>
            </a:r>
            <a:endParaRPr lang="en-ZA" sz="4000" b="1" dirty="0"/>
          </a:p>
        </p:txBody>
      </p:sp>
      <p:sp>
        <p:nvSpPr>
          <p:cNvPr id="5" name="TextBox 4">
            <a:extLst>
              <a:ext uri="{FF2B5EF4-FFF2-40B4-BE49-F238E27FC236}">
                <a16:creationId xmlns:a16="http://schemas.microsoft.com/office/drawing/2014/main" id="{F7B2E82F-32FA-D1A5-5382-2E5AE8851312}"/>
              </a:ext>
            </a:extLst>
          </p:cNvPr>
          <p:cNvSpPr txBox="1"/>
          <p:nvPr/>
        </p:nvSpPr>
        <p:spPr>
          <a:xfrm>
            <a:off x="352977" y="910061"/>
            <a:ext cx="11486045" cy="3785652"/>
          </a:xfrm>
          <a:prstGeom prst="rect">
            <a:avLst/>
          </a:prstGeom>
          <a:noFill/>
        </p:spPr>
        <p:txBody>
          <a:bodyPr wrap="square">
            <a:spAutoFit/>
          </a:bodyPr>
          <a:lstStyle/>
          <a:p>
            <a:pPr algn="l">
              <a:buNone/>
            </a:pPr>
            <a:r>
              <a:rPr lang="nl-NL" sz="3000" b="0" i="0" dirty="0">
                <a:solidFill>
                  <a:srgbClr val="777A7B"/>
                </a:solidFill>
                <a:effectLst/>
                <a:latin typeface="Inter"/>
              </a:rPr>
              <a:t>1</a:t>
            </a:r>
            <a:r>
              <a:rPr lang="nl-NL" sz="3000" b="0" i="0" dirty="0">
                <a:solidFill>
                  <a:srgbClr val="121212"/>
                </a:solidFill>
                <a:effectLst/>
                <a:latin typeface="Inter"/>
              </a:rPr>
              <a:t>Heel eerste versoek ek dat smekinge, gebede, voorbidding en dankgebede vir alle mense gedoen word, </a:t>
            </a:r>
            <a:r>
              <a:rPr lang="nl-NL" sz="3000" b="0" i="0" dirty="0">
                <a:solidFill>
                  <a:srgbClr val="777A7B"/>
                </a:solidFill>
                <a:effectLst/>
                <a:latin typeface="Inter"/>
              </a:rPr>
              <a:t>2</a:t>
            </a:r>
            <a:r>
              <a:rPr lang="nl-NL" sz="3000" b="0" i="0" dirty="0">
                <a:solidFill>
                  <a:srgbClr val="121212"/>
                </a:solidFill>
                <a:effectLst/>
                <a:latin typeface="Inter"/>
              </a:rPr>
              <a:t>vir konings en vir almal wat gesagsposisies beklee, sodat ons 'n rustige en stil lewe, in alle godvresendheid en waardigheid, kan lei. </a:t>
            </a:r>
            <a:r>
              <a:rPr lang="nl-NL" sz="3000" b="0" i="0" dirty="0">
                <a:solidFill>
                  <a:srgbClr val="777A7B"/>
                </a:solidFill>
                <a:effectLst/>
                <a:latin typeface="Inter"/>
              </a:rPr>
              <a:t>3</a:t>
            </a:r>
            <a:r>
              <a:rPr lang="nl-NL" sz="3000" b="0" i="0" dirty="0">
                <a:solidFill>
                  <a:srgbClr val="121212"/>
                </a:solidFill>
                <a:effectLst/>
                <a:latin typeface="Inter"/>
              </a:rPr>
              <a:t>Dit is goed en reg in die oë van God, ons Verlosser, </a:t>
            </a:r>
            <a:r>
              <a:rPr lang="nl-NL" sz="3000" b="0" i="0" dirty="0">
                <a:solidFill>
                  <a:srgbClr val="777A7B"/>
                </a:solidFill>
                <a:effectLst/>
                <a:latin typeface="Inter"/>
              </a:rPr>
              <a:t>4</a:t>
            </a:r>
            <a:r>
              <a:rPr lang="nl-NL" sz="3000" b="0" i="0" dirty="0">
                <a:solidFill>
                  <a:srgbClr val="121212"/>
                </a:solidFill>
                <a:effectLst/>
                <a:latin typeface="Inter"/>
              </a:rPr>
              <a:t> wat wil hê dat alle mense verlos word en tot kennis van die waarheid kom. </a:t>
            </a:r>
            <a:r>
              <a:rPr lang="nl-NL" sz="3000" b="1" i="0" dirty="0">
                <a:solidFill>
                  <a:srgbClr val="777A7B"/>
                </a:solidFill>
                <a:effectLst/>
                <a:latin typeface="Inter"/>
              </a:rPr>
              <a:t>5</a:t>
            </a:r>
            <a:r>
              <a:rPr lang="nl-NL" sz="3000" b="1" i="0" dirty="0">
                <a:solidFill>
                  <a:srgbClr val="121212"/>
                </a:solidFill>
                <a:effectLst/>
                <a:latin typeface="Inter"/>
              </a:rPr>
              <a:t>Want daar is een God, en een Middelaar tussen God en die mense: die mens Christus Jesus, </a:t>
            </a:r>
            <a:r>
              <a:rPr lang="nl-NL" sz="3000" b="1" i="0" dirty="0">
                <a:solidFill>
                  <a:srgbClr val="777A7B"/>
                </a:solidFill>
                <a:effectLst/>
                <a:latin typeface="Inter"/>
              </a:rPr>
              <a:t>6</a:t>
            </a:r>
            <a:r>
              <a:rPr lang="nl-NL" sz="3000" b="1" i="0" dirty="0">
                <a:solidFill>
                  <a:srgbClr val="121212"/>
                </a:solidFill>
                <a:effectLst/>
                <a:latin typeface="Inter"/>
              </a:rPr>
              <a:t>wat Homself as losprys vir almal gegee het, tot getuienis op die bestemde tyd.</a:t>
            </a:r>
          </a:p>
        </p:txBody>
      </p:sp>
    </p:spTree>
    <p:extLst>
      <p:ext uri="{BB962C8B-B14F-4D97-AF65-F5344CB8AC3E}">
        <p14:creationId xmlns:p14="http://schemas.microsoft.com/office/powerpoint/2010/main" val="214698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AE85B-2315-32C3-66E6-9E2A5F83FB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AEE64CD-92D0-9133-5857-5D954C4A1F30}"/>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D44C2D21-C30F-FBE5-983B-FF49B18D01DE}"/>
              </a:ext>
            </a:extLst>
          </p:cNvPr>
          <p:cNvSpPr txBox="1"/>
          <p:nvPr/>
        </p:nvSpPr>
        <p:spPr>
          <a:xfrm>
            <a:off x="341193" y="173748"/>
            <a:ext cx="5265127"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Johannes 14:6 </a:t>
            </a:r>
            <a:r>
              <a:rPr lang="en-US" sz="4000" b="1" kern="100" dirty="0">
                <a:effectLst/>
                <a:ea typeface="Aptos" panose="020B0004020202020204" pitchFamily="34" charset="0"/>
                <a:cs typeface="Times New Roman" panose="02020603050405020304" pitchFamily="18" charset="0"/>
              </a:rPr>
              <a:t>AFR20</a:t>
            </a:r>
            <a:endParaRPr lang="en-ZA" sz="4000" b="1" dirty="0"/>
          </a:p>
        </p:txBody>
      </p:sp>
      <p:sp>
        <p:nvSpPr>
          <p:cNvPr id="5" name="TextBox 4">
            <a:extLst>
              <a:ext uri="{FF2B5EF4-FFF2-40B4-BE49-F238E27FC236}">
                <a16:creationId xmlns:a16="http://schemas.microsoft.com/office/drawing/2014/main" id="{4C6A65B2-F68F-C53B-F6F7-DB7B89085074}"/>
              </a:ext>
            </a:extLst>
          </p:cNvPr>
          <p:cNvSpPr txBox="1"/>
          <p:nvPr/>
        </p:nvSpPr>
        <p:spPr>
          <a:xfrm>
            <a:off x="341193" y="1189251"/>
            <a:ext cx="11486045" cy="1077218"/>
          </a:xfrm>
          <a:prstGeom prst="rect">
            <a:avLst/>
          </a:prstGeom>
          <a:noFill/>
        </p:spPr>
        <p:txBody>
          <a:bodyPr wrap="square">
            <a:spAutoFit/>
          </a:bodyPr>
          <a:lstStyle/>
          <a:p>
            <a:pPr algn="l"/>
            <a:r>
              <a:rPr lang="nl-NL" sz="3200" b="0" i="0" dirty="0">
                <a:solidFill>
                  <a:srgbClr val="121212"/>
                </a:solidFill>
                <a:effectLst/>
                <a:latin typeface="Inter"/>
              </a:rPr>
              <a:t>Jesus sê vir hom: “Ek is die weg en die waarheid en die lewe; niemand kom na die Vader behalwe deur My nie.”</a:t>
            </a:r>
            <a:endParaRPr lang="en-US" sz="3000" b="0" i="0" dirty="0">
              <a:solidFill>
                <a:srgbClr val="777A7B"/>
              </a:solidFill>
              <a:effectLst/>
              <a:latin typeface="Inter"/>
            </a:endParaRPr>
          </a:p>
        </p:txBody>
      </p:sp>
    </p:spTree>
    <p:extLst>
      <p:ext uri="{BB962C8B-B14F-4D97-AF65-F5344CB8AC3E}">
        <p14:creationId xmlns:p14="http://schemas.microsoft.com/office/powerpoint/2010/main" val="239520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D40B3-A271-6257-DC91-8C9D53B5F7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8E02E72-629B-A91C-422D-8DDC52F1FCCC}"/>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35DC1663-B667-9C9A-B7B6-5688B01AEF3F}"/>
              </a:ext>
            </a:extLst>
          </p:cNvPr>
          <p:cNvSpPr txBox="1"/>
          <p:nvPr/>
        </p:nvSpPr>
        <p:spPr>
          <a:xfrm>
            <a:off x="341194" y="173748"/>
            <a:ext cx="5519960" cy="707886"/>
          </a:xfrm>
          <a:prstGeom prst="rect">
            <a:avLst/>
          </a:prstGeom>
          <a:noFill/>
        </p:spPr>
        <p:txBody>
          <a:bodyPr wrap="square" rtlCol="0">
            <a:spAutoFit/>
          </a:bodyPr>
          <a:lstStyle/>
          <a:p>
            <a:r>
              <a:rPr lang="en-ZA" sz="4000" b="1" dirty="0" err="1">
                <a:effectLst/>
                <a:ea typeface="Aptos" panose="020B0004020202020204" pitchFamily="34" charset="0"/>
                <a:cs typeface="Times New Roman" panose="02020603050405020304" pitchFamily="18" charset="0"/>
              </a:rPr>
              <a:t>Hebre</a:t>
            </a:r>
            <a:r>
              <a:rPr lang="en-ZA" sz="4000" b="1" dirty="0" err="1">
                <a:ea typeface="Aptos" panose="020B0004020202020204" pitchFamily="34" charset="0"/>
                <a:cs typeface="Times New Roman" panose="02020603050405020304" pitchFamily="18" charset="0"/>
              </a:rPr>
              <a:t>ërs</a:t>
            </a:r>
            <a:r>
              <a:rPr lang="en-ZA" sz="4000" b="1" dirty="0">
                <a:effectLst/>
                <a:ea typeface="Aptos" panose="020B0004020202020204" pitchFamily="34" charset="0"/>
                <a:cs typeface="Times New Roman" panose="02020603050405020304" pitchFamily="18" charset="0"/>
              </a:rPr>
              <a:t> 9:15 </a:t>
            </a:r>
            <a:r>
              <a:rPr lang="en-US" sz="4000" b="1" dirty="0">
                <a:effectLst/>
                <a:ea typeface="Aptos" panose="020B0004020202020204" pitchFamily="34" charset="0"/>
                <a:cs typeface="Times New Roman" panose="02020603050405020304" pitchFamily="18" charset="0"/>
              </a:rPr>
              <a:t>AFR20</a:t>
            </a:r>
            <a:endParaRPr lang="en-ZA" sz="4000" b="1" dirty="0"/>
          </a:p>
        </p:txBody>
      </p:sp>
      <p:sp>
        <p:nvSpPr>
          <p:cNvPr id="5" name="TextBox 4">
            <a:extLst>
              <a:ext uri="{FF2B5EF4-FFF2-40B4-BE49-F238E27FC236}">
                <a16:creationId xmlns:a16="http://schemas.microsoft.com/office/drawing/2014/main" id="{E3C5FF28-726F-FAF2-3188-A045A34B0B01}"/>
              </a:ext>
            </a:extLst>
          </p:cNvPr>
          <p:cNvSpPr txBox="1"/>
          <p:nvPr/>
        </p:nvSpPr>
        <p:spPr>
          <a:xfrm>
            <a:off x="341194" y="1239840"/>
            <a:ext cx="11486045" cy="2062103"/>
          </a:xfrm>
          <a:prstGeom prst="rect">
            <a:avLst/>
          </a:prstGeom>
          <a:noFill/>
        </p:spPr>
        <p:txBody>
          <a:bodyPr wrap="square">
            <a:spAutoFit/>
          </a:bodyPr>
          <a:lstStyle/>
          <a:p>
            <a:pPr algn="l"/>
            <a:r>
              <a:rPr lang="nl-NL" sz="3200" b="0" i="0" dirty="0">
                <a:solidFill>
                  <a:srgbClr val="121212"/>
                </a:solidFill>
                <a:effectLst/>
                <a:latin typeface="Inter"/>
              </a:rPr>
              <a:t>Aangesien daar 'n dood was, as losprys vir die oortredings, ten tyde van die eerste testament, is Hy juis daarom Middelaar van 'n nuwe testament, sodat dié wat geroep is, die belofte van die ewige erfenis kan ontvang. </a:t>
            </a:r>
            <a:endParaRPr lang="en-US" sz="3000" b="0" i="0" dirty="0">
              <a:solidFill>
                <a:srgbClr val="777A7B"/>
              </a:solidFill>
              <a:effectLst/>
              <a:latin typeface="Inter"/>
            </a:endParaRPr>
          </a:p>
        </p:txBody>
      </p:sp>
    </p:spTree>
    <p:extLst>
      <p:ext uri="{BB962C8B-B14F-4D97-AF65-F5344CB8AC3E}">
        <p14:creationId xmlns:p14="http://schemas.microsoft.com/office/powerpoint/2010/main" val="94378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149C0-4C7E-93FC-CEC9-73982D1B5CF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7CB1A05-5641-0C29-7B8C-2A4C6BA65EE1}"/>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859104AA-D3F2-75C6-9040-7484FCA561FE}"/>
              </a:ext>
            </a:extLst>
          </p:cNvPr>
          <p:cNvSpPr txBox="1"/>
          <p:nvPr/>
        </p:nvSpPr>
        <p:spPr>
          <a:xfrm>
            <a:off x="341193" y="173748"/>
            <a:ext cx="7048957" cy="707886"/>
          </a:xfrm>
          <a:prstGeom prst="rect">
            <a:avLst/>
          </a:prstGeom>
          <a:noFill/>
        </p:spPr>
        <p:txBody>
          <a:bodyPr wrap="square" rtlCol="0">
            <a:spAutoFit/>
          </a:bodyPr>
          <a:lstStyle/>
          <a:p>
            <a:r>
              <a:rPr lang="en-ZA" sz="4000" b="1" dirty="0">
                <a:effectLst/>
                <a:ea typeface="Aptos" panose="020B0004020202020204" pitchFamily="34" charset="0"/>
                <a:cs typeface="Times New Roman" panose="02020603050405020304" pitchFamily="18" charset="0"/>
              </a:rPr>
              <a:t>2 </a:t>
            </a:r>
            <a:r>
              <a:rPr lang="en-ZA" sz="4000" b="1" dirty="0" err="1">
                <a:effectLst/>
                <a:ea typeface="Aptos" panose="020B0004020202020204" pitchFamily="34" charset="0"/>
                <a:cs typeface="Times New Roman" panose="02020603050405020304" pitchFamily="18" charset="0"/>
              </a:rPr>
              <a:t>Korinthiërs</a:t>
            </a:r>
            <a:r>
              <a:rPr lang="en-ZA" sz="4000" b="1" dirty="0">
                <a:effectLst/>
                <a:ea typeface="Aptos" panose="020B0004020202020204" pitchFamily="34" charset="0"/>
                <a:cs typeface="Times New Roman" panose="02020603050405020304" pitchFamily="18" charset="0"/>
              </a:rPr>
              <a:t> 5:17-21 AFR20</a:t>
            </a:r>
            <a:endParaRPr lang="en-ZA" sz="4000" b="1" dirty="0"/>
          </a:p>
        </p:txBody>
      </p:sp>
      <p:sp>
        <p:nvSpPr>
          <p:cNvPr id="5" name="TextBox 4">
            <a:extLst>
              <a:ext uri="{FF2B5EF4-FFF2-40B4-BE49-F238E27FC236}">
                <a16:creationId xmlns:a16="http://schemas.microsoft.com/office/drawing/2014/main" id="{ADA23BD3-898E-2411-D78F-FD7151C29D22}"/>
              </a:ext>
            </a:extLst>
          </p:cNvPr>
          <p:cNvSpPr txBox="1"/>
          <p:nvPr/>
        </p:nvSpPr>
        <p:spPr>
          <a:xfrm>
            <a:off x="341194" y="823069"/>
            <a:ext cx="11486045" cy="4401205"/>
          </a:xfrm>
          <a:prstGeom prst="rect">
            <a:avLst/>
          </a:prstGeom>
          <a:noFill/>
        </p:spPr>
        <p:txBody>
          <a:bodyPr wrap="square">
            <a:spAutoFit/>
          </a:bodyPr>
          <a:lstStyle/>
          <a:p>
            <a:pPr algn="l"/>
            <a:r>
              <a:rPr lang="nl-NL" sz="2800" b="0" i="0" dirty="0">
                <a:solidFill>
                  <a:srgbClr val="777A7B"/>
                </a:solidFill>
                <a:effectLst/>
                <a:latin typeface="Inter"/>
              </a:rPr>
              <a:t>17</a:t>
            </a:r>
            <a:r>
              <a:rPr lang="nl-NL" sz="2800" b="0" i="0" dirty="0">
                <a:solidFill>
                  <a:srgbClr val="121212"/>
                </a:solidFill>
                <a:effectLst/>
                <a:latin typeface="Inter"/>
              </a:rPr>
              <a:t>Daarom, as iemand in Christus is, is hy 'n nuwe skepping. Die ou dinge het verbygegaan – kyk, hulle het nuut geword. </a:t>
            </a:r>
            <a:r>
              <a:rPr lang="nl-NL" sz="2800" b="0" i="0" dirty="0">
                <a:solidFill>
                  <a:srgbClr val="777A7B"/>
                </a:solidFill>
                <a:effectLst/>
                <a:latin typeface="Inter"/>
              </a:rPr>
              <a:t>18</a:t>
            </a:r>
            <a:r>
              <a:rPr lang="nl-NL" sz="2800" b="0" i="0" dirty="0">
                <a:solidFill>
                  <a:srgbClr val="121212"/>
                </a:solidFill>
                <a:effectLst/>
                <a:latin typeface="Inter"/>
              </a:rPr>
              <a:t>En dit alles kom van God af, wat ons deur Christus met Homself versoen het, en aan ons die bediening van die versoening gegee het. </a:t>
            </a:r>
            <a:r>
              <a:rPr lang="nl-NL" sz="2800" b="0" i="0" dirty="0">
                <a:solidFill>
                  <a:srgbClr val="777A7B"/>
                </a:solidFill>
                <a:effectLst/>
                <a:latin typeface="Inter"/>
              </a:rPr>
              <a:t>19</a:t>
            </a:r>
            <a:r>
              <a:rPr lang="nl-NL" sz="2800" b="0" i="0" dirty="0">
                <a:solidFill>
                  <a:srgbClr val="121212"/>
                </a:solidFill>
                <a:effectLst/>
                <a:latin typeface="Inter"/>
              </a:rPr>
              <a:t>Dit bestaan daarin dat God in Christus die wêreld met Homself versoen het deur hulle nie hulle oortredings toe te reken nie; en Hy het aan ons die boodskap van versoening toevertrou. </a:t>
            </a:r>
            <a:r>
              <a:rPr lang="nl-NL" sz="2800" b="0" i="0" dirty="0">
                <a:solidFill>
                  <a:srgbClr val="777A7B"/>
                </a:solidFill>
                <a:effectLst/>
                <a:latin typeface="Inter"/>
              </a:rPr>
              <a:t>20</a:t>
            </a:r>
            <a:r>
              <a:rPr lang="nl-NL" sz="2800" b="0" i="0" dirty="0">
                <a:solidFill>
                  <a:srgbClr val="121212"/>
                </a:solidFill>
                <a:effectLst/>
                <a:latin typeface="Inter"/>
              </a:rPr>
              <a:t>Ons tree dan op as gesante ter wille van Christus, asof God self deur ons 'n beroep op julle doen. Ons pleit by julle, om Christus ontwil: Laat julle met God versoen! </a:t>
            </a:r>
            <a:r>
              <a:rPr lang="nl-NL" sz="2800" b="0" i="0" dirty="0">
                <a:solidFill>
                  <a:srgbClr val="777A7B"/>
                </a:solidFill>
                <a:effectLst/>
                <a:latin typeface="Inter"/>
              </a:rPr>
              <a:t>21</a:t>
            </a:r>
            <a:r>
              <a:rPr lang="nl-NL" sz="2800" b="0" i="0" dirty="0">
                <a:solidFill>
                  <a:srgbClr val="121212"/>
                </a:solidFill>
                <a:effectLst/>
                <a:latin typeface="Inter"/>
              </a:rPr>
              <a:t>Hy wat nie sonde geken het nie, Hom het God ter wille van ons tot sonde gemaak, sodat ons in Hom voor God geregverdig kon word.</a:t>
            </a:r>
            <a:endParaRPr lang="en-US" sz="2800" b="0" i="0" dirty="0">
              <a:solidFill>
                <a:srgbClr val="777A7B"/>
              </a:solidFill>
              <a:effectLst/>
              <a:latin typeface="Inter"/>
            </a:endParaRPr>
          </a:p>
        </p:txBody>
      </p:sp>
    </p:spTree>
    <p:extLst>
      <p:ext uri="{BB962C8B-B14F-4D97-AF65-F5344CB8AC3E}">
        <p14:creationId xmlns:p14="http://schemas.microsoft.com/office/powerpoint/2010/main" val="1166742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2" ma:contentTypeDescription="Create a new document." ma:contentTypeScope="" ma:versionID="22bfeec63406cc9a150d4dd9f7fba794">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39771558ec09a21ccce6ae208b1b9dcf"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0403649-5801-4472-b8e8-03f4b0112c9f">ZARR4ZAZY4HQ-1231363018-116780</_dlc_DocId>
    <_dlc_DocIdUrl xmlns="70403649-5801-4472-b8e8-03f4b0112c9f">
      <Url>https://shofaronline.sharepoint.com/_layouts/15/DocIdRedir.aspx?ID=ZARR4ZAZY4HQ-1231363018-116780</Url>
      <Description>ZARR4ZAZY4HQ-1231363018-116780</Description>
    </_dlc_DocIdUrl>
    <test xmlns="33e77a83-5a87-48ae-9212-a1963549f2ae" xsi:nil="true"/>
    <Open_x0020_Containing_x0020_Folder xmlns="33e77a83-5a87-48ae-9212-a1963549f2ae" xsi:nil="true"/>
  </documentManagement>
</p:properties>
</file>

<file path=customXml/itemProps1.xml><?xml version="1.0" encoding="utf-8"?>
<ds:datastoreItem xmlns:ds="http://schemas.openxmlformats.org/officeDocument/2006/customXml" ds:itemID="{1367B4DF-D942-4ABA-80F3-D2D26045608C}">
  <ds:schemaRefs>
    <ds:schemaRef ds:uri="http://schemas.microsoft.com/sharepoint/v3/contenttype/forms"/>
  </ds:schemaRefs>
</ds:datastoreItem>
</file>

<file path=customXml/itemProps2.xml><?xml version="1.0" encoding="utf-8"?>
<ds:datastoreItem xmlns:ds="http://schemas.openxmlformats.org/officeDocument/2006/customXml" ds:itemID="{23B3C8DE-73B9-4495-ACA2-6371881E9DB4}">
  <ds:schemaRefs>
    <ds:schemaRef ds:uri="http://schemas.microsoft.com/sharepoint/events"/>
  </ds:schemaRefs>
</ds:datastoreItem>
</file>

<file path=customXml/itemProps3.xml><?xml version="1.0" encoding="utf-8"?>
<ds:datastoreItem xmlns:ds="http://schemas.openxmlformats.org/officeDocument/2006/customXml" ds:itemID="{57807AA8-29BD-483B-A81B-5292F6A23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E48E014-8042-49BE-BEF1-AA61A15A356B}">
  <ds:schemaRef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70403649-5801-4472-b8e8-03f4b0112c9f"/>
    <ds:schemaRef ds:uri="33e77a83-5a87-48ae-9212-a1963549f2a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3394</TotalTime>
  <Words>763</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Aptos</vt:lpstr>
      <vt:lpstr>Arial</vt:lpstr>
      <vt:lpstr>Calibri</vt:lpstr>
      <vt:lpstr>Calibri Light</vt:lpstr>
      <vt:lpstr>Inter</vt:lpstr>
      <vt:lpstr>Office Theme</vt:lpstr>
      <vt:lpstr>1_Custom Design</vt:lpstr>
      <vt:lpstr>Custom Design</vt:lpstr>
      <vt:lpstr>Die Middelaar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Human</dc:creator>
  <cp:lastModifiedBy>Hestrie Cloete</cp:lastModifiedBy>
  <cp:revision>87</cp:revision>
  <dcterms:created xsi:type="dcterms:W3CDTF">2019-10-29T07:41:15Z</dcterms:created>
  <dcterms:modified xsi:type="dcterms:W3CDTF">2025-03-29T17:30:17Z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56f8f54f-ca30-4e10-b408-1dd3ab9d8285</vt:lpwstr>
  </property>
</Properties>
</file>