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4:9-22"/>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4:9-22</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Part 2: Faithful friends for difficult times"/>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Part 2: Faithful friends for difficult times </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1293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We will experience times of hurt and abandonment in the Christian life.</a:t>
            </a:r>
          </a:p>
        </p:txBody>
      </p:sp>
      <p:sp>
        <p:nvSpPr>
          <p:cNvPr id="78" name="Faithful friends for difficult time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Faithful friends for difficult times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2 Tim 4:17-18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4:17-18 (ESV)</a:t>
            </a:r>
          </a:p>
        </p:txBody>
      </p:sp>
      <p:sp>
        <p:nvSpPr>
          <p:cNvPr id="84"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17 </a:t>
            </a:r>
            <a:r>
              <a:rPr b="1" u="sng"/>
              <a:t>But the Lord stood by me and strengthened me</a:t>
            </a:r>
            <a:r>
              <a:t>, so that through me the message might be fully proclaimed and all the Gentiles might hear it. </a:t>
            </a:r>
            <a:r>
              <a:rPr b="1" u="sng"/>
              <a:t>So I was rescued from the lion’s mouth</a:t>
            </a:r>
            <a:r>
              <a:t>. </a:t>
            </a:r>
            <a:r>
              <a:rPr b="1" baseline="31999"/>
              <a:t>18 </a:t>
            </a:r>
            <a:r>
              <a:rPr b="1" u="sng"/>
              <a:t>The Lord will rescue me from every evil deed and bring me safely into his heavenly kingdom</a:t>
            </a:r>
            <a:r>
              <a:t>. To him be the glory forever and ever. Amen.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7166"/>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25123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We will experience times of hurt and abandonment in the Christian life. </a:t>
            </a:r>
          </a:p>
          <a:p>
            <a:pPr marL="561473" indent="-561473" defTabSz="2239961">
              <a:buSzPct val="100000"/>
              <a:buAutoNum type="arabicPeriod" startAt="1"/>
              <a:defRPr sz="4200">
                <a:solidFill>
                  <a:srgbClr val="FFFFFF"/>
                </a:solidFill>
                <a:latin typeface="+mj-lt"/>
                <a:ea typeface="+mj-ea"/>
                <a:cs typeface="+mj-cs"/>
                <a:sym typeface="Arial"/>
              </a:defRPr>
            </a:pPr>
            <a:r>
              <a:t>We will never be hurt and abandoned by Jesus.</a:t>
            </a:r>
          </a:p>
        </p:txBody>
      </p:sp>
      <p:sp>
        <p:nvSpPr>
          <p:cNvPr id="90" name="Faithful friends for difficult time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Faithful friends for difficult times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967" y="-17166"/>
            <a:ext cx="12305934" cy="7489232"/>
            <a:chOff x="0" y="0"/>
            <a:chExt cx="12305933" cy="7489231"/>
          </a:xfrm>
        </p:grpSpPr>
        <p:pic>
          <p:nvPicPr>
            <p:cNvPr id="9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5" name="2 Tim 4:19-22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4:19-22 (ESV)</a:t>
            </a:r>
          </a:p>
        </p:txBody>
      </p:sp>
      <p:sp>
        <p:nvSpPr>
          <p:cNvPr id="96"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19 </a:t>
            </a:r>
            <a:r>
              <a:t>Greet Prisca and Aquila, and the household of Onesiphorus. </a:t>
            </a:r>
            <a:r>
              <a:rPr b="1" baseline="31999"/>
              <a:t>20 </a:t>
            </a:r>
            <a:r>
              <a:t>Erastus remained at Corinth, and I left Trophimus, who was ill, at Miletus. </a:t>
            </a:r>
            <a:r>
              <a:rPr b="1" baseline="31999"/>
              <a:t>21 </a:t>
            </a:r>
            <a:r>
              <a:t>Do your best to come before winter. Eubulus sends greetings to you, as do Pudens and Linus and Claudia and all the brothers.</a:t>
            </a:r>
            <a:r>
              <a:rPr b="1" baseline="31999"/>
              <a:t>22 </a:t>
            </a:r>
            <a:r>
              <a:rPr b="1" u="sng"/>
              <a:t>The Lord be with your spirit. Grace be with you.</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Image Gallery"/>
          <p:cNvGrpSpPr/>
          <p:nvPr/>
        </p:nvGrpSpPr>
        <p:grpSpPr>
          <a:xfrm>
            <a:off x="-56967" y="-17166"/>
            <a:ext cx="12305934" cy="7489232"/>
            <a:chOff x="0" y="0"/>
            <a:chExt cx="12305933" cy="7489231"/>
          </a:xfrm>
        </p:grpSpPr>
        <p:pic>
          <p:nvPicPr>
            <p:cNvPr id="9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1"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3731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We will experience times of hurt and abandonment in the Christian life. </a:t>
            </a:r>
          </a:p>
          <a:p>
            <a:pPr marL="561473" indent="-561473" defTabSz="2239961">
              <a:buSzPct val="100000"/>
              <a:buAutoNum type="arabicPeriod" startAt="1"/>
              <a:defRPr sz="4200">
                <a:solidFill>
                  <a:srgbClr val="FFFFFF"/>
                </a:solidFill>
                <a:latin typeface="+mj-lt"/>
                <a:ea typeface="+mj-ea"/>
                <a:cs typeface="+mj-cs"/>
                <a:sym typeface="Arial"/>
              </a:defRPr>
            </a:pPr>
            <a:r>
              <a:t>We will never be hurt and abandoned by Jesus.</a:t>
            </a:r>
          </a:p>
          <a:p>
            <a:pPr marL="561473" indent="-561473" defTabSz="2239961">
              <a:buSzPct val="100000"/>
              <a:buAutoNum type="arabicPeriod" startAt="1"/>
              <a:defRPr sz="4200">
                <a:solidFill>
                  <a:srgbClr val="FFFFFF"/>
                </a:solidFill>
                <a:latin typeface="+mj-lt"/>
                <a:ea typeface="+mj-ea"/>
                <a:cs typeface="+mj-cs"/>
                <a:sym typeface="Arial"/>
              </a:defRPr>
            </a:pPr>
            <a:r>
              <a:t>We receive power from the Holy Spirit and grace through the Word to endure. </a:t>
            </a:r>
          </a:p>
        </p:txBody>
      </p:sp>
      <p:sp>
        <p:nvSpPr>
          <p:cNvPr id="102" name="Faithful friends for difficult time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Faithful friends for difficult times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6" name="Image Gallery"/>
          <p:cNvGrpSpPr/>
          <p:nvPr/>
        </p:nvGrpSpPr>
        <p:grpSpPr>
          <a:xfrm>
            <a:off x="-56967" y="-17166"/>
            <a:ext cx="12305934" cy="7489232"/>
            <a:chOff x="0" y="0"/>
            <a:chExt cx="12305933" cy="7489231"/>
          </a:xfrm>
        </p:grpSpPr>
        <p:pic>
          <p:nvPicPr>
            <p:cNvPr id="10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10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7" name="(Eccl 12:13-14) The end of the matter; all has been heard. Fear God and keep his commandments, for this is the whole duty of man. For God will bring every deed into judgment, with every secret thing, whether good or evil."/>
          <p:cNvSpPr txBox="1"/>
          <p:nvPr/>
        </p:nvSpPr>
        <p:spPr>
          <a:xfrm>
            <a:off x="502664" y="1436189"/>
            <a:ext cx="1118667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Have you experienced hurt and abandonment in the faith?</a:t>
            </a:r>
          </a:p>
        </p:txBody>
      </p:sp>
      <p:sp>
        <p:nvSpPr>
          <p:cNvPr id="108" name="Action point"/>
          <p:cNvSpPr txBox="1"/>
          <p:nvPr/>
        </p:nvSpPr>
        <p:spPr>
          <a:xfrm>
            <a:off x="502664" y="3027679"/>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Action point</a:t>
            </a:r>
          </a:p>
        </p:txBody>
      </p:sp>
      <p:sp>
        <p:nvSpPr>
          <p:cNvPr id="109" name="(Eccl 12:13-14) The end of the matter; all has been heard. Fear God and keep his commandments, for this is the whole duty of man. For God will bring every deed into judgment, with every secret thing, whether good or evil."/>
          <p:cNvSpPr txBox="1"/>
          <p:nvPr/>
        </p:nvSpPr>
        <p:spPr>
          <a:xfrm>
            <a:off x="502664" y="4128622"/>
            <a:ext cx="1118667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Reach out to someone who needs a faithful friend in this time.</a:t>
            </a:r>
          </a:p>
        </p:txBody>
      </p:sp>
      <p:sp>
        <p:nvSpPr>
          <p:cNvPr id="110" name="Faithful friends for difficult time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Faithful friends for difficult times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Action point"/>
          <p:cNvSpPr txBox="1"/>
          <p:nvPr/>
        </p:nvSpPr>
        <p:spPr>
          <a:xfrm>
            <a:off x="502664" y="877179"/>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Action point</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502664" y="2274405"/>
            <a:ext cx="1118667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Reach out and encourage someone who needs to be brought back.</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4:9-22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4:9-22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9 </a:t>
            </a:r>
            <a:r>
              <a:t>Do your best to come to me soon. </a:t>
            </a:r>
            <a:r>
              <a:rPr b="1" baseline="31999"/>
              <a:t>10 </a:t>
            </a:r>
            <a:r>
              <a:t>For Demas, in love with this present world, has deserted me and gone to Thessalonica. Crescens has gone to Galatia, Titus to Dalmatia. </a:t>
            </a:r>
            <a:r>
              <a:rPr b="1" baseline="31999"/>
              <a:t>11 </a:t>
            </a:r>
            <a:r>
              <a:t>Luke alone is with me. Get Mark and bring him with you, for he is very useful to me for ministry. </a:t>
            </a:r>
            <a:r>
              <a:rPr b="1" baseline="31999"/>
              <a:t>12 </a:t>
            </a:r>
            <a:r>
              <a:t>Tychicus I have sent to Ephesus.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4:9-22 (ESV)"/>
          <p:cNvSpPr txBox="1"/>
          <p:nvPr/>
        </p:nvSpPr>
        <p:spPr>
          <a:xfrm>
            <a:off x="451821" y="19225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4:9-22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25978" y="1055206"/>
            <a:ext cx="11740044" cy="55603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13 </a:t>
            </a:r>
            <a:r>
              <a:t>When you come, bring the cloak that I left with Carpus at Troas, also the books, and above all the parchments. </a:t>
            </a:r>
            <a:r>
              <a:rPr b="1" baseline="31999"/>
              <a:t>14 </a:t>
            </a:r>
            <a:r>
              <a:t>Alexander the coppersmith did me great harm; the Lord will repay him according to his deeds. </a:t>
            </a:r>
            <a:r>
              <a:rPr b="1" baseline="31999"/>
              <a:t>15 </a:t>
            </a:r>
            <a:r>
              <a:t>Beware of him yourself, for he strongly opposed our message. </a:t>
            </a:r>
            <a:r>
              <a:rPr b="1" baseline="31999"/>
              <a:t>16 </a:t>
            </a:r>
            <a:r>
              <a:t>At my first defense no one came to stand by me, but all deserted me. May it not be charged against them!</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2 Tim 4:9-22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4:9-22 (ESV)</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17 </a:t>
            </a:r>
            <a:r>
              <a:t>But the Lord stood by me and strengthened me, so that through me the message might be fully proclaimed and all the Gentiles might hear it. So I was rescued from the lion’s mouth. </a:t>
            </a:r>
            <a:r>
              <a:rPr b="1" baseline="31999"/>
              <a:t>18 </a:t>
            </a:r>
            <a:r>
              <a:t>The Lord will rescue me from every evil deed and bring me safely into his heavenly kingdom. To him be the glory forever and ever. Amen.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2 Tim 4:9-22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4:9-22 (ESV)</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19 </a:t>
            </a:r>
            <a:r>
              <a:t>Greet Prisca and Aquila, and the household of Onesiphorus. </a:t>
            </a:r>
            <a:r>
              <a:rPr b="1" baseline="31999"/>
              <a:t>20 </a:t>
            </a:r>
            <a:r>
              <a:t>Erastus remained at Corinth, and I left Trophimus, who was ill, at Miletus. </a:t>
            </a:r>
            <a:r>
              <a:rPr b="1" baseline="31999"/>
              <a:t>21 </a:t>
            </a:r>
            <a:r>
              <a:t>Do your best to come before winter. Eubulus sends greetings to you, as do Pudens and Linus and Claudia and all the brothers.</a:t>
            </a:r>
            <a:r>
              <a:rPr b="1" baseline="31999"/>
              <a:t>22 </a:t>
            </a:r>
            <a:r>
              <a:t>The Lord be with your spirit. Grace be with you.</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2 Tim 4:13(ESV)"/>
          <p:cNvSpPr txBox="1"/>
          <p:nvPr/>
        </p:nvSpPr>
        <p:spPr>
          <a:xfrm>
            <a:off x="451821" y="19225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4:13(ESV)</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25978" y="1055206"/>
            <a:ext cx="11740044" cy="1902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13 </a:t>
            </a:r>
            <a:r>
              <a:t>When you come, bring the cloak that I left with Carpus at Troas, </a:t>
            </a:r>
            <a:r>
              <a:rPr b="1" u="sng"/>
              <a:t>also the books, and above all the parchments.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2 Tim 4:14-16 (ESV)"/>
          <p:cNvSpPr txBox="1"/>
          <p:nvPr/>
        </p:nvSpPr>
        <p:spPr>
          <a:xfrm>
            <a:off x="451821" y="19225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4:14-16 (ESV)</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25978" y="1055206"/>
            <a:ext cx="11740044" cy="4341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14 </a:t>
            </a:r>
            <a:r>
              <a:rPr b="1" u="sng"/>
              <a:t>Alexander the coppersmith did me great harm; </a:t>
            </a:r>
            <a:r>
              <a:t>the Lord will repay him according to his deeds. </a:t>
            </a:r>
            <a:r>
              <a:rPr b="1" baseline="31999"/>
              <a:t>15 </a:t>
            </a:r>
            <a:r>
              <a:rPr b="1" u="sng"/>
              <a:t>Beware of him yourself</a:t>
            </a:r>
            <a:r>
              <a:t>, for he strongly opposed our message. </a:t>
            </a:r>
            <a:r>
              <a:rPr b="1" baseline="31999"/>
              <a:t>16 </a:t>
            </a:r>
            <a:r>
              <a:t>At my first defense no one came to stand by me, but all deserted me. May it not be charged against them!</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2 Tim 4:14-16 (ESV)"/>
          <p:cNvSpPr txBox="1"/>
          <p:nvPr/>
        </p:nvSpPr>
        <p:spPr>
          <a:xfrm>
            <a:off x="451821" y="19225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4:14-16 (ESV)</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25978" y="1055206"/>
            <a:ext cx="11740044" cy="3731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14 </a:t>
            </a:r>
            <a:r>
              <a:t>Alexander the coppersmith did me great harm; the Lord will repay him according to his deeds. </a:t>
            </a:r>
            <a:r>
              <a:rPr b="1" baseline="31999"/>
              <a:t>15 </a:t>
            </a:r>
            <a:r>
              <a:t>Beware of him yourself, for he strongly opposed our message. </a:t>
            </a:r>
            <a:r>
              <a:rPr b="1" baseline="31999"/>
              <a:t>16 </a:t>
            </a:r>
            <a:r>
              <a:rPr b="1" u="sng"/>
              <a:t>At my first defense no one came to stand by me, but all deserted me</a:t>
            </a:r>
            <a:r>
              <a:t>. May it not be charged against them!</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