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b="def" i="def"/>
      <a:tcStyle>
        <a:tcBdr/>
        <a:fill>
          <a:solidFill>
            <a:srgbClr val="F3F9FA"/>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TradeGothic LT"/>
          <a:ea typeface="TradeGothic LT"/>
          <a:cs typeface="TradeGothic L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TradeGothic LT"/>
          <a:ea typeface="TradeGothic LT"/>
          <a:cs typeface="TradeGothic L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TradeGothic LT"/>
          <a:ea typeface="TradeGothic LT"/>
          <a:cs typeface="TradeGothic LT"/>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TradeGothic LT"/>
          <a:ea typeface="TradeGothic LT"/>
          <a:cs typeface="TradeGothic LT"/>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 name="Shape 17"/>
          <p:cNvSpPr/>
          <p:nvPr>
            <p:ph type="sldImg"/>
          </p:nvPr>
        </p:nvSpPr>
        <p:spPr>
          <a:xfrm>
            <a:off x="1143000" y="685800"/>
            <a:ext cx="4572000" cy="3429000"/>
          </a:xfrm>
          <a:prstGeom prst="rect">
            <a:avLst/>
          </a:prstGeom>
        </p:spPr>
        <p:txBody>
          <a:bodyPr/>
          <a:lstStyle/>
          <a:p>
            <a:pPr/>
          </a:p>
        </p:txBody>
      </p:sp>
      <p:sp>
        <p:nvSpPr>
          <p:cNvPr id="18" name="Shape 1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Arial"/>
      </a:defRPr>
    </a:lvl1pPr>
    <a:lvl2pPr indent="228600" latinLnBrk="0">
      <a:spcBef>
        <a:spcPts val="400"/>
      </a:spcBef>
      <a:defRPr sz="1200">
        <a:latin typeface="+mj-lt"/>
        <a:ea typeface="+mj-ea"/>
        <a:cs typeface="+mj-cs"/>
        <a:sym typeface="Arial"/>
      </a:defRPr>
    </a:lvl2pPr>
    <a:lvl3pPr indent="457200" latinLnBrk="0">
      <a:spcBef>
        <a:spcPts val="400"/>
      </a:spcBef>
      <a:defRPr sz="1200">
        <a:latin typeface="+mj-lt"/>
        <a:ea typeface="+mj-ea"/>
        <a:cs typeface="+mj-cs"/>
        <a:sym typeface="Arial"/>
      </a:defRPr>
    </a:lvl3pPr>
    <a:lvl4pPr indent="685800" latinLnBrk="0">
      <a:spcBef>
        <a:spcPts val="400"/>
      </a:spcBef>
      <a:defRPr sz="1200">
        <a:latin typeface="+mj-lt"/>
        <a:ea typeface="+mj-ea"/>
        <a:cs typeface="+mj-cs"/>
        <a:sym typeface="Arial"/>
      </a:defRPr>
    </a:lvl4pPr>
    <a:lvl5pPr indent="914400" latinLnBrk="0">
      <a:spcBef>
        <a:spcPts val="400"/>
      </a:spcBef>
      <a:defRPr sz="1200">
        <a:latin typeface="+mj-lt"/>
        <a:ea typeface="+mj-ea"/>
        <a:cs typeface="+mj-cs"/>
        <a:sym typeface="Arial"/>
      </a:defRPr>
    </a:lvl5pPr>
    <a:lvl6pPr indent="1143000" latinLnBrk="0">
      <a:spcBef>
        <a:spcPts val="400"/>
      </a:spcBef>
      <a:defRPr sz="1200">
        <a:latin typeface="+mj-lt"/>
        <a:ea typeface="+mj-ea"/>
        <a:cs typeface="+mj-cs"/>
        <a:sym typeface="Arial"/>
      </a:defRPr>
    </a:lvl6pPr>
    <a:lvl7pPr indent="1371600" latinLnBrk="0">
      <a:spcBef>
        <a:spcPts val="400"/>
      </a:spcBef>
      <a:defRPr sz="1200">
        <a:latin typeface="+mj-lt"/>
        <a:ea typeface="+mj-ea"/>
        <a:cs typeface="+mj-cs"/>
        <a:sym typeface="Arial"/>
      </a:defRPr>
    </a:lvl7pPr>
    <a:lvl8pPr indent="1600200" latinLnBrk="0">
      <a:spcBef>
        <a:spcPts val="400"/>
      </a:spcBef>
      <a:defRPr sz="1200">
        <a:latin typeface="+mj-lt"/>
        <a:ea typeface="+mj-ea"/>
        <a:cs typeface="+mj-cs"/>
        <a:sym typeface="Arial"/>
      </a:defRPr>
    </a:lvl8pPr>
    <a:lvl9pPr indent="1828800" latinLnBrk="0">
      <a:spcBef>
        <a:spcPts val="400"/>
      </a:spcBef>
      <a:defRPr sz="1200">
        <a:latin typeface="+mj-lt"/>
        <a:ea typeface="+mj-ea"/>
        <a:cs typeface="+mj-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sp>
        <p:nvSpPr>
          <p:cNvPr id="2" name="Title Text"/>
          <p:cNvSpPr txBox="1"/>
          <p:nvPr>
            <p:ph type="title"/>
          </p:nvPr>
        </p:nvSpPr>
        <p:spPr>
          <a:xfrm>
            <a:off x="609600" y="92074"/>
            <a:ext cx="109728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Title Text</a:t>
            </a:r>
          </a:p>
        </p:txBody>
      </p:sp>
      <p:sp>
        <p:nvSpPr>
          <p:cNvPr id="3" name="Body Level One…"/>
          <p:cNvSpPr txBox="1"/>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0975692" y="6248400"/>
            <a:ext cx="301909" cy="307340"/>
          </a:xfrm>
          <a:prstGeom prst="rect">
            <a:avLst/>
          </a:prstGeom>
          <a:ln w="12700">
            <a:miter lim="400000"/>
          </a:ln>
        </p:spPr>
        <p:txBody>
          <a:bodyPr wrap="none" lIns="45719" rIns="45719">
            <a:spAutoFit/>
          </a:bodyPr>
          <a:lstStyle>
            <a:lvl1pPr algn="r">
              <a:defRPr sz="1400">
                <a:solidFill>
                  <a:srgbClr val="FFFFFF"/>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1pPr>
      <a:lvl2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2pPr>
      <a:lvl3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3pPr>
      <a:lvl4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4pPr>
      <a:lvl5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5pPr>
      <a:lvl6pPr marL="0" marR="0" indent="4572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6pPr>
      <a:lvl7pPr marL="0" marR="0" indent="9144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7pPr>
      <a:lvl8pPr marL="0" marR="0" indent="13716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8pPr>
      <a:lvl9pPr marL="0" marR="0" indent="18288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9pPr>
    </p:titleStyle>
    <p:bodyStyle>
      <a:lvl1pPr marL="342900" marR="0" indent="-3429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1pPr>
      <a:lvl2pPr marL="933450" marR="0" indent="-47625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2pPr>
      <a:lvl3pPr marL="1295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3pPr>
      <a:lvl4pPr marL="1752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4pPr>
      <a:lvl5pPr marL="22098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5pPr>
      <a:lvl6pPr marL="26670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6pPr>
      <a:lvl7pPr marL="31242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7pPr>
      <a:lvl8pPr marL="3581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8pPr>
      <a:lvl9pPr marL="4038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1pPr>
      <a:lvl2pPr marL="0" marR="0" indent="4572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2pPr>
      <a:lvl3pPr marL="0" marR="0" indent="9144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3pPr>
      <a:lvl4pPr marL="0" marR="0" indent="13716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4pPr>
      <a:lvl5pPr marL="0" marR="0" indent="18288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5pPr>
      <a:lvl6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6pPr>
      <a:lvl7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7pPr>
      <a:lvl8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8pPr>
      <a:lvl9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4" name="Group"/>
          <p:cNvGrpSpPr/>
          <p:nvPr/>
        </p:nvGrpSpPr>
        <p:grpSpPr>
          <a:xfrm>
            <a:off x="-231076" y="-8147"/>
            <a:ext cx="13334987" cy="8021393"/>
            <a:chOff x="0" y="0"/>
            <a:chExt cx="13334986" cy="8021392"/>
          </a:xfrm>
        </p:grpSpPr>
        <p:pic>
          <p:nvPicPr>
            <p:cNvPr id="20" name="photo-1421977870504-378093748ae6.jpeg" descr="photo-1421977870504-378093748ae6.jpeg"/>
            <p:cNvPicPr>
              <a:picLocks noChangeAspect="1"/>
            </p:cNvPicPr>
            <p:nvPr/>
          </p:nvPicPr>
          <p:blipFill>
            <a:blip r:embed="rId2">
              <a:extLst/>
            </a:blip>
            <a:srcRect l="5299" t="12603" r="5944" b="12500"/>
            <a:stretch>
              <a:fillRect/>
            </a:stretch>
          </p:blipFill>
          <p:spPr>
            <a:xfrm>
              <a:off x="191248" y="0"/>
              <a:ext cx="12198013" cy="6861382"/>
            </a:xfrm>
            <a:prstGeom prst="rect">
              <a:avLst/>
            </a:prstGeom>
            <a:ln w="12700" cap="flat">
              <a:noFill/>
              <a:miter lim="400000"/>
            </a:ln>
            <a:effectLst/>
          </p:spPr>
        </p:pic>
        <p:sp>
          <p:nvSpPr>
            <p:cNvPr id="21" name="2 Tim 4:9-22"/>
            <p:cNvSpPr txBox="1"/>
            <p:nvPr/>
          </p:nvSpPr>
          <p:spPr>
            <a:xfrm>
              <a:off x="0" y="3468716"/>
              <a:ext cx="8792419" cy="112262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a:lnSpc>
                  <a:spcPct val="90000"/>
                </a:lnSpc>
                <a:defRPr b="1" sz="6500">
                  <a:effectLst>
                    <a:outerShdw sx="100000" sy="100000" kx="0" ky="0" algn="b" rotWithShape="0" blurRad="12700" dist="38100" dir="2700000">
                      <a:srgbClr val="FFFFFF"/>
                    </a:outerShdw>
                  </a:effectLst>
                  <a:latin typeface="Ink Free"/>
                  <a:ea typeface="Ink Free"/>
                  <a:cs typeface="Ink Free"/>
                  <a:sym typeface="Ink Free"/>
                </a:defRPr>
              </a:lvl1pPr>
            </a:lstStyle>
            <a:p>
              <a:pPr/>
              <a:r>
                <a:t>2 Tim 4:9-22</a:t>
              </a:r>
            </a:p>
          </p:txBody>
        </p:sp>
        <p:pic>
          <p:nvPicPr>
            <p:cNvPr id="22" name="logo_shofar orange.png" descr="logo_shofar orange.png"/>
            <p:cNvPicPr>
              <a:picLocks noChangeAspect="1"/>
            </p:cNvPicPr>
            <p:nvPr/>
          </p:nvPicPr>
          <p:blipFill>
            <a:blip r:embed="rId3">
              <a:extLst/>
            </a:blip>
            <a:stretch>
              <a:fillRect/>
            </a:stretch>
          </p:blipFill>
          <p:spPr>
            <a:xfrm>
              <a:off x="12029726" y="7115626"/>
              <a:ext cx="1305261" cy="905767"/>
            </a:xfrm>
            <a:prstGeom prst="rect">
              <a:avLst/>
            </a:prstGeom>
            <a:ln w="12700" cap="flat">
              <a:noFill/>
              <a:miter lim="400000"/>
            </a:ln>
            <a:effectLst/>
          </p:spPr>
        </p:pic>
        <p:sp>
          <p:nvSpPr>
            <p:cNvPr id="23" name="Deel 2: Getroue vriende vir moeilike tye"/>
            <p:cNvSpPr txBox="1"/>
            <p:nvPr/>
          </p:nvSpPr>
          <p:spPr>
            <a:xfrm>
              <a:off x="1133480" y="4582396"/>
              <a:ext cx="10683759" cy="183197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a:lnSpc>
                  <a:spcPct val="90000"/>
                </a:lnSpc>
                <a:defRPr b="1" sz="6000">
                  <a:effectLst>
                    <a:outerShdw sx="100000" sy="100000" kx="0" ky="0" algn="b" rotWithShape="0" blurRad="12700" dist="38100" dir="2700000">
                      <a:srgbClr val="FFFFFF"/>
                    </a:outerShdw>
                  </a:effectLst>
                  <a:latin typeface="Ink Free"/>
                  <a:ea typeface="Ink Free"/>
                  <a:cs typeface="Ink Free"/>
                  <a:sym typeface="Ink Free"/>
                </a:defRPr>
              </a:lvl1pPr>
            </a:lstStyle>
            <a:p>
              <a:pPr/>
              <a:r>
                <a:t>Deel 2: Getroue vriende vir moeilike tye  </a:t>
              </a:r>
            </a:p>
          </p:txBody>
        </p:sp>
      </p:gr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6" name="Image Gallery"/>
          <p:cNvGrpSpPr/>
          <p:nvPr/>
        </p:nvGrpSpPr>
        <p:grpSpPr>
          <a:xfrm>
            <a:off x="-56967" y="-17166"/>
            <a:ext cx="12305934" cy="7489232"/>
            <a:chOff x="0" y="0"/>
            <a:chExt cx="12305933" cy="7489231"/>
          </a:xfrm>
        </p:grpSpPr>
        <p:pic>
          <p:nvPicPr>
            <p:cNvPr id="74"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75"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77" name="(Eccl 12:13-14) The end of the matter; all has been heard. Fear God and keep his commandments, for this is the whole duty of man. For God will bring every deed into judgment, with every secret thing, whether good or evil."/>
          <p:cNvSpPr txBox="1"/>
          <p:nvPr/>
        </p:nvSpPr>
        <p:spPr>
          <a:xfrm>
            <a:off x="502664" y="1563206"/>
            <a:ext cx="11186672" cy="129318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marL="561473" indent="-561473" defTabSz="2239961">
              <a:buSzPct val="100000"/>
              <a:buAutoNum type="arabicPeriod" startAt="1"/>
              <a:defRPr sz="4200">
                <a:solidFill>
                  <a:srgbClr val="FFFFFF"/>
                </a:solidFill>
                <a:latin typeface="+mj-lt"/>
                <a:ea typeface="+mj-ea"/>
                <a:cs typeface="+mj-cs"/>
                <a:sym typeface="Arial"/>
              </a:defRPr>
            </a:lvl1pPr>
          </a:lstStyle>
          <a:p>
            <a:pPr/>
            <a:r>
              <a:t>Ons sal tye van seerkry en verlating ervaar in die Christelike lewe. </a:t>
            </a:r>
          </a:p>
        </p:txBody>
      </p:sp>
      <p:sp>
        <p:nvSpPr>
          <p:cNvPr id="78" name="Getroue vriende vir moeilike tye"/>
          <p:cNvSpPr txBox="1"/>
          <p:nvPr/>
        </p:nvSpPr>
        <p:spPr>
          <a:xfrm>
            <a:off x="502664" y="335246"/>
            <a:ext cx="11186672"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Getroue vriende vir moeilike tye</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82" name="Image Gallery"/>
          <p:cNvGrpSpPr/>
          <p:nvPr/>
        </p:nvGrpSpPr>
        <p:grpSpPr>
          <a:xfrm>
            <a:off x="-56967" y="-17166"/>
            <a:ext cx="12305934" cy="7489232"/>
            <a:chOff x="0" y="0"/>
            <a:chExt cx="12305933" cy="7489231"/>
          </a:xfrm>
        </p:grpSpPr>
        <p:pic>
          <p:nvPicPr>
            <p:cNvPr id="80"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81"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83" name="2 Tim 4:17-18 (AFR53)"/>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4:17-18 (AFR53)</a:t>
            </a:r>
          </a:p>
        </p:txBody>
      </p:sp>
      <p:sp>
        <p:nvSpPr>
          <p:cNvPr id="84" name="(Eccl 12:13-14) The end of the matter; all has been heard. Fear God and keep his commandments, for this is the whole duty of man. For God will bring every deed into judgment, with every secret thing, whether good or evil."/>
          <p:cNvSpPr txBox="1"/>
          <p:nvPr/>
        </p:nvSpPr>
        <p:spPr>
          <a:xfrm>
            <a:off x="225978" y="1360006"/>
            <a:ext cx="11740044" cy="495078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17</a:t>
            </a:r>
            <a:r>
              <a:rPr b="1" u="sng"/>
              <a:t>Maar die Here het my bygestaan en my krag gegee</a:t>
            </a:r>
            <a:r>
              <a:t>, sodat deur my die prediking heeltemal volbring kan word en al die heidene dit kan hoor; </a:t>
            </a:r>
            <a:r>
              <a:rPr b="1" u="sng"/>
              <a:t>en ek is uit die bek van die leeu verlos</a:t>
            </a:r>
            <a:r>
              <a:t>.</a:t>
            </a:r>
            <a:r>
              <a:rPr baseline="31999"/>
              <a:t>18</a:t>
            </a:r>
            <a:r>
              <a:rPr b="1" u="sng"/>
              <a:t>En die Here sal my verlos van elke bose werk en my red om in sy hemelse koninkryk in te gaan</a:t>
            </a:r>
            <a:r>
              <a:t>. Aan Hom die heerlikheid tot in alle ewigheid! Amen.</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88" name="Image Gallery"/>
          <p:cNvGrpSpPr/>
          <p:nvPr/>
        </p:nvGrpSpPr>
        <p:grpSpPr>
          <a:xfrm>
            <a:off x="-56967" y="-17166"/>
            <a:ext cx="12305934" cy="7489232"/>
            <a:chOff x="0" y="0"/>
            <a:chExt cx="12305933" cy="7489231"/>
          </a:xfrm>
        </p:grpSpPr>
        <p:pic>
          <p:nvPicPr>
            <p:cNvPr id="8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8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89" name="(Eccl 12:13-14) The end of the matter; all has been heard. Fear God and keep his commandments, for this is the whole duty of man. For God will bring every deed into judgment, with every secret thing, whether good or evil."/>
          <p:cNvSpPr txBox="1"/>
          <p:nvPr/>
        </p:nvSpPr>
        <p:spPr>
          <a:xfrm>
            <a:off x="502664" y="1563206"/>
            <a:ext cx="11186672" cy="251238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61473" indent="-561473" defTabSz="2239961">
              <a:buSzPct val="100000"/>
              <a:buAutoNum type="arabicPeriod" startAt="1"/>
              <a:defRPr sz="4200">
                <a:solidFill>
                  <a:srgbClr val="FFFFFF"/>
                </a:solidFill>
                <a:latin typeface="+mj-lt"/>
                <a:ea typeface="+mj-ea"/>
                <a:cs typeface="+mj-cs"/>
                <a:sym typeface="Arial"/>
              </a:defRPr>
            </a:pPr>
            <a:r>
              <a:t>Ons sal tye van seerkry en verlating ervaar in die Christelike lewe.  </a:t>
            </a:r>
          </a:p>
          <a:p>
            <a:pPr marL="561473" indent="-561473" defTabSz="2239961">
              <a:buSzPct val="100000"/>
              <a:buAutoNum type="arabicPeriod" startAt="1"/>
              <a:defRPr sz="4200">
                <a:solidFill>
                  <a:srgbClr val="FFFFFF"/>
                </a:solidFill>
                <a:latin typeface="+mj-lt"/>
                <a:ea typeface="+mj-ea"/>
                <a:cs typeface="+mj-cs"/>
                <a:sym typeface="Arial"/>
              </a:defRPr>
            </a:pPr>
            <a:r>
              <a:t>Ons sal nooit deur Jesus seergemaak en verlaat word nie.</a:t>
            </a:r>
          </a:p>
        </p:txBody>
      </p:sp>
      <p:sp>
        <p:nvSpPr>
          <p:cNvPr id="90" name="Getroue vriende vir moeilike tye"/>
          <p:cNvSpPr txBox="1"/>
          <p:nvPr/>
        </p:nvSpPr>
        <p:spPr>
          <a:xfrm>
            <a:off x="502664" y="335246"/>
            <a:ext cx="11186672"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Getroue vriende vir moeilike tye</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94" name="Image Gallery"/>
          <p:cNvGrpSpPr/>
          <p:nvPr/>
        </p:nvGrpSpPr>
        <p:grpSpPr>
          <a:xfrm>
            <a:off x="-56967" y="-17166"/>
            <a:ext cx="12305934" cy="7489232"/>
            <a:chOff x="0" y="0"/>
            <a:chExt cx="12305933" cy="7489231"/>
          </a:xfrm>
        </p:grpSpPr>
        <p:pic>
          <p:nvPicPr>
            <p:cNvPr id="92"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9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95" name="2 Tim 4:19-22 (AFR53)"/>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4:19-22 (AFR53)</a:t>
            </a:r>
          </a:p>
        </p:txBody>
      </p:sp>
      <p:sp>
        <p:nvSpPr>
          <p:cNvPr id="96" name="(Eccl 12:13-14) The end of the matter; all has been heard. Fear God and keep his commandments, for this is the whole duty of man. For God will bring every deed into judgment, with every secret thing, whether good or evil."/>
          <p:cNvSpPr txBox="1"/>
          <p:nvPr/>
        </p:nvSpPr>
        <p:spPr>
          <a:xfrm>
            <a:off x="225978" y="1444672"/>
            <a:ext cx="11740044" cy="4950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19</a:t>
            </a:r>
            <a:r>
              <a:t>Groet Prisca en Áquila en die huis van Onesíforus. </a:t>
            </a:r>
            <a:r>
              <a:rPr baseline="31999"/>
              <a:t>20</a:t>
            </a:r>
            <a:r>
              <a:t>Erástus het in Korinthe gebly. Trófimus het ek siek in Miléte agtergelaat. </a:t>
            </a:r>
            <a:r>
              <a:rPr baseline="31999"/>
              <a:t>21</a:t>
            </a:r>
            <a:r>
              <a:t>Beywer jou om voor die winter te kom. Eubúlus en Pudens en Linus en Claudia en al die broeders groet jou. </a:t>
            </a:r>
            <a:r>
              <a:rPr baseline="31999"/>
              <a:t>22</a:t>
            </a:r>
            <a:r>
              <a:rPr b="1" u="sng"/>
              <a:t>Mag die Here Jesus Christus met jou gees wees! Die genade sy met julle! Amen.</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00" name="Image Gallery"/>
          <p:cNvGrpSpPr/>
          <p:nvPr/>
        </p:nvGrpSpPr>
        <p:grpSpPr>
          <a:xfrm>
            <a:off x="-56967" y="-17166"/>
            <a:ext cx="12305934" cy="7489232"/>
            <a:chOff x="0" y="0"/>
            <a:chExt cx="12305933" cy="7489231"/>
          </a:xfrm>
        </p:grpSpPr>
        <p:pic>
          <p:nvPicPr>
            <p:cNvPr id="98"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99"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101" name="(Eccl 12:13-14) The end of the matter; all has been heard. Fear God and keep his commandments, for this is the whole duty of man. For God will bring every deed into judgment, with every secret thing, whether good or evil."/>
          <p:cNvSpPr txBox="1"/>
          <p:nvPr/>
        </p:nvSpPr>
        <p:spPr>
          <a:xfrm>
            <a:off x="502664" y="1563206"/>
            <a:ext cx="11186672" cy="373158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61473" indent="-561473" defTabSz="2239961">
              <a:buSzPct val="100000"/>
              <a:buAutoNum type="arabicPeriod" startAt="1"/>
              <a:defRPr sz="4200">
                <a:solidFill>
                  <a:srgbClr val="FFFFFF"/>
                </a:solidFill>
                <a:latin typeface="+mj-lt"/>
                <a:ea typeface="+mj-ea"/>
                <a:cs typeface="+mj-cs"/>
                <a:sym typeface="Arial"/>
              </a:defRPr>
            </a:pPr>
            <a:r>
              <a:t>Ons sal tye van seerkry en verlating ervaar in die Christelike lewe.  </a:t>
            </a:r>
          </a:p>
          <a:p>
            <a:pPr marL="561473" indent="-561473" defTabSz="2239961">
              <a:buSzPct val="100000"/>
              <a:buAutoNum type="arabicPeriod" startAt="1"/>
              <a:defRPr sz="4200">
                <a:solidFill>
                  <a:srgbClr val="FFFFFF"/>
                </a:solidFill>
                <a:latin typeface="+mj-lt"/>
                <a:ea typeface="+mj-ea"/>
                <a:cs typeface="+mj-cs"/>
                <a:sym typeface="Arial"/>
              </a:defRPr>
            </a:pPr>
            <a:r>
              <a:t>Ons sal nooit deur Jesus seergemaak en verlaat word nie.</a:t>
            </a:r>
          </a:p>
          <a:p>
            <a:pPr marL="561473" indent="-561473" defTabSz="2239961">
              <a:buSzPct val="100000"/>
              <a:buAutoNum type="arabicPeriod" startAt="1"/>
              <a:defRPr sz="4200">
                <a:solidFill>
                  <a:srgbClr val="FFFFFF"/>
                </a:solidFill>
                <a:latin typeface="+mj-lt"/>
                <a:ea typeface="+mj-ea"/>
                <a:cs typeface="+mj-cs"/>
                <a:sym typeface="Arial"/>
              </a:defRPr>
            </a:pPr>
            <a:r>
              <a:t>Ons ontvang krag van die Heilige Gees en genade deur die Woord om te volhard.</a:t>
            </a:r>
          </a:p>
        </p:txBody>
      </p:sp>
      <p:sp>
        <p:nvSpPr>
          <p:cNvPr id="102" name="Getroue vriende vir moeilike tye"/>
          <p:cNvSpPr txBox="1"/>
          <p:nvPr/>
        </p:nvSpPr>
        <p:spPr>
          <a:xfrm>
            <a:off x="502664" y="335246"/>
            <a:ext cx="11186672"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Getroue vriende vir moeilike tye</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06" name="Image Gallery"/>
          <p:cNvGrpSpPr/>
          <p:nvPr/>
        </p:nvGrpSpPr>
        <p:grpSpPr>
          <a:xfrm>
            <a:off x="-56967" y="-17166"/>
            <a:ext cx="12305934" cy="7489232"/>
            <a:chOff x="0" y="0"/>
            <a:chExt cx="12305933" cy="7489231"/>
          </a:xfrm>
        </p:grpSpPr>
        <p:pic>
          <p:nvPicPr>
            <p:cNvPr id="104"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105"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107" name="(Eccl 12:13-14) The end of the matter; all has been heard. Fear God and keep his commandments, for this is the whole duty of man. For God will bring every deed into judgment, with every secret thing, whether good or evil."/>
          <p:cNvSpPr txBox="1"/>
          <p:nvPr/>
        </p:nvSpPr>
        <p:spPr>
          <a:xfrm>
            <a:off x="502664" y="1753705"/>
            <a:ext cx="11186672" cy="6835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marL="561473" indent="-561473" defTabSz="2239961">
              <a:buSzPct val="100000"/>
              <a:buAutoNum type="arabicPeriod" startAt="1"/>
              <a:defRPr sz="4200">
                <a:solidFill>
                  <a:srgbClr val="FFFFFF"/>
                </a:solidFill>
                <a:latin typeface="+mj-lt"/>
                <a:ea typeface="+mj-ea"/>
                <a:cs typeface="+mj-cs"/>
                <a:sym typeface="Arial"/>
              </a:defRPr>
            </a:lvl1pPr>
          </a:lstStyle>
          <a:p>
            <a:pPr/>
            <a:r>
              <a:t>Het al jy seerkry en verlating ervaar?</a:t>
            </a:r>
          </a:p>
        </p:txBody>
      </p:sp>
      <p:sp>
        <p:nvSpPr>
          <p:cNvPr id="108" name="Action point"/>
          <p:cNvSpPr txBox="1"/>
          <p:nvPr/>
        </p:nvSpPr>
        <p:spPr>
          <a:xfrm>
            <a:off x="502664" y="2917646"/>
            <a:ext cx="11186672"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Action point</a:t>
            </a:r>
          </a:p>
        </p:txBody>
      </p:sp>
      <p:sp>
        <p:nvSpPr>
          <p:cNvPr id="109" name="(Eccl 12:13-14) The end of the matter; all has been heard. Fear God and keep his commandments, for this is the whole duty of man. For God will bring every deed into judgment, with every secret thing, whether good or evil."/>
          <p:cNvSpPr txBox="1"/>
          <p:nvPr/>
        </p:nvSpPr>
        <p:spPr>
          <a:xfrm>
            <a:off x="502664" y="4200638"/>
            <a:ext cx="11186672" cy="12931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marL="561473" indent="-561473" defTabSz="2239961">
              <a:buSzPct val="100000"/>
              <a:buAutoNum type="arabicPeriod" startAt="1"/>
              <a:defRPr sz="4200">
                <a:solidFill>
                  <a:srgbClr val="FFFFFF"/>
                </a:solidFill>
                <a:latin typeface="+mj-lt"/>
                <a:ea typeface="+mj-ea"/>
                <a:cs typeface="+mj-cs"/>
                <a:sym typeface="Arial"/>
              </a:defRPr>
            </a:lvl1pPr>
          </a:lstStyle>
          <a:p>
            <a:pPr/>
            <a:r>
              <a:t>Reik uit na iemand wat in hierdie tyd 'n getroue vriend nodig het.</a:t>
            </a:r>
          </a:p>
        </p:txBody>
      </p:sp>
      <p:sp>
        <p:nvSpPr>
          <p:cNvPr id="110" name="Getroue vriende vir moeilike tye"/>
          <p:cNvSpPr txBox="1"/>
          <p:nvPr/>
        </p:nvSpPr>
        <p:spPr>
          <a:xfrm>
            <a:off x="502664" y="335246"/>
            <a:ext cx="11186672"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Getroue vriende vir moeilike tye</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8" name="Image Gallery"/>
          <p:cNvGrpSpPr/>
          <p:nvPr/>
        </p:nvGrpSpPr>
        <p:grpSpPr>
          <a:xfrm>
            <a:off x="-56967" y="-17166"/>
            <a:ext cx="12305934" cy="7489232"/>
            <a:chOff x="0" y="0"/>
            <a:chExt cx="12305933" cy="7489231"/>
          </a:xfrm>
        </p:grpSpPr>
        <p:pic>
          <p:nvPicPr>
            <p:cNvPr id="2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2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29" name="Action point"/>
          <p:cNvSpPr txBox="1"/>
          <p:nvPr/>
        </p:nvSpPr>
        <p:spPr>
          <a:xfrm>
            <a:off x="502664" y="877179"/>
            <a:ext cx="11186672"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Action point</a:t>
            </a:r>
          </a:p>
        </p:txBody>
      </p:sp>
      <p:sp>
        <p:nvSpPr>
          <p:cNvPr id="30" name="(Eccl 12:13-14) The end of the matter; all has been heard. Fear God and keep his commandments, for this is the whole duty of man. For God will bring every deed into judgment, with every secret thing, whether good or evil."/>
          <p:cNvSpPr txBox="1"/>
          <p:nvPr/>
        </p:nvSpPr>
        <p:spPr>
          <a:xfrm>
            <a:off x="502664" y="2409872"/>
            <a:ext cx="11186672" cy="12931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marL="561473" indent="-561473" defTabSz="2239961">
              <a:buSzPct val="100000"/>
              <a:buAutoNum type="arabicPeriod" startAt="1"/>
              <a:defRPr sz="4200">
                <a:solidFill>
                  <a:srgbClr val="FFFFFF"/>
                </a:solidFill>
                <a:latin typeface="+mj-lt"/>
                <a:ea typeface="+mj-ea"/>
                <a:cs typeface="+mj-cs"/>
                <a:sym typeface="Arial"/>
              </a:defRPr>
            </a:lvl1pPr>
          </a:lstStyle>
          <a:p>
            <a:pPr/>
            <a:r>
              <a:t>Reik uit en moedig iemand aan wat teruggebring moet word.</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4" name="Image Gallery"/>
          <p:cNvGrpSpPr/>
          <p:nvPr/>
        </p:nvGrpSpPr>
        <p:grpSpPr>
          <a:xfrm>
            <a:off x="-56967" y="-17166"/>
            <a:ext cx="12305934" cy="7489232"/>
            <a:chOff x="0" y="0"/>
            <a:chExt cx="12305933" cy="7489231"/>
          </a:xfrm>
        </p:grpSpPr>
        <p:pic>
          <p:nvPicPr>
            <p:cNvPr id="32"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3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35" name="2 Tim 4:9-22 (AFR53)"/>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4:9-22 (AFR53)</a:t>
            </a:r>
          </a:p>
        </p:txBody>
      </p:sp>
      <p:sp>
        <p:nvSpPr>
          <p:cNvPr id="36" name="(Eccl 12:13-14) The end of the matter; all has been heard. Fear God and keep his commandments, for this is the whole duty of man. For God will bring every deed into judgment, with every secret thing, whether good or evil."/>
          <p:cNvSpPr txBox="1"/>
          <p:nvPr/>
        </p:nvSpPr>
        <p:spPr>
          <a:xfrm>
            <a:off x="225978" y="1495472"/>
            <a:ext cx="11740044" cy="4950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9</a:t>
            </a:r>
            <a:r>
              <a:t>Beywer jou om gou na my te kom. </a:t>
            </a:r>
            <a:r>
              <a:rPr baseline="31999"/>
              <a:t>10</a:t>
            </a:r>
            <a:r>
              <a:t>Want Demas het my verlaat, omdat hy die teenwoordige wêreld liefgekry het, en het na Thessaloníka vertrek, Crescens na Galásië, Titus na Dalmásië. </a:t>
            </a:r>
            <a:r>
              <a:rPr baseline="31999"/>
              <a:t>11</a:t>
            </a:r>
            <a:r>
              <a:t>Lukas is alleen by my. Markus moet jy gaan haal en saam met jou bring, want hy kan my baie tot diens wees. </a:t>
            </a:r>
            <a:r>
              <a:rPr baseline="31999"/>
              <a:t>12</a:t>
            </a:r>
            <a:r>
              <a:t>Tíchikus het ek na Éfese gestuur.</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0" name="Image Gallery"/>
          <p:cNvGrpSpPr/>
          <p:nvPr/>
        </p:nvGrpSpPr>
        <p:grpSpPr>
          <a:xfrm>
            <a:off x="-56967" y="-17166"/>
            <a:ext cx="12305934" cy="7489232"/>
            <a:chOff x="0" y="0"/>
            <a:chExt cx="12305933" cy="7489231"/>
          </a:xfrm>
        </p:grpSpPr>
        <p:pic>
          <p:nvPicPr>
            <p:cNvPr id="38"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39"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41" name="2 Tim 4:9-22 (AFR53)"/>
          <p:cNvSpPr txBox="1"/>
          <p:nvPr/>
        </p:nvSpPr>
        <p:spPr>
          <a:xfrm>
            <a:off x="451821" y="1753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4:9-22 (AFR53)</a:t>
            </a:r>
          </a:p>
        </p:txBody>
      </p:sp>
      <p:sp>
        <p:nvSpPr>
          <p:cNvPr id="42" name="(Eccl 12:13-14) The end of the matter; all has been heard. Fear God and keep his commandments, for this is the whole duty of man. For God will bring every deed into judgment, with every secret thing, whether good or evil."/>
          <p:cNvSpPr txBox="1"/>
          <p:nvPr/>
        </p:nvSpPr>
        <p:spPr>
          <a:xfrm>
            <a:off x="225978" y="1004406"/>
            <a:ext cx="11740044" cy="544650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100">
                <a:solidFill>
                  <a:srgbClr val="FFFFFF"/>
                </a:solidFill>
                <a:latin typeface="+mj-lt"/>
                <a:ea typeface="+mj-ea"/>
                <a:cs typeface="+mj-cs"/>
                <a:sym typeface="Arial"/>
              </a:defRPr>
            </a:pPr>
            <a:r>
              <a:rPr baseline="31999"/>
              <a:t>13</a:t>
            </a:r>
            <a:r>
              <a:t>As jy kom, moet jy die reismantel bring wat ek by Carpus in Troas laat bly het, en die boeke, veral die perkamente. </a:t>
            </a:r>
            <a:r>
              <a:rPr baseline="31999"/>
              <a:t>14</a:t>
            </a:r>
            <a:r>
              <a:t>Alexander, die kopersmid, het my baie kwaad aangedoen. Mag die Here hom vergeld na sy werke! </a:t>
            </a:r>
            <a:r>
              <a:rPr baseline="31999"/>
              <a:t>15</a:t>
            </a:r>
            <a:r>
              <a:t>Jy moet ook vir hom oppas, want hy het ons woorde sterk teëgestaan. </a:t>
            </a:r>
            <a:r>
              <a:rPr baseline="31999"/>
              <a:t>16</a:t>
            </a:r>
            <a:r>
              <a:t>In my eerste verdediging het niemand my bygestaan nie, maar almal het my verlaat. Mag dit hulle nie toegereken word nie!</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6" name="Image Gallery"/>
          <p:cNvGrpSpPr/>
          <p:nvPr/>
        </p:nvGrpSpPr>
        <p:grpSpPr>
          <a:xfrm>
            <a:off x="-56967" y="-17166"/>
            <a:ext cx="12305934" cy="7489232"/>
            <a:chOff x="0" y="0"/>
            <a:chExt cx="12305933" cy="7489231"/>
          </a:xfrm>
        </p:grpSpPr>
        <p:pic>
          <p:nvPicPr>
            <p:cNvPr id="44"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45"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47" name="2 Tim 4:9-22 (AFR53)"/>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4:9-22 (AFR53)</a:t>
            </a:r>
          </a:p>
        </p:txBody>
      </p:sp>
      <p:sp>
        <p:nvSpPr>
          <p:cNvPr id="48" name="(Eccl 12:13-14) The end of the matter; all has been heard. Fear God and keep his commandments, for this is the whole duty of man. For God will bring every deed into judgment, with every secret thing, whether good or evil."/>
          <p:cNvSpPr txBox="1"/>
          <p:nvPr/>
        </p:nvSpPr>
        <p:spPr>
          <a:xfrm>
            <a:off x="225978" y="1495472"/>
            <a:ext cx="11740044" cy="43411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17</a:t>
            </a:r>
            <a:r>
              <a:t>Maar die Here het my bygestaan en my krag gegee, sodat deur my die prediking heeltemal volbring kan word en al die heidene dit kan hoor; en ek is uit die bek van die leeu verlos.</a:t>
            </a:r>
            <a:r>
              <a:rPr baseline="31999"/>
              <a:t>18</a:t>
            </a:r>
            <a:r>
              <a:t>En die Here sal my verlos van elke bose werk en my red om in sy hemelse koninkryk in te gaan. Aan Hom die heerlikheid tot in alle ewigheid! Amen.</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2" name="Image Gallery"/>
          <p:cNvGrpSpPr/>
          <p:nvPr/>
        </p:nvGrpSpPr>
        <p:grpSpPr>
          <a:xfrm>
            <a:off x="-56967" y="-17166"/>
            <a:ext cx="12305934" cy="7489232"/>
            <a:chOff x="0" y="0"/>
            <a:chExt cx="12305933" cy="7489231"/>
          </a:xfrm>
        </p:grpSpPr>
        <p:pic>
          <p:nvPicPr>
            <p:cNvPr id="50"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51"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53" name="2 Tim 4:9-22 (AFR53)"/>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4:9-22 (AFR53)</a:t>
            </a:r>
          </a:p>
        </p:txBody>
      </p:sp>
      <p:sp>
        <p:nvSpPr>
          <p:cNvPr id="54" name="(Eccl 12:13-14) The end of the matter; all has been heard. Fear God and keep his commandments, for this is the whole duty of man. For God will bring every deed into judgment, with every secret thing, whether good or evil."/>
          <p:cNvSpPr txBox="1"/>
          <p:nvPr/>
        </p:nvSpPr>
        <p:spPr>
          <a:xfrm>
            <a:off x="225978" y="1444672"/>
            <a:ext cx="11740044" cy="4950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19</a:t>
            </a:r>
            <a:r>
              <a:t>Groet Prisca en Áquila en die huis van Onesíforus. </a:t>
            </a:r>
            <a:r>
              <a:rPr baseline="31999"/>
              <a:t>20</a:t>
            </a:r>
            <a:r>
              <a:t>Erástus het in Korinthe gebly. Trófimus het ek siek in Miléte agtergelaat. </a:t>
            </a:r>
            <a:r>
              <a:rPr baseline="31999"/>
              <a:t>21</a:t>
            </a:r>
            <a:r>
              <a:t>Beywer jou om voor die winter te kom. Eubúlus en Pudens en Linus en Claudia en al die broeders groet jou. </a:t>
            </a:r>
            <a:r>
              <a:rPr baseline="31999"/>
              <a:t>22</a:t>
            </a:r>
            <a:r>
              <a:t>Mag die Here Jesus Christus met jou gees wees! Die genade sy met julle! Amen.</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8" name="Image Gallery"/>
          <p:cNvGrpSpPr/>
          <p:nvPr/>
        </p:nvGrpSpPr>
        <p:grpSpPr>
          <a:xfrm>
            <a:off x="-56967" y="-17166"/>
            <a:ext cx="12305934" cy="7489232"/>
            <a:chOff x="0" y="0"/>
            <a:chExt cx="12305933" cy="7489231"/>
          </a:xfrm>
        </p:grpSpPr>
        <p:pic>
          <p:nvPicPr>
            <p:cNvPr id="5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5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59" name="2 Tim 4:13 (AFR53)"/>
          <p:cNvSpPr txBox="1"/>
          <p:nvPr/>
        </p:nvSpPr>
        <p:spPr>
          <a:xfrm>
            <a:off x="451821" y="192256"/>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4:13 (AFR53)</a:t>
            </a:r>
          </a:p>
        </p:txBody>
      </p:sp>
      <p:sp>
        <p:nvSpPr>
          <p:cNvPr id="60" name="(Eccl 12:13-14) The end of the matter; all has been heard. Fear God and keep his commandments, for this is the whole duty of man. For God will bring every deed into judgment, with every secret thing, whether good or evil."/>
          <p:cNvSpPr txBox="1"/>
          <p:nvPr/>
        </p:nvSpPr>
        <p:spPr>
          <a:xfrm>
            <a:off x="225978" y="1055206"/>
            <a:ext cx="11740044" cy="190278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13</a:t>
            </a:r>
            <a:r>
              <a:t>As jy kom, moet jy die reismantel bring wat ek by Carpus in Troas laat bly het, </a:t>
            </a:r>
            <a:r>
              <a:rPr b="1" u="sng"/>
              <a:t>en die boeke, veral die perkamente.</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64" name="Image Gallery"/>
          <p:cNvGrpSpPr/>
          <p:nvPr/>
        </p:nvGrpSpPr>
        <p:grpSpPr>
          <a:xfrm>
            <a:off x="-56967" y="-17166"/>
            <a:ext cx="12305934" cy="7489232"/>
            <a:chOff x="0" y="0"/>
            <a:chExt cx="12305933" cy="7489231"/>
          </a:xfrm>
        </p:grpSpPr>
        <p:pic>
          <p:nvPicPr>
            <p:cNvPr id="62"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6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65" name="2 Tim 4:14-16 (AFR53)"/>
          <p:cNvSpPr txBox="1"/>
          <p:nvPr/>
        </p:nvSpPr>
        <p:spPr>
          <a:xfrm>
            <a:off x="451821" y="192256"/>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4:14-16 (AFR53)</a:t>
            </a:r>
          </a:p>
        </p:txBody>
      </p:sp>
      <p:sp>
        <p:nvSpPr>
          <p:cNvPr id="66" name="(Eccl 12:13-14) The end of the matter; all has been heard. Fear God and keep his commandments, for this is the whole duty of man. For God will bring every deed into judgment, with every secret thing, whether good or evil."/>
          <p:cNvSpPr txBox="1"/>
          <p:nvPr/>
        </p:nvSpPr>
        <p:spPr>
          <a:xfrm>
            <a:off x="225978" y="1055206"/>
            <a:ext cx="11740044" cy="434118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14</a:t>
            </a:r>
            <a:r>
              <a:rPr b="1" u="sng"/>
              <a:t>Alexander, die kopersmid, het my baie kwaad aangedoen</a:t>
            </a:r>
            <a:r>
              <a:t>. Mag die Here hom vergeld na sy werke! </a:t>
            </a:r>
            <a:r>
              <a:rPr baseline="31999"/>
              <a:t>15</a:t>
            </a:r>
            <a:r>
              <a:rPr b="1" u="sng"/>
              <a:t>Jy moet ook vir hom oppas</a:t>
            </a:r>
            <a:r>
              <a:t>, want hy het ons woorde sterk teëgestaan. </a:t>
            </a:r>
            <a:r>
              <a:rPr baseline="31999"/>
              <a:t>16</a:t>
            </a:r>
            <a:r>
              <a:t>In my eerste verdediging het niemand my bygestaan nie, maar almal het my verlaat. Mag dit hulle nie toegereken word nie!</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0" name="Image Gallery"/>
          <p:cNvGrpSpPr/>
          <p:nvPr/>
        </p:nvGrpSpPr>
        <p:grpSpPr>
          <a:xfrm>
            <a:off x="-56967" y="-17166"/>
            <a:ext cx="12305934" cy="7489232"/>
            <a:chOff x="0" y="0"/>
            <a:chExt cx="12305933" cy="7489231"/>
          </a:xfrm>
        </p:grpSpPr>
        <p:pic>
          <p:nvPicPr>
            <p:cNvPr id="68"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69"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71" name="2 Tim 4:14-16 (AFR53)"/>
          <p:cNvSpPr txBox="1"/>
          <p:nvPr/>
        </p:nvSpPr>
        <p:spPr>
          <a:xfrm>
            <a:off x="451821" y="192256"/>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4:14-16 (AFR53)</a:t>
            </a:r>
          </a:p>
        </p:txBody>
      </p:sp>
      <p:sp>
        <p:nvSpPr>
          <p:cNvPr id="72" name="(Eccl 12:13-14) The end of the matter; all has been heard. Fear God and keep his commandments, for this is the whole duty of man. For God will bring every deed into judgment, with every secret thing, whether good or evil."/>
          <p:cNvSpPr txBox="1"/>
          <p:nvPr/>
        </p:nvSpPr>
        <p:spPr>
          <a:xfrm>
            <a:off x="225978" y="1055206"/>
            <a:ext cx="11740044" cy="434118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14</a:t>
            </a:r>
            <a:r>
              <a:t>Alexander, die kopersmid, het my baie kwaad aangedoen. Mag die Here hom vergeld na sy werke! </a:t>
            </a:r>
            <a:r>
              <a:rPr baseline="31999"/>
              <a:t>15</a:t>
            </a:r>
            <a:r>
              <a:t>Jy moet ook vir hom oppas, want hy het ons woorde sterk teëgestaan. </a:t>
            </a:r>
            <a:r>
              <a:rPr baseline="31999"/>
              <a:t>16</a:t>
            </a:r>
            <a:r>
              <a:rPr b="1" u="sng"/>
              <a:t>In my eerste verdediging het niemand my bygestaan nie, maar almal het my verlaat</a:t>
            </a:r>
            <a:r>
              <a:t>. Mag dit hulle nie toegereken word nie!</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