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4:9-2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4:9-22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eel 1: Getroue vriende vir moeilike ty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Deel 1: Getroue vriende vir moeilike tye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Image Gallery"/>
          <p:cNvGrpSpPr/>
          <p:nvPr/>
        </p:nvGrpSpPr>
        <p:grpSpPr>
          <a:xfrm>
            <a:off x="-56967" y="-17166"/>
            <a:ext cx="12305934" cy="7489232"/>
            <a:chOff x="0" y="0"/>
            <a:chExt cx="12305933" cy="7489231"/>
          </a:xfrm>
        </p:grpSpPr>
        <p:pic>
          <p:nvPicPr>
            <p:cNvPr id="7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9" name="2 Tim 4:9-11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4:9-11 (AFR53)</a:t>
            </a:r>
          </a:p>
        </p:txBody>
      </p:sp>
      <p:sp>
        <p:nvSpPr>
          <p:cNvPr id="80"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a:t>
            </a:r>
            <a:r>
              <a:t>Beywer jou om gou na my te kom. </a:t>
            </a:r>
            <a:r>
              <a:rPr baseline="31999"/>
              <a:t>10</a:t>
            </a:r>
            <a:r>
              <a:t>Want Demas het my verlaat, omdat hy die teenwoordige wêreld liefgekry het, en het na Thessaloníka vertrek, Crescens na Galásië, Titus na Dalmásië. </a:t>
            </a:r>
            <a:r>
              <a:rPr baseline="31999"/>
              <a:t>11</a:t>
            </a:r>
            <a:r>
              <a:t>Lukas is alleen by my. </a:t>
            </a:r>
            <a:r>
              <a:rPr b="1" u="sng"/>
              <a:t>Markus moet jy gaan haal en saam met jou bring, want hy kan my baie tot diens wees.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 name="Image Gallery"/>
          <p:cNvGrpSpPr/>
          <p:nvPr/>
        </p:nvGrpSpPr>
        <p:grpSpPr>
          <a:xfrm>
            <a:off x="-56967" y="-17166"/>
            <a:ext cx="12305934" cy="7489232"/>
            <a:chOff x="0" y="0"/>
            <a:chExt cx="12305933" cy="7489231"/>
          </a:xfrm>
        </p:grpSpPr>
        <p:pic>
          <p:nvPicPr>
            <p:cNvPr id="8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5" name="Hand 15:37-39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Hand 15:37-39 (AFR53)</a:t>
            </a:r>
          </a:p>
        </p:txBody>
      </p:sp>
      <p:sp>
        <p:nvSpPr>
          <p:cNvPr id="86"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37</a:t>
            </a:r>
            <a:r>
              <a:t>En Bárnabas wou Johannes, wat </a:t>
            </a:r>
            <a:r>
              <a:rPr b="1" u="sng"/>
              <a:t>Markus</a:t>
            </a:r>
            <a:r>
              <a:t> genoem word, saamneem. </a:t>
            </a:r>
            <a:r>
              <a:rPr baseline="31999"/>
              <a:t>38</a:t>
            </a:r>
            <a:r>
              <a:t>Maar Paulus het dit nie reg geag om hóm saam te neem </a:t>
            </a:r>
            <a:r>
              <a:rPr b="1" u="sng"/>
              <a:t>wat van Pamfílië af hulle verlaat het en nie saam met hulle na die werk gegaan het nie.</a:t>
            </a:r>
            <a:r>
              <a:rPr baseline="31999"/>
              <a:t>39</a:t>
            </a:r>
            <a:r>
              <a:t>Daar het toe ’n verbittering ontstaan, sodat hulle van mekaar geskei het; en Bárnabas het Markus saamgeneem en na Ciprus uitgeseil.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0" name="Image Gallery"/>
          <p:cNvGrpSpPr/>
          <p:nvPr/>
        </p:nvGrpSpPr>
        <p:grpSpPr>
          <a:xfrm>
            <a:off x="-56967" y="-17166"/>
            <a:ext cx="12305934" cy="7489232"/>
            <a:chOff x="0" y="0"/>
            <a:chExt cx="12305933" cy="7489231"/>
          </a:xfrm>
        </p:grpSpPr>
        <p:pic>
          <p:nvPicPr>
            <p:cNvPr id="8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1"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word geroep om saam met ander gelowiges lewe en bediening te doen.</a:t>
            </a:r>
          </a:p>
          <a:p>
            <a:pPr marL="561473" indent="-561473" defTabSz="2239961">
              <a:buSzPct val="100000"/>
              <a:buAutoNum type="arabicPeriod" startAt="1"/>
              <a:defRPr sz="4200">
                <a:solidFill>
                  <a:srgbClr val="FFFFFF"/>
                </a:solidFill>
                <a:latin typeface="+mj-lt"/>
                <a:ea typeface="+mj-ea"/>
                <a:cs typeface="+mj-cs"/>
                <a:sym typeface="Arial"/>
              </a:defRPr>
            </a:pPr>
            <a:r>
              <a:t>Ons het almal tye wanneer ons soos Demas optree, maar tog kan ons deur genade herstel word soos Markus.</a:t>
            </a:r>
          </a:p>
          <a:p>
            <a:pPr marL="561473" indent="-561473" defTabSz="2239961">
              <a:buSzPct val="100000"/>
              <a:buAutoNum type="arabicPeriod" startAt="1"/>
              <a:defRPr sz="4200">
                <a:solidFill>
                  <a:srgbClr val="FFFFFF"/>
                </a:solidFill>
                <a:latin typeface="+mj-lt"/>
                <a:ea typeface="+mj-ea"/>
                <a:cs typeface="+mj-cs"/>
                <a:sym typeface="Arial"/>
              </a:defRPr>
            </a:pPr>
            <a:r>
              <a:t>God roep die kerk om soos Barnabas te wees en diegene wat afgedwaal het, te soek en aan te moedig.</a:t>
            </a:r>
          </a:p>
        </p:txBody>
      </p:sp>
      <p:sp>
        <p:nvSpPr>
          <p:cNvPr id="92" name="Getroue vriende vir moeilike ty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Getroue vriende vir moeilike tye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6" name="Image Gallery"/>
          <p:cNvGrpSpPr/>
          <p:nvPr/>
        </p:nvGrpSpPr>
        <p:grpSpPr>
          <a:xfrm>
            <a:off x="-56967" y="-17166"/>
            <a:ext cx="12305934" cy="7489232"/>
            <a:chOff x="0" y="0"/>
            <a:chExt cx="12305933" cy="7489231"/>
          </a:xfrm>
        </p:grpSpPr>
        <p:pic>
          <p:nvPicPr>
            <p:cNvPr id="9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Doen ons lewe saam met ander gelowiges?</a:t>
            </a:r>
          </a:p>
          <a:p>
            <a:pPr marL="561473" indent="-561473" defTabSz="2239961">
              <a:buSzPct val="100000"/>
              <a:buAutoNum type="arabicPeriod" startAt="1"/>
              <a:defRPr sz="4200">
                <a:solidFill>
                  <a:srgbClr val="FFFFFF"/>
                </a:solidFill>
                <a:latin typeface="+mj-lt"/>
                <a:ea typeface="+mj-ea"/>
                <a:cs typeface="+mj-cs"/>
                <a:sym typeface="Arial"/>
              </a:defRPr>
            </a:pPr>
            <a:r>
              <a:t>Het jy al ooit soos n Demas gevoel?</a:t>
            </a:r>
          </a:p>
        </p:txBody>
      </p:sp>
      <p:sp>
        <p:nvSpPr>
          <p:cNvPr id="98" name="Action point"/>
          <p:cNvSpPr txBox="1"/>
          <p:nvPr/>
        </p:nvSpPr>
        <p:spPr>
          <a:xfrm>
            <a:off x="502664" y="3281713"/>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Action point</a:t>
            </a:r>
          </a:p>
        </p:txBody>
      </p:sp>
      <p:sp>
        <p:nvSpPr>
          <p:cNvPr id="99" name="(Eccl 12:13-14) The end of the matter; all has been heard. Fear God and keep his commandments, for this is the whole duty of man. For God will bring every deed into judgment, with every secret thing, whether good or evil."/>
          <p:cNvSpPr txBox="1"/>
          <p:nvPr/>
        </p:nvSpPr>
        <p:spPr>
          <a:xfrm>
            <a:off x="502664" y="4509672"/>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Reik uit en moedig iemand aan wat teruggebring moet word.</a:t>
            </a:r>
          </a:p>
        </p:txBody>
      </p:sp>
      <p:sp>
        <p:nvSpPr>
          <p:cNvPr id="100" name="Getroue vriende vir moeilike ty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Getroue vriende vir moeilike tye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4:9-2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a:t>
            </a:r>
            <a:r>
              <a:t>Beywer jou om gou na my te kom. </a:t>
            </a:r>
            <a:r>
              <a:rPr baseline="31999"/>
              <a:t>10</a:t>
            </a:r>
            <a:r>
              <a:t>Want Demas het my verlaat, omdat hy die teenwoordige wêreld liefgekry het, en het na Thessaloníka vertrek, Crescens na Galásië, Titus na Dalmásië. </a:t>
            </a:r>
            <a:r>
              <a:rPr baseline="31999"/>
              <a:t>11</a:t>
            </a:r>
            <a:r>
              <a:t>Lukas is alleen by my. Markus moet jy gaan haal en saam met jou bring, want hy kan my baie tot diens wees. </a:t>
            </a:r>
            <a:r>
              <a:rPr baseline="31999"/>
              <a:t>12</a:t>
            </a:r>
            <a:r>
              <a:t>Tíchikus het ek na Éfese gestuur.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4:9-22 (AFR53)"/>
          <p:cNvSpPr txBox="1"/>
          <p:nvPr/>
        </p:nvSpPr>
        <p:spPr>
          <a:xfrm>
            <a:off x="451821" y="1753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004406"/>
            <a:ext cx="11740044" cy="54465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13</a:t>
            </a:r>
            <a:r>
              <a:t>As jy kom, moet jy die reismantel bring wat ek by Carpus in Troas laat bly het, en die boeke, veral die perkamente. </a:t>
            </a:r>
            <a:r>
              <a:rPr baseline="31999"/>
              <a:t>14</a:t>
            </a:r>
            <a:r>
              <a:t>Alexander, die kopersmid, het my baie kwaad aangedoen. Mag die Here hom vergeld na sy werke! </a:t>
            </a:r>
            <a:r>
              <a:rPr baseline="31999"/>
              <a:t>15</a:t>
            </a:r>
            <a:r>
              <a:t>Jy moet ook vir hom oppas, want hy het ons woorde sterk teëgestaan. </a:t>
            </a:r>
            <a:r>
              <a:rPr baseline="31999"/>
              <a:t>16</a:t>
            </a:r>
            <a:r>
              <a:t>In my eerste verdediging het niemand my bygestaan nie, maar almal het my verlaat. Mag dit hulle nie toegereken word nie!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4:9-2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17</a:t>
            </a:r>
            <a:r>
              <a:t>Maar die Here het my bygestaan en my krag gegee, sodat deur my die prediking heeltemal volbring kan word en al die heidene dit kan hoor; en ek is uit die bek van die leeu verlos.</a:t>
            </a:r>
            <a:r>
              <a:rPr baseline="31999"/>
              <a:t>18</a:t>
            </a:r>
            <a:r>
              <a:t>En die Here sal my verlos van elke bose werk en my red om in sy hemelse koninkryk in te gaan. Aan Hom die heerlikheid tot in alle ewigheid! Amen.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4:9-22 (AFR53)"/>
          <p:cNvSpPr txBox="1"/>
          <p:nvPr/>
        </p:nvSpPr>
        <p:spPr>
          <a:xfrm>
            <a:off x="451821" y="3954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446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19</a:t>
            </a:r>
            <a:r>
              <a:t>Groet Prisca en Áquila en die huis van Onesíforus. </a:t>
            </a:r>
            <a:r>
              <a:rPr baseline="31999"/>
              <a:t>20</a:t>
            </a:r>
            <a:r>
              <a:t>Erástus het in Korinthe gebly. Trófimus het ek siek in Miléte agtergelaat. </a:t>
            </a:r>
            <a:r>
              <a:rPr baseline="31999"/>
              <a:t>21</a:t>
            </a:r>
            <a:r>
              <a:t>Beywer jou om voor die winter te kom. Eubúlus en Pudens en Linus en Claudia en al die broeders groet jou. </a:t>
            </a:r>
            <a:r>
              <a:rPr baseline="31999"/>
              <a:t>22</a:t>
            </a:r>
            <a:r>
              <a:t>Mag die Here Jesus Christus met jou gees wees! Die genade sy met julle! Amen.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4:9-11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4:9-11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a:t>
            </a:r>
            <a:r>
              <a:rPr b="1" u="sng"/>
              <a:t>Beywer jou om gou na my te kom</a:t>
            </a:r>
            <a:r>
              <a:t>. </a:t>
            </a:r>
            <a:r>
              <a:rPr baseline="31999"/>
              <a:t>10</a:t>
            </a:r>
            <a:r>
              <a:t>Want Demas het my verlaat, omdat hy die teenwoordige wêreld liefgekry het, en het na Thessaloníka vertrek, Crescens na Galásië, Titus na Dalmásië. </a:t>
            </a:r>
            <a:r>
              <a:rPr baseline="31999"/>
              <a:t>11</a:t>
            </a:r>
            <a:r>
              <a:t>Lukas is alleen by my. Markus moet jy gaan haal en saam met jou bring, want hy kan my baie tot diens wees.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Ons word geroep om saam met ander gelowiges lewe en bediening te doen.</a:t>
            </a:r>
          </a:p>
        </p:txBody>
      </p:sp>
      <p:sp>
        <p:nvSpPr>
          <p:cNvPr id="60" name="Getroue vriende vir moeilike ty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Getroue vriende vir moeilike tye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4:9-11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4:9-11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a:t>
            </a:r>
            <a:r>
              <a:t>Beywer jou om gou na my te kom. </a:t>
            </a:r>
            <a:r>
              <a:rPr baseline="31999"/>
              <a:t>10</a:t>
            </a:r>
            <a:r>
              <a:rPr b="1" u="sng"/>
              <a:t>Want Demas het my verlaat, omdat hy die teenwoordige wêreld liefgekry het</a:t>
            </a:r>
            <a:r>
              <a:t>, en het na Thessaloníka vertrek, Crescens na Galásië, Titus na Dalmásië. </a:t>
            </a:r>
            <a:r>
              <a:rPr baseline="31999"/>
              <a:t>11</a:t>
            </a:r>
            <a:r>
              <a:t>Lukas is alleen by my. Markus moet jy gaan haal en saam met jou bring, want hy kan my baie tot diens wees.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Filemon 1:24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Filemon 1:24 (AFR53)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24 </a:t>
            </a:r>
            <a:r>
              <a:t>ook Markus, Aristárchus, </a:t>
            </a:r>
            <a:r>
              <a:rPr b="1" u="sng"/>
              <a:t>Demas</a:t>
            </a:r>
            <a:r>
              <a:t> en Lukas, </a:t>
            </a:r>
            <a:r>
              <a:rPr b="1" u="sng"/>
              <a:t>my mede-arbeiders</a:t>
            </a:r>
            <a:r>
              <a:t>.</a:t>
            </a:r>
          </a:p>
        </p:txBody>
      </p:sp>
      <p:sp>
        <p:nvSpPr>
          <p:cNvPr id="73" name="Kol 4:14 (AFR53)"/>
          <p:cNvSpPr txBox="1"/>
          <p:nvPr/>
        </p:nvSpPr>
        <p:spPr>
          <a:xfrm>
            <a:off x="451821" y="310296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Kol 4:14 (AFR53)</a:t>
            </a:r>
          </a:p>
        </p:txBody>
      </p:sp>
      <p:sp>
        <p:nvSpPr>
          <p:cNvPr id="74" name="(Eccl 12:13-14) The end of the matter; all has been heard. Fear God and keep his commandments, for this is the whole duty of man. For God will bring every deed into judgment, with every secret thing, whether good or evil."/>
          <p:cNvSpPr txBox="1"/>
          <p:nvPr/>
        </p:nvSpPr>
        <p:spPr>
          <a:xfrm>
            <a:off x="225978" y="4219919"/>
            <a:ext cx="11740044"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Die geneesheer Lukas, die geliefde, en </a:t>
            </a:r>
            <a:r>
              <a:rPr b="1" u="sng"/>
              <a:t>Demas</a:t>
            </a:r>
            <a:r>
              <a:t> groet julle.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