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8288000" cy="10287000"/>
  <p:notesSz cx="6858000" cy="9144000"/>
  <p:embeddedFontLst>
    <p:embeddedFont>
      <p:font typeface="Libre Baskerville" panose="02000000000000000000" pitchFamily="2" charset="0"/>
      <p:regular r:id="rId27"/>
      <p:bold r:id="rId28"/>
      <p: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3" roundtripDataSignature="AMtx7mjvPbJa7EihCOGSuvmSmHh/xSMBu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7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notesMaster" Target="notesMasters/notesMaster1.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presProps" Target="pres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customschemas.google.com/relationships/presentationmetadata" Target="metadata"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font" Target="fonts/font3.fntdata"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7"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font" Target="fonts/font2.fntdata" /><Relationship Id="rId36"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font" Target="fonts/font1.fntdata" /><Relationship Id="rId35"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 /><Relationship Id="rId1" Type="http://schemas.openxmlformats.org/officeDocument/2006/relationships/notesMaster" Target="../notesMasters/notesMaster1.xml" /></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33c96cb6cc2_0_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1" name="Google Shape;151;g33c96cb6cc2_0_1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33307f3e117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8" name="Google Shape;158;g33307f3e117_0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33307f3e117_0_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5" name="Google Shape;165;g33307f3e117_0_1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3307f3e117_0_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2" name="Google Shape;172;g33307f3e117_0_2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33307f3e117_0_4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9" name="Google Shape;179;g33307f3e117_0_4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33307f3e117_0_3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6" name="Google Shape;186;g33307f3e117_0_3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33307f3e117_0_3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3" name="Google Shape;193;g33307f3e117_0_3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33307f3e117_0_4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0" name="Google Shape;200;g33307f3e117_0_4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33307f3e117_0_5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7" name="Google Shape;207;g33307f3e117_0_5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33307f3e117_0_6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4" name="Google Shape;214;g33307f3e117_0_6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0" name="Google Shape;90;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33307f3e117_0_6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1" name="Google Shape;221;g33307f3e117_0_6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g33307f3e117_0_7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8" name="Google Shape;228;g33307f3e117_0_7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5" name="Google Shape;235;p1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3c96cb6cc2_0_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2" name="Google Shape;242;g33c96cb6cc2_0_4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33c96cb6cc2_0_4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9" name="Google Shape;249;g33c96cb6cc2_0_4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9" name="Google Shape;99;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3c96cb6cc2_0_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6" name="Google Shape;106;g33c96cb6cc2_0_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2e3de535ef2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3" name="Google Shape;113;g2e3de535ef2_0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33c96cb6cc2_0_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33c96cb6cc2_0_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33037615a3_0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333037615a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333037615a3_0_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333037615a3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333037615a3_0_1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333037615a3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
        <p:cNvGrpSpPr/>
        <p:nvPr/>
      </p:nvGrpSpPr>
      <p:grpSpPr>
        <a:xfrm>
          <a:off x="0" y="0"/>
          <a:ext cx="0" cy="0"/>
          <a:chOff x="0" y="0"/>
          <a:chExt cx="0" cy="0"/>
        </a:xfrm>
      </p:grpSpPr>
      <p:sp>
        <p:nvSpPr>
          <p:cNvPr id="12" name="Google Shape;12;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 name="Google Shape;14;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8"/>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1" name="Google Shape;71;p2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9"/>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9"/>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7" name="Google Shape;77;p2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0"/>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0"/>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
        <p:nvSpPr>
          <p:cNvPr id="18" name="Google Shape;18;p2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2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2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4" name="Google Shape;24;p2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2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2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22"/>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4000"/>
              <a:buFont typeface="Calibri"/>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22"/>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a:endParaRPr/>
          </a:p>
        </p:txBody>
      </p:sp>
      <p:sp>
        <p:nvSpPr>
          <p:cNvPr id="30" name="Google Shape;30;p2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2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23"/>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36" name="Google Shape;36;p23"/>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37" name="Google Shape;37;p2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2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2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24"/>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3" name="Google Shape;43;p24"/>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4" name="Google Shape;44;p24"/>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5" name="Google Shape;45;p24"/>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6" name="Google Shape;46;p2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2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2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2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2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26"/>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6"/>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57" name="Google Shape;57;p26"/>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58" name="Google Shape;58;p2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2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7"/>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7"/>
          <p:cNvSpPr>
            <a:spLocks noGrp="1"/>
          </p:cNvSpPr>
          <p:nvPr>
            <p:ph type="pic" idx="2"/>
          </p:nvPr>
        </p:nvSpPr>
        <p:spPr>
          <a:xfrm>
            <a:off x="1792288" y="612775"/>
            <a:ext cx="5486400" cy="4114800"/>
          </a:xfrm>
          <a:prstGeom prst="rect">
            <a:avLst/>
          </a:prstGeom>
          <a:noFill/>
          <a:ln>
            <a:noFill/>
          </a:ln>
        </p:spPr>
      </p:sp>
      <p:sp>
        <p:nvSpPr>
          <p:cNvPr id="64" name="Google Shape;64;p27"/>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65" name="Google Shape;65;p2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xml" /><Relationship Id="rId1" Type="http://schemas.openxmlformats.org/officeDocument/2006/relationships/slideLayout" Target="../slideLayouts/slideLayout1.xml" /><Relationship Id="rId4" Type="http://schemas.openxmlformats.org/officeDocument/2006/relationships/image" Target="../media/image2.png" /></Relationships>
</file>

<file path=ppt/slides/_rels/slide10.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0.xml" /><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1.xml"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2.xml"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3.xml" /><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4.xml" /><Relationship Id="rId1" Type="http://schemas.openxmlformats.org/officeDocument/2006/relationships/slideLayout" Target="../slideLayouts/slideLayout1.xml" /></Relationships>
</file>

<file path=ppt/slides/_rels/slide15.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5.xml" /><Relationship Id="rId1" Type="http://schemas.openxmlformats.org/officeDocument/2006/relationships/slideLayout" Target="../slideLayouts/slideLayout1.xml" /></Relationships>
</file>

<file path=ppt/slides/_rels/slide16.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6.xml" /><Relationship Id="rId1" Type="http://schemas.openxmlformats.org/officeDocument/2006/relationships/slideLayout" Target="../slideLayouts/slideLayout1.xml" /></Relationships>
</file>

<file path=ppt/slides/_rels/slide17.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7.xml" /><Relationship Id="rId1" Type="http://schemas.openxmlformats.org/officeDocument/2006/relationships/slideLayout" Target="../slideLayouts/slideLayout1.xml" /></Relationships>
</file>

<file path=ppt/slides/_rels/slide18.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8.xml" /><Relationship Id="rId1" Type="http://schemas.openxmlformats.org/officeDocument/2006/relationships/slideLayout" Target="../slideLayouts/slideLayout1.xml" /></Relationships>
</file>

<file path=ppt/slides/_rels/slide19.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9.xml"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2.xml" /><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20.xml" /><Relationship Id="rId1" Type="http://schemas.openxmlformats.org/officeDocument/2006/relationships/slideLayout" Target="../slideLayouts/slideLayout1.xml" /></Relationships>
</file>

<file path=ppt/slides/_rels/slide21.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21.xml" /><Relationship Id="rId1" Type="http://schemas.openxmlformats.org/officeDocument/2006/relationships/slideLayout" Target="../slideLayouts/slideLayout1.xml" /></Relationships>
</file>

<file path=ppt/slides/_rels/slide22.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22.xml" /><Relationship Id="rId1" Type="http://schemas.openxmlformats.org/officeDocument/2006/relationships/slideLayout" Target="../slideLayouts/slideLayout1.xml" /></Relationships>
</file>

<file path=ppt/slides/_rels/slide23.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23.xml" /><Relationship Id="rId1" Type="http://schemas.openxmlformats.org/officeDocument/2006/relationships/slideLayout" Target="../slideLayouts/slideLayout1.xml" /></Relationships>
</file>

<file path=ppt/slides/_rels/slide24.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24.xml"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3.xml"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4.xml"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5.xml"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6.xml"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7.xml"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8.xml" /><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9.xml"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b="19060"/>
          <a:stretch/>
        </p:blipFill>
        <p:spPr>
          <a:xfrm>
            <a:off x="0" y="0"/>
            <a:ext cx="18288000" cy="10287000"/>
          </a:xfrm>
          <a:prstGeom prst="rect">
            <a:avLst/>
          </a:prstGeom>
          <a:noFill/>
          <a:ln>
            <a:noFill/>
          </a:ln>
        </p:spPr>
      </p:pic>
      <p:sp>
        <p:nvSpPr>
          <p:cNvPr id="85" name="Google Shape;85;p1"/>
          <p:cNvSpPr/>
          <p:nvPr/>
        </p:nvSpPr>
        <p:spPr>
          <a:xfrm>
            <a:off x="15755234" y="7285135"/>
            <a:ext cx="2580391" cy="2580391"/>
          </a:xfrm>
          <a:custGeom>
            <a:avLst/>
            <a:gdLst/>
            <a:ahLst/>
            <a:cxnLst/>
            <a:rect l="l" t="t" r="r" b="b"/>
            <a:pathLst>
              <a:path w="2580391" h="2580391" extrusionOk="0">
                <a:moveTo>
                  <a:pt x="0" y="0"/>
                </a:moveTo>
                <a:lnTo>
                  <a:pt x="2580391" y="0"/>
                </a:lnTo>
                <a:lnTo>
                  <a:pt x="2580391" y="2580391"/>
                </a:lnTo>
                <a:lnTo>
                  <a:pt x="0" y="2580391"/>
                </a:lnTo>
                <a:lnTo>
                  <a:pt x="0" y="0"/>
                </a:lnTo>
                <a:close/>
              </a:path>
            </a:pathLst>
          </a:custGeom>
          <a:blipFill rotWithShape="1">
            <a:blip r:embed="rId4">
              <a:alphaModFix/>
            </a:blip>
            <a:stretch>
              <a:fillRect/>
            </a:stretch>
          </a:blipFill>
          <a:ln>
            <a:noFill/>
          </a:ln>
        </p:spPr>
        <p:txBody>
          <a:bodyPr/>
          <a:lstStyle/>
          <a:p>
            <a:endParaRPr lang="en-ZA"/>
          </a:p>
        </p:txBody>
      </p:sp>
      <p:sp>
        <p:nvSpPr>
          <p:cNvPr id="86" name="Google Shape;86;p1"/>
          <p:cNvSpPr txBox="1"/>
          <p:nvPr/>
        </p:nvSpPr>
        <p:spPr>
          <a:xfrm>
            <a:off x="3962995" y="3962885"/>
            <a:ext cx="10362000" cy="723300"/>
          </a:xfrm>
          <a:prstGeom prst="rect">
            <a:avLst/>
          </a:prstGeom>
          <a:noFill/>
          <a:ln>
            <a:noFill/>
          </a:ln>
        </p:spPr>
        <p:txBody>
          <a:bodyPr spcFirstLastPara="1" wrap="square" lIns="0" tIns="0" rIns="0" bIns="0" anchor="t" anchorCtr="0">
            <a:spAutoFit/>
          </a:bodyPr>
          <a:lstStyle/>
          <a:p>
            <a:pPr marL="0" marR="0" lvl="0" indent="0" algn="ctr" rtl="0">
              <a:lnSpc>
                <a:spcPct val="140000"/>
              </a:lnSpc>
              <a:spcBef>
                <a:spcPts val="0"/>
              </a:spcBef>
              <a:spcAft>
                <a:spcPts val="0"/>
              </a:spcAft>
              <a:buClr>
                <a:srgbClr val="000000"/>
              </a:buClr>
              <a:buSzPts val="4700"/>
              <a:buFont typeface="Arial"/>
              <a:buNone/>
            </a:pPr>
            <a:r>
              <a:rPr lang="en-US" sz="4700" b="0" i="0" u="none" strike="noStrike" cap="none">
                <a:solidFill>
                  <a:srgbClr val="FFFFFF"/>
                </a:solidFill>
                <a:latin typeface="Libre Baskerville"/>
                <a:ea typeface="Libre Baskerville"/>
                <a:cs typeface="Libre Baskerville"/>
                <a:sym typeface="Libre Baskerville"/>
              </a:rPr>
              <a:t>Stephan Verhoef</a:t>
            </a:r>
            <a:endParaRPr sz="1400" b="0" i="0" u="none" strike="noStrike" cap="none">
              <a:solidFill>
                <a:srgbClr val="000000"/>
              </a:solidFill>
              <a:latin typeface="Arial"/>
              <a:ea typeface="Arial"/>
              <a:cs typeface="Arial"/>
              <a:sym typeface="Arial"/>
            </a:endParaRPr>
          </a:p>
        </p:txBody>
      </p:sp>
      <p:sp>
        <p:nvSpPr>
          <p:cNvPr id="87" name="Google Shape;87;p1"/>
          <p:cNvSpPr txBox="1"/>
          <p:nvPr/>
        </p:nvSpPr>
        <p:spPr>
          <a:xfrm>
            <a:off x="1498350" y="1409825"/>
            <a:ext cx="15291300" cy="2170200"/>
          </a:xfrm>
          <a:prstGeom prst="rect">
            <a:avLst/>
          </a:prstGeom>
          <a:noFill/>
          <a:ln>
            <a:noFill/>
          </a:ln>
        </p:spPr>
        <p:txBody>
          <a:bodyPr spcFirstLastPara="1" wrap="square" lIns="0" tIns="0" rIns="0" bIns="0" anchor="t" anchorCtr="0">
            <a:spAutoFit/>
          </a:bodyPr>
          <a:lstStyle/>
          <a:p>
            <a:pPr marL="0" marR="0" lvl="0" indent="0" algn="ctr" rtl="0">
              <a:lnSpc>
                <a:spcPct val="101000"/>
              </a:lnSpc>
              <a:spcBef>
                <a:spcPts val="0"/>
              </a:spcBef>
              <a:spcAft>
                <a:spcPts val="0"/>
              </a:spcAft>
              <a:buClr>
                <a:srgbClr val="000000"/>
              </a:buClr>
              <a:buSzPts val="14099"/>
              <a:buFont typeface="Arial"/>
              <a:buNone/>
            </a:pPr>
            <a:r>
              <a:rPr lang="en-US" sz="14099" b="1">
                <a:solidFill>
                  <a:srgbClr val="FFFFFF"/>
                </a:solidFill>
              </a:rPr>
              <a:t>Gehoorsaamheid</a:t>
            </a:r>
            <a:endParaRPr sz="5500" b="0" i="0" u="none" strike="noStrike" cap="non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pic>
        <p:nvPicPr>
          <p:cNvPr id="153" name="Google Shape;153;g33c96cb6cc2_0_16"/>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54" name="Google Shape;154;g33c96cb6cc2_0_16"/>
          <p:cNvSpPr txBox="1"/>
          <p:nvPr/>
        </p:nvSpPr>
        <p:spPr>
          <a:xfrm>
            <a:off x="1028700" y="2487298"/>
            <a:ext cx="16230600" cy="1989600"/>
          </a:xfrm>
          <a:prstGeom prst="rect">
            <a:avLst/>
          </a:prstGeom>
          <a:noFill/>
          <a:ln>
            <a:noFill/>
          </a:ln>
        </p:spPr>
        <p:txBody>
          <a:bodyPr spcFirstLastPara="1" wrap="square" lIns="0" tIns="0" rIns="0" bIns="0" anchor="t" anchorCtr="0">
            <a:spAutoFit/>
          </a:bodyPr>
          <a:lstStyle/>
          <a:p>
            <a:pPr marL="971550" marR="0" lvl="0" indent="-520700" algn="l" rtl="0">
              <a:lnSpc>
                <a:spcPct val="135000"/>
              </a:lnSpc>
              <a:spcBef>
                <a:spcPts val="0"/>
              </a:spcBef>
              <a:spcAft>
                <a:spcPts val="0"/>
              </a:spcAft>
              <a:buClr>
                <a:srgbClr val="FFFFFF"/>
              </a:buClr>
              <a:buSzPts val="5500"/>
              <a:buFont typeface="Arial"/>
              <a:buAutoNum type="arabicPeriod"/>
            </a:pPr>
            <a:r>
              <a:rPr lang="en-US" sz="5500">
                <a:solidFill>
                  <a:srgbClr val="FFFFFF"/>
                </a:solidFill>
              </a:rPr>
              <a:t>Gehoorsaam God dadelik</a:t>
            </a:r>
            <a:r>
              <a:rPr lang="en-US" sz="5500" b="0" i="0" u="none" strike="noStrike" cap="none">
                <a:solidFill>
                  <a:srgbClr val="FFFFFF"/>
                </a:solidFill>
                <a:latin typeface="Arial"/>
                <a:ea typeface="Arial"/>
                <a:cs typeface="Arial"/>
                <a:sym typeface="Arial"/>
              </a:rPr>
              <a:t>.</a:t>
            </a:r>
            <a:endParaRPr sz="5500" b="0" i="0" u="none" strike="noStrike" cap="none">
              <a:solidFill>
                <a:srgbClr val="FFFFFF"/>
              </a:solidFill>
              <a:latin typeface="Arial"/>
              <a:ea typeface="Arial"/>
              <a:cs typeface="Arial"/>
              <a:sym typeface="Arial"/>
            </a:endParaRPr>
          </a:p>
          <a:p>
            <a:pPr marL="971550" marR="0" lvl="0" indent="-520700" algn="l" rtl="0">
              <a:lnSpc>
                <a:spcPct val="135000"/>
              </a:lnSpc>
              <a:spcBef>
                <a:spcPts val="0"/>
              </a:spcBef>
              <a:spcAft>
                <a:spcPts val="0"/>
              </a:spcAft>
              <a:buClr>
                <a:srgbClr val="FFFFFF"/>
              </a:buClr>
              <a:buSzPts val="5500"/>
              <a:buFont typeface="Arial"/>
              <a:buAutoNum type="arabicPeriod"/>
            </a:pPr>
            <a:r>
              <a:rPr lang="en-US" sz="5500" b="1">
                <a:solidFill>
                  <a:srgbClr val="FFFFFF"/>
                </a:solidFill>
              </a:rPr>
              <a:t>Gehoorsaam God al maak dit nie sin nie</a:t>
            </a:r>
            <a:r>
              <a:rPr lang="en-US" sz="5500" b="1" i="0" u="none" strike="noStrike" cap="none">
                <a:solidFill>
                  <a:srgbClr val="FFFFFF"/>
                </a:solidFill>
                <a:latin typeface="Arial"/>
                <a:ea typeface="Arial"/>
                <a:cs typeface="Arial"/>
                <a:sym typeface="Arial"/>
              </a:rPr>
              <a:t>.</a:t>
            </a:r>
            <a:endParaRPr sz="5500" b="1" i="0" u="none" strike="noStrike" cap="none">
              <a:solidFill>
                <a:srgbClr val="FFFFFF"/>
              </a:solidFill>
              <a:latin typeface="Arial"/>
              <a:ea typeface="Arial"/>
              <a:cs typeface="Arial"/>
              <a:sym typeface="Arial"/>
            </a:endParaRPr>
          </a:p>
        </p:txBody>
      </p:sp>
      <p:sp>
        <p:nvSpPr>
          <p:cNvPr id="155" name="Google Shape;155;g33c96cb6cc2_0_16"/>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a:solidFill>
                  <a:srgbClr val="FFFFFF"/>
                </a:solidFill>
                <a:latin typeface="Libre Baskerville"/>
                <a:ea typeface="Libre Baskerville"/>
                <a:cs typeface="Libre Baskerville"/>
                <a:sym typeface="Libre Baskerville"/>
              </a:rPr>
              <a:t>Preek Punte</a:t>
            </a:r>
            <a:endParaRPr sz="6000" b="0" i="0" u="none" strike="noStrike" cap="non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pic>
        <p:nvPicPr>
          <p:cNvPr id="160" name="Google Shape;160;g33307f3e117_0_0"/>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61" name="Google Shape;161;g33307f3e117_0_0"/>
          <p:cNvSpPr txBox="1"/>
          <p:nvPr/>
        </p:nvSpPr>
        <p:spPr>
          <a:xfrm>
            <a:off x="1028700" y="2487298"/>
            <a:ext cx="16230600" cy="3132300"/>
          </a:xfrm>
          <a:prstGeom prst="rect">
            <a:avLst/>
          </a:prstGeom>
          <a:noFill/>
          <a:ln>
            <a:noFill/>
          </a:ln>
        </p:spPr>
        <p:txBody>
          <a:bodyPr spcFirstLastPara="1" wrap="square" lIns="0" tIns="0" rIns="0" bIns="0" anchor="t" anchorCtr="0">
            <a:spAutoFit/>
          </a:bodyPr>
          <a:lstStyle/>
          <a:p>
            <a:pPr marL="0" marR="0" lvl="0" indent="0" algn="l" rtl="0">
              <a:lnSpc>
                <a:spcPct val="135000"/>
              </a:lnSpc>
              <a:spcBef>
                <a:spcPts val="0"/>
              </a:spcBef>
              <a:spcAft>
                <a:spcPts val="0"/>
              </a:spcAft>
              <a:buNone/>
            </a:pPr>
            <a:r>
              <a:rPr lang="en-US" sz="5500" b="1">
                <a:solidFill>
                  <a:srgbClr val="FFFFFF"/>
                </a:solidFill>
              </a:rPr>
              <a:t>5</a:t>
            </a:r>
            <a:r>
              <a:rPr lang="en-US" sz="5500">
                <a:solidFill>
                  <a:srgbClr val="FFFFFF"/>
                </a:solidFill>
              </a:rPr>
              <a:t> Vertrou op die Here met jou hele hart </a:t>
            </a:r>
            <a:endParaRPr sz="5500">
              <a:solidFill>
                <a:srgbClr val="FFFFFF"/>
              </a:solidFill>
            </a:endParaRPr>
          </a:p>
          <a:p>
            <a:pPr marL="0" marR="0" lvl="0" indent="0" algn="l" rtl="0">
              <a:lnSpc>
                <a:spcPct val="135000"/>
              </a:lnSpc>
              <a:spcBef>
                <a:spcPts val="0"/>
              </a:spcBef>
              <a:spcAft>
                <a:spcPts val="0"/>
              </a:spcAft>
              <a:buNone/>
            </a:pPr>
            <a:r>
              <a:rPr lang="en-US" sz="5500">
                <a:solidFill>
                  <a:srgbClr val="FFFFFF"/>
                </a:solidFill>
              </a:rPr>
              <a:t>op jou eie insig moet jy nie staatmaak nie</a:t>
            </a:r>
            <a:endParaRPr sz="5500">
              <a:solidFill>
                <a:srgbClr val="FFFFFF"/>
              </a:solidFill>
            </a:endParaRPr>
          </a:p>
          <a:p>
            <a:pPr marL="0" marR="0" lvl="0" indent="0" algn="l" rtl="0">
              <a:lnSpc>
                <a:spcPct val="135000"/>
              </a:lnSpc>
              <a:spcBef>
                <a:spcPts val="0"/>
              </a:spcBef>
              <a:spcAft>
                <a:spcPts val="0"/>
              </a:spcAft>
              <a:buNone/>
            </a:pPr>
            <a:endParaRPr sz="5500">
              <a:solidFill>
                <a:srgbClr val="FFFFFF"/>
              </a:solidFill>
            </a:endParaRPr>
          </a:p>
        </p:txBody>
      </p:sp>
      <p:sp>
        <p:nvSpPr>
          <p:cNvPr id="162" name="Google Shape;162;g33307f3e117_0_0"/>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a:solidFill>
                  <a:srgbClr val="FFFFFF"/>
                </a:solidFill>
                <a:latin typeface="Libre Baskerville"/>
                <a:ea typeface="Libre Baskerville"/>
                <a:cs typeface="Libre Baskerville"/>
                <a:sym typeface="Libre Baskerville"/>
              </a:rPr>
              <a:t>Spreuke 3:5 (2020)</a:t>
            </a:r>
            <a:endParaRPr sz="6000" b="0" i="0" u="none" strike="noStrike" cap="non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pic>
        <p:nvPicPr>
          <p:cNvPr id="167" name="Google Shape;167;g33307f3e117_0_18"/>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68" name="Google Shape;168;g33307f3e117_0_18"/>
          <p:cNvSpPr txBox="1"/>
          <p:nvPr/>
        </p:nvSpPr>
        <p:spPr>
          <a:xfrm>
            <a:off x="1028700" y="2547098"/>
            <a:ext cx="16230600" cy="4275300"/>
          </a:xfrm>
          <a:prstGeom prst="rect">
            <a:avLst/>
          </a:prstGeom>
          <a:noFill/>
          <a:ln>
            <a:noFill/>
          </a:ln>
        </p:spPr>
        <p:txBody>
          <a:bodyPr spcFirstLastPara="1" wrap="square" lIns="0" tIns="0" rIns="0" bIns="0" anchor="t" anchorCtr="0">
            <a:spAutoFit/>
          </a:bodyPr>
          <a:lstStyle/>
          <a:p>
            <a:pPr marL="971550" marR="0" lvl="0" indent="-520700" algn="l" rtl="0">
              <a:lnSpc>
                <a:spcPct val="135000"/>
              </a:lnSpc>
              <a:spcBef>
                <a:spcPts val="0"/>
              </a:spcBef>
              <a:spcAft>
                <a:spcPts val="0"/>
              </a:spcAft>
              <a:buClr>
                <a:srgbClr val="FFFFFF"/>
              </a:buClr>
              <a:buSzPts val="5500"/>
              <a:buFont typeface="Arial"/>
              <a:buAutoNum type="arabicPeriod"/>
            </a:pPr>
            <a:r>
              <a:rPr lang="en-US" sz="5500">
                <a:solidFill>
                  <a:srgbClr val="FFFFFF"/>
                </a:solidFill>
              </a:rPr>
              <a:t>Gehoorsaam God dadelik</a:t>
            </a:r>
            <a:r>
              <a:rPr lang="en-US" sz="5500" b="0" i="0" u="none" strike="noStrike" cap="none">
                <a:solidFill>
                  <a:srgbClr val="FFFFFF"/>
                </a:solidFill>
                <a:latin typeface="Arial"/>
                <a:ea typeface="Arial"/>
                <a:cs typeface="Arial"/>
                <a:sym typeface="Arial"/>
              </a:rPr>
              <a:t>.</a:t>
            </a:r>
            <a:endParaRPr sz="5500" b="0" i="0" u="none" strike="noStrike" cap="none">
              <a:solidFill>
                <a:srgbClr val="FFFFFF"/>
              </a:solidFill>
              <a:latin typeface="Arial"/>
              <a:ea typeface="Arial"/>
              <a:cs typeface="Arial"/>
              <a:sym typeface="Arial"/>
            </a:endParaRPr>
          </a:p>
          <a:p>
            <a:pPr marL="971550" marR="0" lvl="0" indent="-520700" algn="l" rtl="0">
              <a:lnSpc>
                <a:spcPct val="135000"/>
              </a:lnSpc>
              <a:spcBef>
                <a:spcPts val="0"/>
              </a:spcBef>
              <a:spcAft>
                <a:spcPts val="0"/>
              </a:spcAft>
              <a:buClr>
                <a:srgbClr val="FFFFFF"/>
              </a:buClr>
              <a:buSzPts val="5500"/>
              <a:buAutoNum type="arabicPeriod"/>
            </a:pPr>
            <a:r>
              <a:rPr lang="en-US" sz="5500">
                <a:solidFill>
                  <a:srgbClr val="FFFFFF"/>
                </a:solidFill>
              </a:rPr>
              <a:t>Gehoorsaam God al maak dit nie sin nie.</a:t>
            </a:r>
            <a:endParaRPr sz="5500">
              <a:solidFill>
                <a:srgbClr val="FFFFFF"/>
              </a:solidFill>
            </a:endParaRPr>
          </a:p>
          <a:p>
            <a:pPr marL="971550" marR="0" lvl="0" indent="-520700" algn="l" rtl="0">
              <a:lnSpc>
                <a:spcPct val="135000"/>
              </a:lnSpc>
              <a:spcBef>
                <a:spcPts val="0"/>
              </a:spcBef>
              <a:spcAft>
                <a:spcPts val="0"/>
              </a:spcAft>
              <a:buClr>
                <a:srgbClr val="FFFFFF"/>
              </a:buClr>
              <a:buSzPts val="5500"/>
              <a:buFont typeface="Arial"/>
              <a:buAutoNum type="arabicPeriod"/>
            </a:pPr>
            <a:r>
              <a:rPr lang="en-US" sz="5500" b="1">
                <a:solidFill>
                  <a:srgbClr val="FFFFFF"/>
                </a:solidFill>
              </a:rPr>
              <a:t>Gehoorsaam God selfs wanneer jy nie die persoonlike voordeel kan sien nie.</a:t>
            </a:r>
            <a:endParaRPr sz="5500" b="1" i="0" u="none" strike="noStrike" cap="none">
              <a:solidFill>
                <a:srgbClr val="FFFFFF"/>
              </a:solidFill>
              <a:latin typeface="Arial"/>
              <a:ea typeface="Arial"/>
              <a:cs typeface="Arial"/>
              <a:sym typeface="Arial"/>
            </a:endParaRPr>
          </a:p>
        </p:txBody>
      </p:sp>
      <p:sp>
        <p:nvSpPr>
          <p:cNvPr id="169" name="Google Shape;169;g33307f3e117_0_18"/>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a:solidFill>
                  <a:srgbClr val="FFFFFF"/>
                </a:solidFill>
                <a:latin typeface="Libre Baskerville"/>
                <a:ea typeface="Libre Baskerville"/>
                <a:cs typeface="Libre Baskerville"/>
                <a:sym typeface="Libre Baskerville"/>
              </a:rPr>
              <a:t>Preek Punte</a:t>
            </a:r>
            <a:endParaRPr sz="6000" b="0" i="0" u="none" strike="noStrike" cap="non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pic>
        <p:nvPicPr>
          <p:cNvPr id="174" name="Google Shape;174;g33307f3e117_0_24"/>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75" name="Google Shape;175;g33307f3e117_0_24"/>
          <p:cNvSpPr txBox="1"/>
          <p:nvPr/>
        </p:nvSpPr>
        <p:spPr>
          <a:xfrm>
            <a:off x="1028700" y="2487298"/>
            <a:ext cx="16230600" cy="3132300"/>
          </a:xfrm>
          <a:prstGeom prst="rect">
            <a:avLst/>
          </a:prstGeom>
          <a:noFill/>
          <a:ln>
            <a:noFill/>
          </a:ln>
        </p:spPr>
        <p:txBody>
          <a:bodyPr spcFirstLastPara="1" wrap="square" lIns="0" tIns="0" rIns="0" bIns="0" anchor="t" anchorCtr="0">
            <a:spAutoFit/>
          </a:bodyPr>
          <a:lstStyle/>
          <a:p>
            <a:pPr marL="0" marR="0" lvl="0" indent="0" algn="l" rtl="0">
              <a:lnSpc>
                <a:spcPct val="135000"/>
              </a:lnSpc>
              <a:spcBef>
                <a:spcPts val="0"/>
              </a:spcBef>
              <a:spcAft>
                <a:spcPts val="0"/>
              </a:spcAft>
              <a:buNone/>
            </a:pPr>
            <a:r>
              <a:rPr lang="en-US" sz="5500" b="1">
                <a:solidFill>
                  <a:srgbClr val="FFFFFF"/>
                </a:solidFill>
              </a:rPr>
              <a:t>5</a:t>
            </a:r>
            <a:r>
              <a:rPr lang="en-US" sz="5500">
                <a:solidFill>
                  <a:srgbClr val="FFFFFF"/>
                </a:solidFill>
              </a:rPr>
              <a:t> Want wie sy lewe wil red, sal dit verloor, maar wie sy lewe ter wille van My verloor, sal dit vind.</a:t>
            </a:r>
            <a:endParaRPr sz="5500">
              <a:solidFill>
                <a:srgbClr val="FFFFFF"/>
              </a:solidFill>
            </a:endParaRPr>
          </a:p>
          <a:p>
            <a:pPr marL="0" marR="0" lvl="0" indent="0" algn="l" rtl="0">
              <a:lnSpc>
                <a:spcPct val="135000"/>
              </a:lnSpc>
              <a:spcBef>
                <a:spcPts val="0"/>
              </a:spcBef>
              <a:spcAft>
                <a:spcPts val="0"/>
              </a:spcAft>
              <a:buNone/>
            </a:pPr>
            <a:endParaRPr sz="5500">
              <a:solidFill>
                <a:srgbClr val="FFFFFF"/>
              </a:solidFill>
            </a:endParaRPr>
          </a:p>
        </p:txBody>
      </p:sp>
      <p:sp>
        <p:nvSpPr>
          <p:cNvPr id="176" name="Google Shape;176;g33307f3e117_0_24"/>
          <p:cNvSpPr txBox="1"/>
          <p:nvPr/>
        </p:nvSpPr>
        <p:spPr>
          <a:xfrm>
            <a:off x="1028700" y="89812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a:solidFill>
                  <a:srgbClr val="FFFFFF"/>
                </a:solidFill>
                <a:latin typeface="Libre Baskerville"/>
                <a:ea typeface="Libre Baskerville"/>
                <a:cs typeface="Libre Baskerville"/>
                <a:sym typeface="Libre Baskerville"/>
              </a:rPr>
              <a:t>Matt 16:25 (2020)</a:t>
            </a:r>
            <a:endParaRPr sz="6000" b="0" i="0" u="none" strike="noStrike" cap="non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pic>
        <p:nvPicPr>
          <p:cNvPr id="181" name="Google Shape;181;g33307f3e117_0_42"/>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82" name="Google Shape;182;g33307f3e117_0_42"/>
          <p:cNvSpPr txBox="1"/>
          <p:nvPr/>
        </p:nvSpPr>
        <p:spPr>
          <a:xfrm>
            <a:off x="1028700" y="2487298"/>
            <a:ext cx="16230600" cy="4275300"/>
          </a:xfrm>
          <a:prstGeom prst="rect">
            <a:avLst/>
          </a:prstGeom>
          <a:noFill/>
          <a:ln>
            <a:noFill/>
          </a:ln>
        </p:spPr>
        <p:txBody>
          <a:bodyPr spcFirstLastPara="1" wrap="square" lIns="0" tIns="0" rIns="0" bIns="0" anchor="t" anchorCtr="0">
            <a:spAutoFit/>
          </a:bodyPr>
          <a:lstStyle/>
          <a:p>
            <a:pPr marL="0" marR="0" lvl="0" indent="0" algn="l" rtl="0">
              <a:lnSpc>
                <a:spcPct val="135000"/>
              </a:lnSpc>
              <a:spcBef>
                <a:spcPts val="0"/>
              </a:spcBef>
              <a:spcAft>
                <a:spcPts val="0"/>
              </a:spcAft>
              <a:buNone/>
            </a:pPr>
            <a:r>
              <a:rPr lang="en-US" sz="5500" b="1">
                <a:solidFill>
                  <a:srgbClr val="FFFFFF"/>
                </a:solidFill>
              </a:rPr>
              <a:t>29</a:t>
            </a:r>
            <a:r>
              <a:rPr lang="en-US" sz="5500">
                <a:solidFill>
                  <a:srgbClr val="FFFFFF"/>
                </a:solidFill>
              </a:rPr>
              <a:t> Dit is immers ter wille van Christus aan julle as gawe gegee om nie net in Hom te glo nie, maar ook vir Hom te ly.</a:t>
            </a:r>
            <a:endParaRPr sz="5500">
              <a:solidFill>
                <a:srgbClr val="FFFFFF"/>
              </a:solidFill>
            </a:endParaRPr>
          </a:p>
          <a:p>
            <a:pPr marL="0" marR="0" lvl="0" indent="0" algn="l" rtl="0">
              <a:lnSpc>
                <a:spcPct val="135000"/>
              </a:lnSpc>
              <a:spcBef>
                <a:spcPts val="0"/>
              </a:spcBef>
              <a:spcAft>
                <a:spcPts val="0"/>
              </a:spcAft>
              <a:buNone/>
            </a:pPr>
            <a:endParaRPr sz="5500">
              <a:solidFill>
                <a:srgbClr val="FFFFFF"/>
              </a:solidFill>
            </a:endParaRPr>
          </a:p>
        </p:txBody>
      </p:sp>
      <p:sp>
        <p:nvSpPr>
          <p:cNvPr id="183" name="Google Shape;183;g33307f3e117_0_42"/>
          <p:cNvSpPr txBox="1"/>
          <p:nvPr/>
        </p:nvSpPr>
        <p:spPr>
          <a:xfrm>
            <a:off x="1028700" y="89812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a:solidFill>
                  <a:srgbClr val="FFFFFF"/>
                </a:solidFill>
                <a:latin typeface="Libre Baskerville"/>
                <a:ea typeface="Libre Baskerville"/>
                <a:cs typeface="Libre Baskerville"/>
                <a:sym typeface="Libre Baskerville"/>
              </a:rPr>
              <a:t>Fil 1:29 (2020)</a:t>
            </a:r>
            <a:endParaRPr sz="6000" b="0" i="0" u="none" strike="noStrike" cap="non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pic>
        <p:nvPicPr>
          <p:cNvPr id="188" name="Google Shape;188;g33307f3e117_0_36"/>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89" name="Google Shape;189;g33307f3e117_0_36"/>
          <p:cNvSpPr txBox="1"/>
          <p:nvPr/>
        </p:nvSpPr>
        <p:spPr>
          <a:xfrm>
            <a:off x="1028700" y="2487298"/>
            <a:ext cx="16230600" cy="5418000"/>
          </a:xfrm>
          <a:prstGeom prst="rect">
            <a:avLst/>
          </a:prstGeom>
          <a:noFill/>
          <a:ln>
            <a:noFill/>
          </a:ln>
        </p:spPr>
        <p:txBody>
          <a:bodyPr spcFirstLastPara="1" wrap="square" lIns="0" tIns="0" rIns="0" bIns="0" anchor="t" anchorCtr="0">
            <a:spAutoFit/>
          </a:bodyPr>
          <a:lstStyle/>
          <a:p>
            <a:pPr marL="0" marR="0" lvl="0" indent="0" algn="l" rtl="0">
              <a:lnSpc>
                <a:spcPct val="135000"/>
              </a:lnSpc>
              <a:spcBef>
                <a:spcPts val="0"/>
              </a:spcBef>
              <a:spcAft>
                <a:spcPts val="0"/>
              </a:spcAft>
              <a:buNone/>
            </a:pPr>
            <a:r>
              <a:rPr lang="en-US" sz="5500" b="1">
                <a:solidFill>
                  <a:srgbClr val="FFFFFF"/>
                </a:solidFill>
              </a:rPr>
              <a:t>1</a:t>
            </a:r>
            <a:r>
              <a:rPr lang="en-US" sz="5500">
                <a:solidFill>
                  <a:srgbClr val="FFFFFF"/>
                </a:solidFill>
              </a:rPr>
              <a:t> Omdat Christus dan liggaamlik gely het, moet julle ook julleself bewapen met dieselfde insig, naamlik dat iemand wat liggaamlik gely het, met die sonde klaar is.</a:t>
            </a:r>
            <a:endParaRPr sz="5500">
              <a:solidFill>
                <a:srgbClr val="FFFFFF"/>
              </a:solidFill>
            </a:endParaRPr>
          </a:p>
          <a:p>
            <a:pPr marL="0" marR="0" lvl="0" indent="0" algn="l" rtl="0">
              <a:lnSpc>
                <a:spcPct val="135000"/>
              </a:lnSpc>
              <a:spcBef>
                <a:spcPts val="0"/>
              </a:spcBef>
              <a:spcAft>
                <a:spcPts val="0"/>
              </a:spcAft>
              <a:buNone/>
            </a:pPr>
            <a:endParaRPr sz="5500">
              <a:solidFill>
                <a:srgbClr val="FFFFFF"/>
              </a:solidFill>
            </a:endParaRPr>
          </a:p>
        </p:txBody>
      </p:sp>
      <p:sp>
        <p:nvSpPr>
          <p:cNvPr id="190" name="Google Shape;190;g33307f3e117_0_36"/>
          <p:cNvSpPr txBox="1"/>
          <p:nvPr/>
        </p:nvSpPr>
        <p:spPr>
          <a:xfrm>
            <a:off x="1028700" y="89812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a:solidFill>
                  <a:srgbClr val="FFFFFF"/>
                </a:solidFill>
                <a:latin typeface="Libre Baskerville"/>
                <a:ea typeface="Libre Baskerville"/>
                <a:cs typeface="Libre Baskerville"/>
                <a:sym typeface="Libre Baskerville"/>
              </a:rPr>
              <a:t>1 Pet 4:1 (2020)</a:t>
            </a:r>
            <a:endParaRPr sz="6000" b="0" i="0" u="none" strike="noStrike" cap="none">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pic>
        <p:nvPicPr>
          <p:cNvPr id="195" name="Google Shape;195;g33307f3e117_0_30"/>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96" name="Google Shape;196;g33307f3e117_0_30"/>
          <p:cNvSpPr txBox="1"/>
          <p:nvPr/>
        </p:nvSpPr>
        <p:spPr>
          <a:xfrm>
            <a:off x="1028700" y="2487298"/>
            <a:ext cx="16230600" cy="6561000"/>
          </a:xfrm>
          <a:prstGeom prst="rect">
            <a:avLst/>
          </a:prstGeom>
          <a:noFill/>
          <a:ln>
            <a:noFill/>
          </a:ln>
        </p:spPr>
        <p:txBody>
          <a:bodyPr spcFirstLastPara="1" wrap="square" lIns="0" tIns="0" rIns="0" bIns="0" anchor="t" anchorCtr="0">
            <a:spAutoFit/>
          </a:bodyPr>
          <a:lstStyle/>
          <a:p>
            <a:pPr marL="0" marR="0" lvl="0" indent="0" algn="l" rtl="0">
              <a:lnSpc>
                <a:spcPct val="135000"/>
              </a:lnSpc>
              <a:spcBef>
                <a:spcPts val="0"/>
              </a:spcBef>
              <a:spcAft>
                <a:spcPts val="0"/>
              </a:spcAft>
              <a:buNone/>
            </a:pPr>
            <a:r>
              <a:rPr lang="en-US" sz="5500" b="1">
                <a:solidFill>
                  <a:srgbClr val="FFFFFF"/>
                </a:solidFill>
              </a:rPr>
              <a:t>20</a:t>
            </a:r>
            <a:r>
              <a:rPr lang="en-US" sz="5500">
                <a:solidFill>
                  <a:srgbClr val="FFFFFF"/>
                </a:solidFill>
              </a:rPr>
              <a:t> Onthou die woorde wat Ek vir julle gesê het: 'n Slaaf is nie belangriker as sy eienaar nie. As hulle My vervolg het, sal hulle julle ook vervolg. As hulle my woorde gehoorsaam het, sal hulle ook julle woorde gehoorsaam.</a:t>
            </a:r>
            <a:endParaRPr sz="5500">
              <a:solidFill>
                <a:srgbClr val="FFFFFF"/>
              </a:solidFill>
            </a:endParaRPr>
          </a:p>
          <a:p>
            <a:pPr marL="0" marR="0" lvl="0" indent="0" algn="l" rtl="0">
              <a:lnSpc>
                <a:spcPct val="135000"/>
              </a:lnSpc>
              <a:spcBef>
                <a:spcPts val="0"/>
              </a:spcBef>
              <a:spcAft>
                <a:spcPts val="0"/>
              </a:spcAft>
              <a:buNone/>
            </a:pPr>
            <a:endParaRPr sz="5500">
              <a:solidFill>
                <a:srgbClr val="FFFFFF"/>
              </a:solidFill>
            </a:endParaRPr>
          </a:p>
        </p:txBody>
      </p:sp>
      <p:sp>
        <p:nvSpPr>
          <p:cNvPr id="197" name="Google Shape;197;g33307f3e117_0_30"/>
          <p:cNvSpPr txBox="1"/>
          <p:nvPr/>
        </p:nvSpPr>
        <p:spPr>
          <a:xfrm>
            <a:off x="1028700" y="89812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a:solidFill>
                  <a:srgbClr val="FFFFFF"/>
                </a:solidFill>
                <a:latin typeface="Libre Baskerville"/>
                <a:ea typeface="Libre Baskerville"/>
                <a:cs typeface="Libre Baskerville"/>
                <a:sym typeface="Libre Baskerville"/>
              </a:rPr>
              <a:t>John 15:20 (2020)</a:t>
            </a:r>
            <a:endParaRPr sz="6000" b="0" i="0" u="none" strike="noStrike" cap="none">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pic>
        <p:nvPicPr>
          <p:cNvPr id="202" name="Google Shape;202;g33307f3e117_0_48"/>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203" name="Google Shape;203;g33307f3e117_0_48"/>
          <p:cNvSpPr txBox="1"/>
          <p:nvPr/>
        </p:nvSpPr>
        <p:spPr>
          <a:xfrm>
            <a:off x="1028700" y="2487298"/>
            <a:ext cx="16230600" cy="4275300"/>
          </a:xfrm>
          <a:prstGeom prst="rect">
            <a:avLst/>
          </a:prstGeom>
          <a:noFill/>
          <a:ln>
            <a:noFill/>
          </a:ln>
        </p:spPr>
        <p:txBody>
          <a:bodyPr spcFirstLastPara="1" wrap="square" lIns="0" tIns="0" rIns="0" bIns="0" anchor="t" anchorCtr="0">
            <a:spAutoFit/>
          </a:bodyPr>
          <a:lstStyle/>
          <a:p>
            <a:pPr marL="0" marR="0" lvl="0" indent="0" algn="l" rtl="0">
              <a:lnSpc>
                <a:spcPct val="135000"/>
              </a:lnSpc>
              <a:spcBef>
                <a:spcPts val="0"/>
              </a:spcBef>
              <a:spcAft>
                <a:spcPts val="0"/>
              </a:spcAft>
              <a:buNone/>
            </a:pPr>
            <a:r>
              <a:rPr lang="en-US" sz="5500" b="1">
                <a:solidFill>
                  <a:srgbClr val="FFFFFF"/>
                </a:solidFill>
              </a:rPr>
              <a:t>26</a:t>
            </a:r>
            <a:r>
              <a:rPr lang="en-US" sz="5500">
                <a:solidFill>
                  <a:srgbClr val="FFFFFF"/>
                </a:solidFill>
              </a:rPr>
              <a:t> In ontsag vir die Here lê daar sterk vertroue,</a:t>
            </a:r>
            <a:endParaRPr sz="5500">
              <a:solidFill>
                <a:srgbClr val="FFFFFF"/>
              </a:solidFill>
            </a:endParaRPr>
          </a:p>
          <a:p>
            <a:pPr marL="0" marR="0" lvl="0" indent="0" algn="l" rtl="0">
              <a:lnSpc>
                <a:spcPct val="135000"/>
              </a:lnSpc>
              <a:spcBef>
                <a:spcPts val="0"/>
              </a:spcBef>
              <a:spcAft>
                <a:spcPts val="0"/>
              </a:spcAft>
              <a:buNone/>
            </a:pPr>
            <a:r>
              <a:rPr lang="en-US" sz="5500">
                <a:solidFill>
                  <a:srgbClr val="FFFFFF"/>
                </a:solidFill>
              </a:rPr>
              <a:t>en vir iemand se kinders bied dit 'n skuilplek.</a:t>
            </a:r>
            <a:endParaRPr sz="5500">
              <a:solidFill>
                <a:srgbClr val="FFFFFF"/>
              </a:solidFill>
            </a:endParaRPr>
          </a:p>
          <a:p>
            <a:pPr marL="0" marR="0" lvl="0" indent="0" algn="l" rtl="0">
              <a:lnSpc>
                <a:spcPct val="135000"/>
              </a:lnSpc>
              <a:spcBef>
                <a:spcPts val="0"/>
              </a:spcBef>
              <a:spcAft>
                <a:spcPts val="0"/>
              </a:spcAft>
              <a:buNone/>
            </a:pPr>
            <a:endParaRPr sz="5500">
              <a:solidFill>
                <a:srgbClr val="FFFFFF"/>
              </a:solidFill>
            </a:endParaRPr>
          </a:p>
          <a:p>
            <a:pPr marL="0" marR="0" lvl="0" indent="0" algn="l" rtl="0">
              <a:lnSpc>
                <a:spcPct val="135000"/>
              </a:lnSpc>
              <a:spcBef>
                <a:spcPts val="0"/>
              </a:spcBef>
              <a:spcAft>
                <a:spcPts val="0"/>
              </a:spcAft>
              <a:buNone/>
            </a:pPr>
            <a:endParaRPr sz="5500">
              <a:solidFill>
                <a:srgbClr val="FFFFFF"/>
              </a:solidFill>
            </a:endParaRPr>
          </a:p>
        </p:txBody>
      </p:sp>
      <p:sp>
        <p:nvSpPr>
          <p:cNvPr id="204" name="Google Shape;204;g33307f3e117_0_48"/>
          <p:cNvSpPr txBox="1"/>
          <p:nvPr/>
        </p:nvSpPr>
        <p:spPr>
          <a:xfrm>
            <a:off x="1028700" y="89812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a:solidFill>
                  <a:srgbClr val="FFFFFF"/>
                </a:solidFill>
                <a:latin typeface="Libre Baskerville"/>
                <a:ea typeface="Libre Baskerville"/>
                <a:cs typeface="Libre Baskerville"/>
                <a:sym typeface="Libre Baskerville"/>
              </a:rPr>
              <a:t>Spreuke 14:26 (2020)</a:t>
            </a:r>
            <a:endParaRPr sz="6000" b="0" i="0" u="none" strike="noStrike" cap="none">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pic>
        <p:nvPicPr>
          <p:cNvPr id="209" name="Google Shape;209;g33307f3e117_0_54"/>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210" name="Google Shape;210;g33307f3e117_0_54"/>
          <p:cNvSpPr txBox="1"/>
          <p:nvPr/>
        </p:nvSpPr>
        <p:spPr>
          <a:xfrm>
            <a:off x="1028700" y="2547098"/>
            <a:ext cx="16230600" cy="5418000"/>
          </a:xfrm>
          <a:prstGeom prst="rect">
            <a:avLst/>
          </a:prstGeom>
          <a:noFill/>
          <a:ln>
            <a:noFill/>
          </a:ln>
        </p:spPr>
        <p:txBody>
          <a:bodyPr spcFirstLastPara="1" wrap="square" lIns="0" tIns="0" rIns="0" bIns="0" anchor="t" anchorCtr="0">
            <a:spAutoFit/>
          </a:bodyPr>
          <a:lstStyle/>
          <a:p>
            <a:pPr marL="971550" marR="0" lvl="0" indent="-520700" algn="l" rtl="0">
              <a:lnSpc>
                <a:spcPct val="135000"/>
              </a:lnSpc>
              <a:spcBef>
                <a:spcPts val="0"/>
              </a:spcBef>
              <a:spcAft>
                <a:spcPts val="0"/>
              </a:spcAft>
              <a:buClr>
                <a:srgbClr val="FFFFFF"/>
              </a:buClr>
              <a:buSzPts val="5500"/>
              <a:buFont typeface="Arial"/>
              <a:buAutoNum type="arabicPeriod"/>
            </a:pPr>
            <a:r>
              <a:rPr lang="en-US" sz="5500">
                <a:solidFill>
                  <a:srgbClr val="FFFFFF"/>
                </a:solidFill>
              </a:rPr>
              <a:t>Gehoorsaam God dadelik</a:t>
            </a:r>
            <a:r>
              <a:rPr lang="en-US" sz="5500" b="0" i="0" u="none" strike="noStrike" cap="none">
                <a:solidFill>
                  <a:srgbClr val="FFFFFF"/>
                </a:solidFill>
                <a:latin typeface="Arial"/>
                <a:ea typeface="Arial"/>
                <a:cs typeface="Arial"/>
                <a:sym typeface="Arial"/>
              </a:rPr>
              <a:t>.</a:t>
            </a:r>
            <a:endParaRPr sz="5500" b="0" i="0" u="none" strike="noStrike" cap="none">
              <a:solidFill>
                <a:srgbClr val="FFFFFF"/>
              </a:solidFill>
              <a:latin typeface="Arial"/>
              <a:ea typeface="Arial"/>
              <a:cs typeface="Arial"/>
              <a:sym typeface="Arial"/>
            </a:endParaRPr>
          </a:p>
          <a:p>
            <a:pPr marL="971550" marR="0" lvl="0" indent="-520700" algn="l" rtl="0">
              <a:lnSpc>
                <a:spcPct val="135000"/>
              </a:lnSpc>
              <a:spcBef>
                <a:spcPts val="0"/>
              </a:spcBef>
              <a:spcAft>
                <a:spcPts val="0"/>
              </a:spcAft>
              <a:buClr>
                <a:srgbClr val="FFFFFF"/>
              </a:buClr>
              <a:buSzPts val="5500"/>
              <a:buAutoNum type="arabicPeriod"/>
            </a:pPr>
            <a:r>
              <a:rPr lang="en-US" sz="5500">
                <a:solidFill>
                  <a:srgbClr val="FFFFFF"/>
                </a:solidFill>
              </a:rPr>
              <a:t>Gehoorsaam God al maak dit nie sin nie.</a:t>
            </a:r>
            <a:endParaRPr sz="5500">
              <a:solidFill>
                <a:srgbClr val="FFFFFF"/>
              </a:solidFill>
            </a:endParaRPr>
          </a:p>
          <a:p>
            <a:pPr marL="971550" marR="0" lvl="0" indent="-520700" algn="l" rtl="0">
              <a:lnSpc>
                <a:spcPct val="135000"/>
              </a:lnSpc>
              <a:spcBef>
                <a:spcPts val="0"/>
              </a:spcBef>
              <a:spcAft>
                <a:spcPts val="0"/>
              </a:spcAft>
              <a:buClr>
                <a:srgbClr val="FFFFFF"/>
              </a:buClr>
              <a:buSzPts val="5500"/>
              <a:buAutoNum type="arabicPeriod"/>
            </a:pPr>
            <a:r>
              <a:rPr lang="en-US" sz="5500">
                <a:solidFill>
                  <a:srgbClr val="FFFFFF"/>
                </a:solidFill>
              </a:rPr>
              <a:t>Gehoorsaam God selfs wanneer jy nie die persoonlike voordeel kan sien nie.</a:t>
            </a:r>
            <a:endParaRPr sz="5500">
              <a:solidFill>
                <a:srgbClr val="FFFFFF"/>
              </a:solidFill>
            </a:endParaRPr>
          </a:p>
          <a:p>
            <a:pPr marL="971550" marR="0" lvl="0" indent="-520700" algn="l" rtl="0">
              <a:lnSpc>
                <a:spcPct val="135000"/>
              </a:lnSpc>
              <a:spcBef>
                <a:spcPts val="0"/>
              </a:spcBef>
              <a:spcAft>
                <a:spcPts val="0"/>
              </a:spcAft>
              <a:buClr>
                <a:srgbClr val="FFFFFF"/>
              </a:buClr>
              <a:buSzPts val="5500"/>
              <a:buAutoNum type="arabicPeriod"/>
            </a:pPr>
            <a:r>
              <a:rPr lang="en-US" sz="5500" b="1">
                <a:solidFill>
                  <a:srgbClr val="FFFFFF"/>
                </a:solidFill>
              </a:rPr>
              <a:t>Gehoorsaam God al is dit pynlik.</a:t>
            </a:r>
            <a:endParaRPr sz="5500" b="1">
              <a:solidFill>
                <a:srgbClr val="FFFFFF"/>
              </a:solidFill>
            </a:endParaRPr>
          </a:p>
        </p:txBody>
      </p:sp>
      <p:sp>
        <p:nvSpPr>
          <p:cNvPr id="211" name="Google Shape;211;g33307f3e117_0_54"/>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a:solidFill>
                  <a:srgbClr val="FFFFFF"/>
                </a:solidFill>
                <a:latin typeface="Libre Baskerville"/>
                <a:ea typeface="Libre Baskerville"/>
                <a:cs typeface="Libre Baskerville"/>
                <a:sym typeface="Libre Baskerville"/>
              </a:rPr>
              <a:t>Preek Punte</a:t>
            </a:r>
            <a:endParaRPr sz="6000" b="0" i="0" u="none" strike="noStrike" cap="none">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pic>
        <p:nvPicPr>
          <p:cNvPr id="216" name="Google Shape;216;g33307f3e117_0_60"/>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217" name="Google Shape;217;g33307f3e117_0_60"/>
          <p:cNvSpPr txBox="1"/>
          <p:nvPr/>
        </p:nvSpPr>
        <p:spPr>
          <a:xfrm>
            <a:off x="1028700" y="2487298"/>
            <a:ext cx="16230600" cy="7704000"/>
          </a:xfrm>
          <a:prstGeom prst="rect">
            <a:avLst/>
          </a:prstGeom>
          <a:noFill/>
          <a:ln>
            <a:noFill/>
          </a:ln>
        </p:spPr>
        <p:txBody>
          <a:bodyPr spcFirstLastPara="1" wrap="square" lIns="0" tIns="0" rIns="0" bIns="0" anchor="t" anchorCtr="0">
            <a:spAutoFit/>
          </a:bodyPr>
          <a:lstStyle/>
          <a:p>
            <a:pPr marL="0" marR="0" lvl="0" indent="0" algn="l" rtl="0">
              <a:lnSpc>
                <a:spcPct val="135000"/>
              </a:lnSpc>
              <a:spcBef>
                <a:spcPts val="0"/>
              </a:spcBef>
              <a:spcAft>
                <a:spcPts val="0"/>
              </a:spcAft>
              <a:buNone/>
            </a:pPr>
            <a:r>
              <a:rPr lang="en-US" sz="5500" b="1">
                <a:solidFill>
                  <a:srgbClr val="FFFFFF"/>
                </a:solidFill>
              </a:rPr>
              <a:t>22</a:t>
            </a:r>
            <a:r>
              <a:rPr lang="en-US" sz="5500">
                <a:solidFill>
                  <a:srgbClr val="FFFFFF"/>
                </a:solidFill>
              </a:rPr>
              <a:t> Daarop het Samuel geantwoord: “Is daar vir die Here vreugde in brandoffers en maaltydoffers, soos in gehoorsaamheid aan die stem van die Here? Kyk, om gehoorsaam te wees is beter as maaltydoffers, om te luister beter as die vet van ramme.</a:t>
            </a:r>
            <a:endParaRPr sz="5500">
              <a:solidFill>
                <a:srgbClr val="FFFFFF"/>
              </a:solidFill>
            </a:endParaRPr>
          </a:p>
          <a:p>
            <a:pPr marL="0" marR="0" lvl="0" indent="0" algn="l" rtl="0">
              <a:lnSpc>
                <a:spcPct val="135000"/>
              </a:lnSpc>
              <a:spcBef>
                <a:spcPts val="0"/>
              </a:spcBef>
              <a:spcAft>
                <a:spcPts val="0"/>
              </a:spcAft>
              <a:buNone/>
            </a:pPr>
            <a:endParaRPr sz="5500">
              <a:solidFill>
                <a:srgbClr val="FFFFFF"/>
              </a:solidFill>
            </a:endParaRPr>
          </a:p>
          <a:p>
            <a:pPr marL="0" marR="0" lvl="0" indent="0" algn="l" rtl="0">
              <a:lnSpc>
                <a:spcPct val="135000"/>
              </a:lnSpc>
              <a:spcBef>
                <a:spcPts val="0"/>
              </a:spcBef>
              <a:spcAft>
                <a:spcPts val="0"/>
              </a:spcAft>
              <a:buNone/>
            </a:pPr>
            <a:endParaRPr sz="5500">
              <a:solidFill>
                <a:srgbClr val="FFFFFF"/>
              </a:solidFill>
            </a:endParaRPr>
          </a:p>
        </p:txBody>
      </p:sp>
      <p:sp>
        <p:nvSpPr>
          <p:cNvPr id="218" name="Google Shape;218;g33307f3e117_0_60"/>
          <p:cNvSpPr txBox="1"/>
          <p:nvPr/>
        </p:nvSpPr>
        <p:spPr>
          <a:xfrm>
            <a:off x="1028700" y="898125"/>
            <a:ext cx="121740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a:solidFill>
                  <a:srgbClr val="FFFFFF"/>
                </a:solidFill>
                <a:latin typeface="Libre Baskerville"/>
                <a:ea typeface="Libre Baskerville"/>
                <a:cs typeface="Libre Baskerville"/>
                <a:sym typeface="Libre Baskerville"/>
              </a:rPr>
              <a:t>1 Samuel 15:22-23 (2020)</a:t>
            </a:r>
            <a:endParaRPr sz="60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pic>
        <p:nvPicPr>
          <p:cNvPr id="92" name="Google Shape;92;p3"/>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93" name="Google Shape;93;p3"/>
          <p:cNvSpPr txBox="1"/>
          <p:nvPr/>
        </p:nvSpPr>
        <p:spPr>
          <a:xfrm>
            <a:off x="1028700" y="673600"/>
            <a:ext cx="86631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i="0" u="none" strike="noStrike" cap="none">
                <a:solidFill>
                  <a:srgbClr val="FFFFFF"/>
                </a:solidFill>
                <a:latin typeface="Libre Baskerville"/>
                <a:ea typeface="Libre Baskerville"/>
                <a:cs typeface="Libre Baskerville"/>
                <a:sym typeface="Libre Baskerville"/>
              </a:rPr>
              <a:t>Joh 14:21 (</a:t>
            </a:r>
            <a:r>
              <a:rPr lang="en-US" sz="6000" b="1">
                <a:solidFill>
                  <a:srgbClr val="FFFFFF"/>
                </a:solidFill>
                <a:latin typeface="Libre Baskerville"/>
                <a:ea typeface="Libre Baskerville"/>
                <a:cs typeface="Libre Baskerville"/>
                <a:sym typeface="Libre Baskerville"/>
              </a:rPr>
              <a:t>2020</a:t>
            </a:r>
            <a:r>
              <a:rPr lang="en-US" sz="6000" b="1" i="0" u="none" strike="noStrike" cap="none">
                <a:solidFill>
                  <a:srgbClr val="FFFFFF"/>
                </a:solidFill>
                <a:latin typeface="Libre Baskerville"/>
                <a:ea typeface="Libre Baskerville"/>
                <a:cs typeface="Libre Baskerville"/>
                <a:sym typeface="Libre Baskerville"/>
              </a:rPr>
              <a:t>)</a:t>
            </a:r>
            <a:endParaRPr sz="6000" b="0" i="0" u="none" strike="noStrike" cap="none">
              <a:solidFill>
                <a:srgbClr val="000000"/>
              </a:solidFill>
              <a:latin typeface="Arial"/>
              <a:ea typeface="Arial"/>
              <a:cs typeface="Arial"/>
              <a:sym typeface="Arial"/>
            </a:endParaRPr>
          </a:p>
        </p:txBody>
      </p:sp>
      <p:sp>
        <p:nvSpPr>
          <p:cNvPr id="94" name="Google Shape;94;p3"/>
          <p:cNvSpPr txBox="1"/>
          <p:nvPr/>
        </p:nvSpPr>
        <p:spPr>
          <a:xfrm>
            <a:off x="1028700" y="1858150"/>
            <a:ext cx="16230600" cy="3894300"/>
          </a:xfrm>
          <a:prstGeom prst="rect">
            <a:avLst/>
          </a:prstGeom>
          <a:noFill/>
          <a:ln>
            <a:noFill/>
          </a:ln>
        </p:spPr>
        <p:txBody>
          <a:bodyPr spcFirstLastPara="1" wrap="square" lIns="0" tIns="0" rIns="0" bIns="0" anchor="t" anchorCtr="0">
            <a:spAutoFit/>
          </a:bodyPr>
          <a:lstStyle/>
          <a:p>
            <a:pPr marL="0" marR="0" lvl="0" indent="0" algn="l" rtl="0">
              <a:lnSpc>
                <a:spcPct val="120000"/>
              </a:lnSpc>
              <a:spcBef>
                <a:spcPts val="0"/>
              </a:spcBef>
              <a:spcAft>
                <a:spcPts val="0"/>
              </a:spcAft>
              <a:buClr>
                <a:srgbClr val="000000"/>
              </a:buClr>
              <a:buSzPts val="5500"/>
              <a:buFont typeface="Arial"/>
              <a:buNone/>
            </a:pPr>
            <a:r>
              <a:rPr lang="en-US" sz="5500" b="1" i="0" u="none" strike="noStrike" cap="none">
                <a:solidFill>
                  <a:srgbClr val="FFFFFF"/>
                </a:solidFill>
                <a:latin typeface="Arial"/>
                <a:ea typeface="Arial"/>
                <a:cs typeface="Arial"/>
                <a:sym typeface="Arial"/>
              </a:rPr>
              <a:t>21</a:t>
            </a:r>
            <a:r>
              <a:rPr lang="en-US" sz="5500" b="0" i="0" u="none" strike="noStrike" cap="none">
                <a:solidFill>
                  <a:srgbClr val="FFFFFF"/>
                </a:solidFill>
                <a:latin typeface="Arial"/>
                <a:ea typeface="Arial"/>
                <a:cs typeface="Arial"/>
                <a:sym typeface="Arial"/>
              </a:rPr>
              <a:t> </a:t>
            </a:r>
            <a:r>
              <a:rPr lang="en-US" sz="5500">
                <a:solidFill>
                  <a:srgbClr val="FFFFFF"/>
                </a:solidFill>
              </a:rPr>
              <a:t>Wie my gebooie het en dit onderhou, hy is die een wat My liefhet. En wie My liefhet, my Vader sal hom liefhê, en Ek sal hom liefhê en Myself aan hom bekend maak.</a:t>
            </a:r>
            <a:endParaRPr sz="5500" b="0" i="0" u="none" strike="noStrike" cap="none">
              <a:solidFill>
                <a:srgbClr val="000000"/>
              </a:solidFill>
              <a:latin typeface="Arial"/>
              <a:ea typeface="Arial"/>
              <a:cs typeface="Arial"/>
              <a:sym typeface="Arial"/>
            </a:endParaRPr>
          </a:p>
        </p:txBody>
      </p:sp>
      <p:sp>
        <p:nvSpPr>
          <p:cNvPr id="95" name="Google Shape;95;p3"/>
          <p:cNvSpPr txBox="1"/>
          <p:nvPr/>
        </p:nvSpPr>
        <p:spPr>
          <a:xfrm>
            <a:off x="869200" y="6296238"/>
            <a:ext cx="86631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i="0" u="none" strike="noStrike" cap="none">
                <a:solidFill>
                  <a:srgbClr val="FFFFFF"/>
                </a:solidFill>
                <a:latin typeface="Libre Baskerville"/>
                <a:ea typeface="Libre Baskerville"/>
                <a:cs typeface="Libre Baskerville"/>
                <a:sym typeface="Libre Baskerville"/>
              </a:rPr>
              <a:t>1 Joh 5:3 (</a:t>
            </a:r>
            <a:r>
              <a:rPr lang="en-US" sz="6000" b="1">
                <a:solidFill>
                  <a:srgbClr val="FFFFFF"/>
                </a:solidFill>
                <a:latin typeface="Libre Baskerville"/>
                <a:ea typeface="Libre Baskerville"/>
                <a:cs typeface="Libre Baskerville"/>
                <a:sym typeface="Libre Baskerville"/>
              </a:rPr>
              <a:t>2020</a:t>
            </a:r>
            <a:r>
              <a:rPr lang="en-US" sz="6000" b="1" i="0" u="none" strike="noStrike" cap="none">
                <a:solidFill>
                  <a:srgbClr val="FFFFFF"/>
                </a:solidFill>
                <a:latin typeface="Libre Baskerville"/>
                <a:ea typeface="Libre Baskerville"/>
                <a:cs typeface="Libre Baskerville"/>
                <a:sym typeface="Libre Baskerville"/>
              </a:rPr>
              <a:t>)</a:t>
            </a:r>
            <a:endParaRPr sz="6000" b="0" i="0" u="none" strike="noStrike" cap="none">
              <a:solidFill>
                <a:srgbClr val="000000"/>
              </a:solidFill>
              <a:latin typeface="Arial"/>
              <a:ea typeface="Arial"/>
              <a:cs typeface="Arial"/>
              <a:sym typeface="Arial"/>
            </a:endParaRPr>
          </a:p>
        </p:txBody>
      </p:sp>
      <p:sp>
        <p:nvSpPr>
          <p:cNvPr id="96" name="Google Shape;96;p3"/>
          <p:cNvSpPr txBox="1"/>
          <p:nvPr/>
        </p:nvSpPr>
        <p:spPr>
          <a:xfrm>
            <a:off x="869200" y="7534849"/>
            <a:ext cx="16230600" cy="1862400"/>
          </a:xfrm>
          <a:prstGeom prst="rect">
            <a:avLst/>
          </a:prstGeom>
          <a:noFill/>
          <a:ln>
            <a:noFill/>
          </a:ln>
        </p:spPr>
        <p:txBody>
          <a:bodyPr spcFirstLastPara="1" wrap="square" lIns="0" tIns="0" rIns="0" bIns="0" anchor="t" anchorCtr="0">
            <a:spAutoFit/>
          </a:bodyPr>
          <a:lstStyle/>
          <a:p>
            <a:pPr marL="0" marR="0" lvl="0" indent="0" algn="l" rtl="0">
              <a:lnSpc>
                <a:spcPct val="120000"/>
              </a:lnSpc>
              <a:spcBef>
                <a:spcPts val="0"/>
              </a:spcBef>
              <a:spcAft>
                <a:spcPts val="0"/>
              </a:spcAft>
              <a:buClr>
                <a:srgbClr val="000000"/>
              </a:buClr>
              <a:buSzPts val="5500"/>
              <a:buFont typeface="Arial"/>
              <a:buNone/>
            </a:pPr>
            <a:r>
              <a:rPr lang="en-US" sz="5500" b="1" i="0" u="none" strike="noStrike" cap="none">
                <a:solidFill>
                  <a:srgbClr val="FFFFFF"/>
                </a:solidFill>
                <a:latin typeface="Arial"/>
                <a:ea typeface="Arial"/>
                <a:cs typeface="Arial"/>
                <a:sym typeface="Arial"/>
              </a:rPr>
              <a:t>3</a:t>
            </a:r>
            <a:r>
              <a:rPr lang="en-US" sz="5500" b="0" i="0" u="none" strike="noStrike" cap="none">
                <a:solidFill>
                  <a:srgbClr val="FFFFFF"/>
                </a:solidFill>
                <a:latin typeface="Arial"/>
                <a:ea typeface="Arial"/>
                <a:cs typeface="Arial"/>
                <a:sym typeface="Arial"/>
              </a:rPr>
              <a:t> </a:t>
            </a:r>
            <a:r>
              <a:rPr lang="en-US" sz="5500">
                <a:solidFill>
                  <a:srgbClr val="FFFFFF"/>
                </a:solidFill>
              </a:rPr>
              <a:t>Want dit is die liefde vir God, dat ons sy gebooie onderhou, en sy opdragte is nie 'n swaar las nie</a:t>
            </a:r>
            <a:endParaRPr sz="5500" b="0" i="0" u="none" strike="noStrike" cap="none">
              <a:solidFill>
                <a:srgbClr val="000000"/>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pic>
        <p:nvPicPr>
          <p:cNvPr id="223" name="Google Shape;223;g33307f3e117_0_66"/>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224" name="Google Shape;224;g33307f3e117_0_66"/>
          <p:cNvSpPr txBox="1"/>
          <p:nvPr/>
        </p:nvSpPr>
        <p:spPr>
          <a:xfrm>
            <a:off x="1028700" y="2487298"/>
            <a:ext cx="16230600" cy="6561000"/>
          </a:xfrm>
          <a:prstGeom prst="rect">
            <a:avLst/>
          </a:prstGeom>
          <a:noFill/>
          <a:ln>
            <a:noFill/>
          </a:ln>
        </p:spPr>
        <p:txBody>
          <a:bodyPr spcFirstLastPara="1" wrap="square" lIns="0" tIns="0" rIns="0" bIns="0" anchor="t" anchorCtr="0">
            <a:spAutoFit/>
          </a:bodyPr>
          <a:lstStyle/>
          <a:p>
            <a:pPr marL="0" marR="0" lvl="0" indent="0" algn="l" rtl="0">
              <a:lnSpc>
                <a:spcPct val="135000"/>
              </a:lnSpc>
              <a:spcBef>
                <a:spcPts val="0"/>
              </a:spcBef>
              <a:spcAft>
                <a:spcPts val="0"/>
              </a:spcAft>
              <a:buNone/>
            </a:pPr>
            <a:r>
              <a:rPr lang="en-US" sz="5500" b="1">
                <a:solidFill>
                  <a:srgbClr val="FFFFFF"/>
                </a:solidFill>
              </a:rPr>
              <a:t>23</a:t>
            </a:r>
            <a:r>
              <a:rPr lang="en-US" sz="5500">
                <a:solidFill>
                  <a:srgbClr val="FFFFFF"/>
                </a:solidFill>
              </a:rPr>
              <a:t> Ja, opstandigheid is soos die sonde van waarsêery, en eiesinnigheid soos die euwel van huisgode. Omdat jy die woord van die Here verwerp het, het Hy jou as koning verwerp. </a:t>
            </a:r>
            <a:endParaRPr sz="5500">
              <a:solidFill>
                <a:srgbClr val="FFFFFF"/>
              </a:solidFill>
            </a:endParaRPr>
          </a:p>
          <a:p>
            <a:pPr marL="0" marR="0" lvl="0" indent="0" algn="l" rtl="0">
              <a:lnSpc>
                <a:spcPct val="135000"/>
              </a:lnSpc>
              <a:spcBef>
                <a:spcPts val="0"/>
              </a:spcBef>
              <a:spcAft>
                <a:spcPts val="0"/>
              </a:spcAft>
              <a:buNone/>
            </a:pPr>
            <a:endParaRPr sz="5500">
              <a:solidFill>
                <a:srgbClr val="FFFFFF"/>
              </a:solidFill>
            </a:endParaRPr>
          </a:p>
          <a:p>
            <a:pPr marL="0" marR="0" lvl="0" indent="0" algn="l" rtl="0">
              <a:lnSpc>
                <a:spcPct val="135000"/>
              </a:lnSpc>
              <a:spcBef>
                <a:spcPts val="0"/>
              </a:spcBef>
              <a:spcAft>
                <a:spcPts val="0"/>
              </a:spcAft>
              <a:buNone/>
            </a:pPr>
            <a:endParaRPr sz="5500">
              <a:solidFill>
                <a:srgbClr val="FFFFFF"/>
              </a:solidFill>
            </a:endParaRPr>
          </a:p>
        </p:txBody>
      </p:sp>
      <p:sp>
        <p:nvSpPr>
          <p:cNvPr id="225" name="Google Shape;225;g33307f3e117_0_66"/>
          <p:cNvSpPr txBox="1"/>
          <p:nvPr/>
        </p:nvSpPr>
        <p:spPr>
          <a:xfrm>
            <a:off x="1028700" y="898125"/>
            <a:ext cx="121740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a:solidFill>
                  <a:srgbClr val="FFFFFF"/>
                </a:solidFill>
                <a:latin typeface="Libre Baskerville"/>
                <a:ea typeface="Libre Baskerville"/>
                <a:cs typeface="Libre Baskerville"/>
                <a:sym typeface="Libre Baskerville"/>
              </a:rPr>
              <a:t>1 Samuel 15:22-23 (2020)</a:t>
            </a:r>
            <a:endParaRPr sz="6000" b="0" i="0" u="none" strike="noStrike" cap="none">
              <a:solidFill>
                <a:srgbClr val="000000"/>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pic>
        <p:nvPicPr>
          <p:cNvPr id="230" name="Google Shape;230;g33307f3e117_0_72"/>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231" name="Google Shape;231;g33307f3e117_0_72"/>
          <p:cNvSpPr txBox="1"/>
          <p:nvPr/>
        </p:nvSpPr>
        <p:spPr>
          <a:xfrm>
            <a:off x="1028700" y="2547098"/>
            <a:ext cx="16230600" cy="6561000"/>
          </a:xfrm>
          <a:prstGeom prst="rect">
            <a:avLst/>
          </a:prstGeom>
          <a:noFill/>
          <a:ln>
            <a:noFill/>
          </a:ln>
        </p:spPr>
        <p:txBody>
          <a:bodyPr spcFirstLastPara="1" wrap="square" lIns="0" tIns="0" rIns="0" bIns="0" anchor="t" anchorCtr="0">
            <a:spAutoFit/>
          </a:bodyPr>
          <a:lstStyle/>
          <a:p>
            <a:pPr marL="971550" marR="0" lvl="0" indent="-520700" algn="l" rtl="0">
              <a:lnSpc>
                <a:spcPct val="135000"/>
              </a:lnSpc>
              <a:spcBef>
                <a:spcPts val="0"/>
              </a:spcBef>
              <a:spcAft>
                <a:spcPts val="0"/>
              </a:spcAft>
              <a:buClr>
                <a:srgbClr val="FFFFFF"/>
              </a:buClr>
              <a:buSzPts val="5500"/>
              <a:buFont typeface="Arial"/>
              <a:buAutoNum type="arabicPeriod"/>
            </a:pPr>
            <a:r>
              <a:rPr lang="en-US" sz="5500">
                <a:solidFill>
                  <a:srgbClr val="FFFFFF"/>
                </a:solidFill>
              </a:rPr>
              <a:t>Gehoorsaam God dadelik</a:t>
            </a:r>
            <a:r>
              <a:rPr lang="en-US" sz="5500" b="0" i="0" u="none" strike="noStrike" cap="none">
                <a:solidFill>
                  <a:srgbClr val="FFFFFF"/>
                </a:solidFill>
                <a:latin typeface="Arial"/>
                <a:ea typeface="Arial"/>
                <a:cs typeface="Arial"/>
                <a:sym typeface="Arial"/>
              </a:rPr>
              <a:t>.</a:t>
            </a:r>
            <a:endParaRPr sz="5500" b="0" i="0" u="none" strike="noStrike" cap="none">
              <a:solidFill>
                <a:srgbClr val="FFFFFF"/>
              </a:solidFill>
              <a:latin typeface="Arial"/>
              <a:ea typeface="Arial"/>
              <a:cs typeface="Arial"/>
              <a:sym typeface="Arial"/>
            </a:endParaRPr>
          </a:p>
          <a:p>
            <a:pPr marL="971550" marR="0" lvl="0" indent="-520700" algn="l" rtl="0">
              <a:lnSpc>
                <a:spcPct val="135000"/>
              </a:lnSpc>
              <a:spcBef>
                <a:spcPts val="0"/>
              </a:spcBef>
              <a:spcAft>
                <a:spcPts val="0"/>
              </a:spcAft>
              <a:buClr>
                <a:srgbClr val="FFFFFF"/>
              </a:buClr>
              <a:buSzPts val="5500"/>
              <a:buAutoNum type="arabicPeriod"/>
            </a:pPr>
            <a:r>
              <a:rPr lang="en-US" sz="5500">
                <a:solidFill>
                  <a:srgbClr val="FFFFFF"/>
                </a:solidFill>
              </a:rPr>
              <a:t>Gehoorsaam God al maak dit nie sin nie.</a:t>
            </a:r>
            <a:endParaRPr sz="5500">
              <a:solidFill>
                <a:srgbClr val="FFFFFF"/>
              </a:solidFill>
            </a:endParaRPr>
          </a:p>
          <a:p>
            <a:pPr marL="971550" marR="0" lvl="0" indent="-520700" algn="l" rtl="0">
              <a:lnSpc>
                <a:spcPct val="135000"/>
              </a:lnSpc>
              <a:spcBef>
                <a:spcPts val="0"/>
              </a:spcBef>
              <a:spcAft>
                <a:spcPts val="0"/>
              </a:spcAft>
              <a:buClr>
                <a:srgbClr val="FFFFFF"/>
              </a:buClr>
              <a:buSzPts val="5500"/>
              <a:buAutoNum type="arabicPeriod"/>
            </a:pPr>
            <a:r>
              <a:rPr lang="en-US" sz="5500">
                <a:solidFill>
                  <a:srgbClr val="FFFFFF"/>
                </a:solidFill>
              </a:rPr>
              <a:t>Gehoorsaam God selfs wanneer jy nie die persoonlike voordeel kan sien nie.</a:t>
            </a:r>
            <a:endParaRPr sz="5500">
              <a:solidFill>
                <a:srgbClr val="FFFFFF"/>
              </a:solidFill>
            </a:endParaRPr>
          </a:p>
          <a:p>
            <a:pPr marL="971550" marR="0" lvl="0" indent="-520700" algn="l" rtl="0">
              <a:lnSpc>
                <a:spcPct val="135000"/>
              </a:lnSpc>
              <a:spcBef>
                <a:spcPts val="0"/>
              </a:spcBef>
              <a:spcAft>
                <a:spcPts val="0"/>
              </a:spcAft>
              <a:buClr>
                <a:srgbClr val="FFFFFF"/>
              </a:buClr>
              <a:buSzPts val="5500"/>
              <a:buAutoNum type="arabicPeriod"/>
            </a:pPr>
            <a:r>
              <a:rPr lang="en-US" sz="5500">
                <a:solidFill>
                  <a:srgbClr val="FFFFFF"/>
                </a:solidFill>
              </a:rPr>
              <a:t>Gehoorsaam God al is dit pynlik.</a:t>
            </a:r>
            <a:endParaRPr sz="5500">
              <a:solidFill>
                <a:srgbClr val="FFFFFF"/>
              </a:solidFill>
            </a:endParaRPr>
          </a:p>
          <a:p>
            <a:pPr marL="971550" marR="0" lvl="0" indent="-520700" algn="l" rtl="0">
              <a:lnSpc>
                <a:spcPct val="135000"/>
              </a:lnSpc>
              <a:spcBef>
                <a:spcPts val="0"/>
              </a:spcBef>
              <a:spcAft>
                <a:spcPts val="0"/>
              </a:spcAft>
              <a:buClr>
                <a:srgbClr val="FFFFFF"/>
              </a:buClr>
              <a:buSzPts val="5500"/>
              <a:buAutoNum type="arabicPeriod"/>
            </a:pPr>
            <a:r>
              <a:rPr lang="en-US" sz="5500" b="1">
                <a:solidFill>
                  <a:srgbClr val="FFFFFF"/>
                </a:solidFill>
              </a:rPr>
              <a:t>Gehoorsaam God tot voltooing.</a:t>
            </a:r>
            <a:endParaRPr sz="5500" b="1">
              <a:solidFill>
                <a:srgbClr val="FFFFFF"/>
              </a:solidFill>
            </a:endParaRPr>
          </a:p>
        </p:txBody>
      </p:sp>
      <p:sp>
        <p:nvSpPr>
          <p:cNvPr id="232" name="Google Shape;232;g33307f3e117_0_72"/>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a:solidFill>
                  <a:srgbClr val="FFFFFF"/>
                </a:solidFill>
                <a:latin typeface="Libre Baskerville"/>
                <a:ea typeface="Libre Baskerville"/>
                <a:cs typeface="Libre Baskerville"/>
                <a:sym typeface="Libre Baskerville"/>
              </a:rPr>
              <a:t>Preek Punte</a:t>
            </a:r>
            <a:endParaRPr sz="6000" b="0" i="0" u="none" strike="noStrike" cap="none">
              <a:solidFill>
                <a:srgbClr val="000000"/>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pic>
        <p:nvPicPr>
          <p:cNvPr id="237" name="Google Shape;237;p17"/>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238" name="Google Shape;238;p17"/>
          <p:cNvSpPr txBox="1"/>
          <p:nvPr/>
        </p:nvSpPr>
        <p:spPr>
          <a:xfrm>
            <a:off x="1028700" y="942975"/>
            <a:ext cx="10093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a:solidFill>
                  <a:srgbClr val="FFFFFF"/>
                </a:solidFill>
                <a:latin typeface="Libre Baskerville"/>
                <a:ea typeface="Libre Baskerville"/>
                <a:cs typeface="Libre Baskerville"/>
                <a:sym typeface="Libre Baskerville"/>
              </a:rPr>
              <a:t>Reflektiewe Vrae</a:t>
            </a:r>
            <a:endParaRPr sz="6000" b="0" i="0" u="none" strike="noStrike" cap="none">
              <a:solidFill>
                <a:srgbClr val="000000"/>
              </a:solidFill>
              <a:latin typeface="Arial"/>
              <a:ea typeface="Arial"/>
              <a:cs typeface="Arial"/>
              <a:sym typeface="Arial"/>
            </a:endParaRPr>
          </a:p>
        </p:txBody>
      </p:sp>
      <p:sp>
        <p:nvSpPr>
          <p:cNvPr id="239" name="Google Shape;239;p17"/>
          <p:cNvSpPr txBox="1"/>
          <p:nvPr/>
        </p:nvSpPr>
        <p:spPr>
          <a:xfrm>
            <a:off x="1028700" y="2496836"/>
            <a:ext cx="15758100" cy="1947000"/>
          </a:xfrm>
          <a:prstGeom prst="rect">
            <a:avLst/>
          </a:prstGeom>
          <a:noFill/>
          <a:ln>
            <a:noFill/>
          </a:ln>
        </p:spPr>
        <p:txBody>
          <a:bodyPr spcFirstLastPara="1" wrap="square" lIns="0" tIns="0" rIns="0" bIns="0" anchor="t" anchorCtr="0">
            <a:spAutoFit/>
          </a:bodyPr>
          <a:lstStyle/>
          <a:p>
            <a:pPr marL="857250" marR="0" lvl="0" indent="-577850" algn="l" rtl="0">
              <a:lnSpc>
                <a:spcPct val="130000"/>
              </a:lnSpc>
              <a:spcBef>
                <a:spcPts val="0"/>
              </a:spcBef>
              <a:spcAft>
                <a:spcPts val="0"/>
              </a:spcAft>
              <a:buClr>
                <a:srgbClr val="FFFFFF"/>
              </a:buClr>
              <a:buSzPts val="5500"/>
              <a:buFont typeface="Arial"/>
              <a:buAutoNum type="arabicPeriod"/>
            </a:pPr>
            <a:r>
              <a:rPr lang="en-US" sz="5500">
                <a:solidFill>
                  <a:srgbClr val="FFFFFF"/>
                </a:solidFill>
              </a:rPr>
              <a:t>Wanneer laas het jy die woord verkondig, buite kerk en kleingroep?</a:t>
            </a:r>
            <a:endParaRPr sz="5500" b="0" i="0" u="none" strike="noStrike" cap="none">
              <a:solidFill>
                <a:srgbClr val="FFFFFF"/>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pic>
        <p:nvPicPr>
          <p:cNvPr id="244" name="Google Shape;244;g33c96cb6cc2_0_40"/>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245" name="Google Shape;245;g33c96cb6cc2_0_40"/>
          <p:cNvSpPr txBox="1"/>
          <p:nvPr/>
        </p:nvSpPr>
        <p:spPr>
          <a:xfrm>
            <a:off x="1028700" y="942975"/>
            <a:ext cx="10093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a:solidFill>
                  <a:srgbClr val="FFFFFF"/>
                </a:solidFill>
                <a:latin typeface="Libre Baskerville"/>
                <a:ea typeface="Libre Baskerville"/>
                <a:cs typeface="Libre Baskerville"/>
                <a:sym typeface="Libre Baskerville"/>
              </a:rPr>
              <a:t>Reflektiewe Vrae</a:t>
            </a:r>
            <a:endParaRPr sz="6000" b="0" i="0" u="none" strike="noStrike" cap="none">
              <a:solidFill>
                <a:srgbClr val="000000"/>
              </a:solidFill>
              <a:latin typeface="Arial"/>
              <a:ea typeface="Arial"/>
              <a:cs typeface="Arial"/>
              <a:sym typeface="Arial"/>
            </a:endParaRPr>
          </a:p>
        </p:txBody>
      </p:sp>
      <p:sp>
        <p:nvSpPr>
          <p:cNvPr id="246" name="Google Shape;246;g33c96cb6cc2_0_40"/>
          <p:cNvSpPr txBox="1"/>
          <p:nvPr/>
        </p:nvSpPr>
        <p:spPr>
          <a:xfrm>
            <a:off x="1028700" y="2496836"/>
            <a:ext cx="15758100" cy="4148400"/>
          </a:xfrm>
          <a:prstGeom prst="rect">
            <a:avLst/>
          </a:prstGeom>
          <a:noFill/>
          <a:ln>
            <a:noFill/>
          </a:ln>
        </p:spPr>
        <p:txBody>
          <a:bodyPr spcFirstLastPara="1" wrap="square" lIns="0" tIns="0" rIns="0" bIns="0" anchor="t" anchorCtr="0">
            <a:spAutoFit/>
          </a:bodyPr>
          <a:lstStyle/>
          <a:p>
            <a:pPr marL="857250" marR="0" lvl="0" indent="-577850" algn="l" rtl="0">
              <a:lnSpc>
                <a:spcPct val="130000"/>
              </a:lnSpc>
              <a:spcBef>
                <a:spcPts val="0"/>
              </a:spcBef>
              <a:spcAft>
                <a:spcPts val="0"/>
              </a:spcAft>
              <a:buClr>
                <a:srgbClr val="FFFFFF"/>
              </a:buClr>
              <a:buSzPts val="5500"/>
              <a:buFont typeface="Arial"/>
              <a:buAutoNum type="arabicPeriod"/>
            </a:pPr>
            <a:r>
              <a:rPr lang="en-US" sz="5500">
                <a:solidFill>
                  <a:srgbClr val="FFFFFF"/>
                </a:solidFill>
              </a:rPr>
              <a:t>Wanneer laas het jy die woord verkondig, buite kerk en kleingroep?</a:t>
            </a:r>
            <a:endParaRPr sz="5500">
              <a:solidFill>
                <a:srgbClr val="FFFFFF"/>
              </a:solidFill>
            </a:endParaRPr>
          </a:p>
          <a:p>
            <a:pPr marL="857250" marR="0" lvl="0" indent="-577850" algn="l" rtl="0">
              <a:lnSpc>
                <a:spcPct val="130000"/>
              </a:lnSpc>
              <a:spcBef>
                <a:spcPts val="0"/>
              </a:spcBef>
              <a:spcAft>
                <a:spcPts val="0"/>
              </a:spcAft>
              <a:buClr>
                <a:srgbClr val="FFFFFF"/>
              </a:buClr>
              <a:buSzPts val="5500"/>
              <a:buFont typeface="Arial"/>
              <a:buAutoNum type="arabicPeriod"/>
            </a:pPr>
            <a:r>
              <a:rPr lang="en-US" sz="5500">
                <a:solidFill>
                  <a:srgbClr val="FFFFFF"/>
                </a:solidFill>
              </a:rPr>
              <a:t>Is daar 'n moeilike gesprek wat jy moet hê wat jy opsy gesit en vertraag het?</a:t>
            </a:r>
            <a:endParaRPr sz="5500">
              <a:solidFill>
                <a:srgbClr val="FFFFFF"/>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pic>
        <p:nvPicPr>
          <p:cNvPr id="251" name="Google Shape;251;g33c96cb6cc2_0_46"/>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252" name="Google Shape;252;g33c96cb6cc2_0_46"/>
          <p:cNvSpPr txBox="1"/>
          <p:nvPr/>
        </p:nvSpPr>
        <p:spPr>
          <a:xfrm>
            <a:off x="1028700" y="942975"/>
            <a:ext cx="10093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a:solidFill>
                  <a:srgbClr val="FFFFFF"/>
                </a:solidFill>
                <a:latin typeface="Libre Baskerville"/>
                <a:ea typeface="Libre Baskerville"/>
                <a:cs typeface="Libre Baskerville"/>
                <a:sym typeface="Libre Baskerville"/>
              </a:rPr>
              <a:t>Reflektiewe Vrae</a:t>
            </a:r>
            <a:endParaRPr sz="6000" b="0" i="0" u="none" strike="noStrike" cap="none">
              <a:solidFill>
                <a:srgbClr val="000000"/>
              </a:solidFill>
              <a:latin typeface="Arial"/>
              <a:ea typeface="Arial"/>
              <a:cs typeface="Arial"/>
              <a:sym typeface="Arial"/>
            </a:endParaRPr>
          </a:p>
        </p:txBody>
      </p:sp>
      <p:sp>
        <p:nvSpPr>
          <p:cNvPr id="253" name="Google Shape;253;g33c96cb6cc2_0_46"/>
          <p:cNvSpPr txBox="1"/>
          <p:nvPr/>
        </p:nvSpPr>
        <p:spPr>
          <a:xfrm>
            <a:off x="1028700" y="2496836"/>
            <a:ext cx="15758100" cy="7449900"/>
          </a:xfrm>
          <a:prstGeom prst="rect">
            <a:avLst/>
          </a:prstGeom>
          <a:noFill/>
          <a:ln>
            <a:noFill/>
          </a:ln>
        </p:spPr>
        <p:txBody>
          <a:bodyPr spcFirstLastPara="1" wrap="square" lIns="0" tIns="0" rIns="0" bIns="0" anchor="t" anchorCtr="0">
            <a:spAutoFit/>
          </a:bodyPr>
          <a:lstStyle/>
          <a:p>
            <a:pPr marL="857250" marR="0" lvl="0" indent="-577850" algn="l" rtl="0">
              <a:lnSpc>
                <a:spcPct val="130000"/>
              </a:lnSpc>
              <a:spcBef>
                <a:spcPts val="0"/>
              </a:spcBef>
              <a:spcAft>
                <a:spcPts val="0"/>
              </a:spcAft>
              <a:buClr>
                <a:srgbClr val="FFFFFF"/>
              </a:buClr>
              <a:buSzPts val="5500"/>
              <a:buFont typeface="Arial"/>
              <a:buAutoNum type="arabicPeriod"/>
            </a:pPr>
            <a:r>
              <a:rPr lang="en-US" sz="5500">
                <a:solidFill>
                  <a:srgbClr val="FFFFFF"/>
                </a:solidFill>
              </a:rPr>
              <a:t>Wanneer laas het jy die woord verkondig, buite kerk en kleingroep?</a:t>
            </a:r>
            <a:endParaRPr sz="5500">
              <a:solidFill>
                <a:srgbClr val="FFFFFF"/>
              </a:solidFill>
            </a:endParaRPr>
          </a:p>
          <a:p>
            <a:pPr marL="857250" marR="0" lvl="0" indent="-577850" algn="l" rtl="0">
              <a:lnSpc>
                <a:spcPct val="130000"/>
              </a:lnSpc>
              <a:spcBef>
                <a:spcPts val="0"/>
              </a:spcBef>
              <a:spcAft>
                <a:spcPts val="0"/>
              </a:spcAft>
              <a:buClr>
                <a:srgbClr val="FFFFFF"/>
              </a:buClr>
              <a:buSzPts val="5500"/>
              <a:buFont typeface="Arial"/>
              <a:buAutoNum type="arabicPeriod"/>
            </a:pPr>
            <a:r>
              <a:rPr lang="en-US" sz="5500">
                <a:solidFill>
                  <a:srgbClr val="FFFFFF"/>
                </a:solidFill>
              </a:rPr>
              <a:t>Is daar 'n moeilike gesprek wat jy moet hê wat jy opsy gesit en vertraag het?</a:t>
            </a:r>
            <a:endParaRPr sz="5500">
              <a:solidFill>
                <a:srgbClr val="FFFFFF"/>
              </a:solidFill>
            </a:endParaRPr>
          </a:p>
          <a:p>
            <a:pPr marL="857250" marR="0" lvl="0" indent="-577850" algn="l" rtl="0">
              <a:lnSpc>
                <a:spcPct val="130000"/>
              </a:lnSpc>
              <a:spcBef>
                <a:spcPts val="0"/>
              </a:spcBef>
              <a:spcAft>
                <a:spcPts val="0"/>
              </a:spcAft>
              <a:buClr>
                <a:srgbClr val="FFFFFF"/>
              </a:buClr>
              <a:buSzPts val="5500"/>
              <a:buFont typeface="Arial"/>
              <a:buAutoNum type="arabicPeriod"/>
            </a:pPr>
            <a:r>
              <a:rPr lang="en-US" sz="5500">
                <a:solidFill>
                  <a:srgbClr val="FFFFFF"/>
                </a:solidFill>
              </a:rPr>
              <a:t>Is daar iemand wat jy moet vergewe, want om dit nie te doen nie, is ongehoorsaamheid teenoor God.</a:t>
            </a:r>
            <a:endParaRPr sz="550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pic>
        <p:nvPicPr>
          <p:cNvPr id="101" name="Google Shape;101;p4"/>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02" name="Google Shape;102;p4"/>
          <p:cNvSpPr txBox="1"/>
          <p:nvPr/>
        </p:nvSpPr>
        <p:spPr>
          <a:xfrm>
            <a:off x="1028700" y="830125"/>
            <a:ext cx="110826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a:solidFill>
                  <a:srgbClr val="FFFFFF"/>
                </a:solidFill>
                <a:latin typeface="Libre Baskerville"/>
                <a:ea typeface="Libre Baskerville"/>
                <a:cs typeface="Libre Baskerville"/>
                <a:sym typeface="Libre Baskerville"/>
              </a:rPr>
              <a:t>1</a:t>
            </a:r>
            <a:r>
              <a:rPr lang="en-US" sz="6000" b="1" i="0" u="none" strike="noStrike" cap="none">
                <a:solidFill>
                  <a:srgbClr val="FFFFFF"/>
                </a:solidFill>
                <a:latin typeface="Libre Baskerville"/>
                <a:ea typeface="Libre Baskerville"/>
                <a:cs typeface="Libre Baskerville"/>
                <a:sym typeface="Libre Baskerville"/>
              </a:rPr>
              <a:t> Samuel 2:29-30 (</a:t>
            </a:r>
            <a:r>
              <a:rPr lang="en-US" sz="6000" b="1">
                <a:solidFill>
                  <a:srgbClr val="FFFFFF"/>
                </a:solidFill>
                <a:latin typeface="Libre Baskerville"/>
                <a:ea typeface="Libre Baskerville"/>
                <a:cs typeface="Libre Baskerville"/>
                <a:sym typeface="Libre Baskerville"/>
              </a:rPr>
              <a:t>2020</a:t>
            </a:r>
            <a:r>
              <a:rPr lang="en-US" sz="6000" b="1" i="0" u="none" strike="noStrike" cap="none">
                <a:solidFill>
                  <a:srgbClr val="FFFFFF"/>
                </a:solidFill>
                <a:latin typeface="Libre Baskerville"/>
                <a:ea typeface="Libre Baskerville"/>
                <a:cs typeface="Libre Baskerville"/>
                <a:sym typeface="Libre Baskerville"/>
              </a:rPr>
              <a:t>)</a:t>
            </a:r>
            <a:endParaRPr sz="6000" b="0" i="0" u="none" strike="noStrike" cap="none">
              <a:solidFill>
                <a:srgbClr val="000000"/>
              </a:solidFill>
              <a:latin typeface="Arial"/>
              <a:ea typeface="Arial"/>
              <a:cs typeface="Arial"/>
              <a:sym typeface="Arial"/>
            </a:endParaRPr>
          </a:p>
        </p:txBody>
      </p:sp>
      <p:sp>
        <p:nvSpPr>
          <p:cNvPr id="103" name="Google Shape;103;p4"/>
          <p:cNvSpPr txBox="1"/>
          <p:nvPr/>
        </p:nvSpPr>
        <p:spPr>
          <a:xfrm>
            <a:off x="1028700" y="2030600"/>
            <a:ext cx="16205400" cy="7542900"/>
          </a:xfrm>
          <a:prstGeom prst="rect">
            <a:avLst/>
          </a:prstGeom>
          <a:noFill/>
          <a:ln>
            <a:noFill/>
          </a:ln>
        </p:spPr>
        <p:txBody>
          <a:bodyPr spcFirstLastPara="1" wrap="square" lIns="0" tIns="0" rIns="0" bIns="0" anchor="t" anchorCtr="0">
            <a:spAutoFit/>
          </a:bodyPr>
          <a:lstStyle/>
          <a:p>
            <a:pPr marL="0" marR="0" lvl="0" indent="0" algn="l" rtl="0">
              <a:lnSpc>
                <a:spcPct val="113000"/>
              </a:lnSpc>
              <a:spcBef>
                <a:spcPts val="0"/>
              </a:spcBef>
              <a:spcAft>
                <a:spcPts val="0"/>
              </a:spcAft>
              <a:buClr>
                <a:srgbClr val="000000"/>
              </a:buClr>
              <a:buSzPts val="5500"/>
              <a:buFont typeface="Arial"/>
              <a:buNone/>
            </a:pPr>
            <a:r>
              <a:rPr lang="en-US" sz="5500" b="1" i="0" u="none" strike="noStrike" cap="none">
                <a:solidFill>
                  <a:srgbClr val="FFFFFF"/>
                </a:solidFill>
                <a:latin typeface="Arial"/>
                <a:ea typeface="Arial"/>
                <a:cs typeface="Arial"/>
                <a:sym typeface="Arial"/>
              </a:rPr>
              <a:t>29</a:t>
            </a:r>
            <a:r>
              <a:rPr lang="en-US" sz="5500" b="0" i="0" u="none" strike="noStrike" cap="none">
                <a:solidFill>
                  <a:srgbClr val="FFFFFF"/>
                </a:solidFill>
                <a:latin typeface="Arial"/>
                <a:ea typeface="Arial"/>
                <a:cs typeface="Arial"/>
                <a:sym typeface="Arial"/>
              </a:rPr>
              <a:t> </a:t>
            </a:r>
            <a:r>
              <a:rPr lang="en-US" sz="5500">
                <a:solidFill>
                  <a:srgbClr val="FFFFFF"/>
                </a:solidFill>
              </a:rPr>
              <a:t>Waarom verag julle my diereoffer en my graanoffer waarvoor Ek voorskrifte in my woonplek gegee het? En waarom ag jy jou seuns belangriker as vir My, deurdat julle julle vet maak met die beste uit al die offers van my volk Israel? </a:t>
            </a:r>
            <a:r>
              <a:rPr lang="en-US" sz="5500" b="1" i="0" u="none" strike="noStrike" cap="none">
                <a:solidFill>
                  <a:srgbClr val="FFFFFF"/>
                </a:solidFill>
                <a:latin typeface="Arial"/>
                <a:ea typeface="Arial"/>
                <a:cs typeface="Arial"/>
                <a:sym typeface="Arial"/>
              </a:rPr>
              <a:t>30</a:t>
            </a:r>
            <a:r>
              <a:rPr lang="en-US" sz="5500" b="0" i="0" u="none" strike="noStrike" cap="none">
                <a:solidFill>
                  <a:srgbClr val="FFFFFF"/>
                </a:solidFill>
                <a:latin typeface="Arial"/>
                <a:ea typeface="Arial"/>
                <a:cs typeface="Arial"/>
                <a:sym typeface="Arial"/>
              </a:rPr>
              <a:t> Daarom lewer die Here die God van Israel uitspraak: Ek het nadruklik gesê: Jou huis en jou nageslag sal My altyd in die tempel dien.</a:t>
            </a:r>
            <a:endParaRPr sz="5500">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pic>
        <p:nvPicPr>
          <p:cNvPr id="108" name="Google Shape;108;g33c96cb6cc2_0_3"/>
          <p:cNvPicPr preferRelativeResize="0"/>
          <p:nvPr/>
        </p:nvPicPr>
        <p:blipFill rotWithShape="1">
          <a:blip r:embed="rId3">
            <a:alphaModFix/>
          </a:blip>
          <a:srcRect t="17821" b="1318"/>
          <a:stretch/>
        </p:blipFill>
        <p:spPr>
          <a:xfrm>
            <a:off x="-56525" y="-26675"/>
            <a:ext cx="18401050" cy="10340325"/>
          </a:xfrm>
          <a:prstGeom prst="rect">
            <a:avLst/>
          </a:prstGeom>
          <a:noFill/>
          <a:ln>
            <a:noFill/>
          </a:ln>
        </p:spPr>
      </p:pic>
      <p:sp>
        <p:nvSpPr>
          <p:cNvPr id="109" name="Google Shape;109;g33c96cb6cc2_0_3"/>
          <p:cNvSpPr txBox="1"/>
          <p:nvPr/>
        </p:nvSpPr>
        <p:spPr>
          <a:xfrm>
            <a:off x="1028700" y="942975"/>
            <a:ext cx="10843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a:solidFill>
                  <a:srgbClr val="FFFFFF"/>
                </a:solidFill>
                <a:latin typeface="Libre Baskerville"/>
                <a:ea typeface="Libre Baskerville"/>
                <a:cs typeface="Libre Baskerville"/>
                <a:sym typeface="Libre Baskerville"/>
              </a:rPr>
              <a:t>1</a:t>
            </a:r>
            <a:r>
              <a:rPr lang="en-US" sz="6000" b="1" i="0" u="none" strike="noStrike" cap="none">
                <a:solidFill>
                  <a:srgbClr val="FFFFFF"/>
                </a:solidFill>
                <a:latin typeface="Libre Baskerville"/>
                <a:ea typeface="Libre Baskerville"/>
                <a:cs typeface="Libre Baskerville"/>
                <a:sym typeface="Libre Baskerville"/>
              </a:rPr>
              <a:t> Samuel 2:29-30 (</a:t>
            </a:r>
            <a:r>
              <a:rPr lang="en-US" sz="6000" b="1">
                <a:solidFill>
                  <a:srgbClr val="FFFFFF"/>
                </a:solidFill>
                <a:latin typeface="Libre Baskerville"/>
                <a:ea typeface="Libre Baskerville"/>
                <a:cs typeface="Libre Baskerville"/>
                <a:sym typeface="Libre Baskerville"/>
              </a:rPr>
              <a:t>2020</a:t>
            </a:r>
            <a:r>
              <a:rPr lang="en-US" sz="6000" b="1" i="0" u="none" strike="noStrike" cap="none">
                <a:solidFill>
                  <a:srgbClr val="FFFFFF"/>
                </a:solidFill>
                <a:latin typeface="Libre Baskerville"/>
                <a:ea typeface="Libre Baskerville"/>
                <a:cs typeface="Libre Baskerville"/>
                <a:sym typeface="Libre Baskerville"/>
              </a:rPr>
              <a:t>)</a:t>
            </a:r>
            <a:endParaRPr sz="6000" b="0" i="0" u="none" strike="noStrike" cap="none">
              <a:solidFill>
                <a:srgbClr val="000000"/>
              </a:solidFill>
              <a:latin typeface="Arial"/>
              <a:ea typeface="Arial"/>
              <a:cs typeface="Arial"/>
              <a:sym typeface="Arial"/>
            </a:endParaRPr>
          </a:p>
        </p:txBody>
      </p:sp>
      <p:sp>
        <p:nvSpPr>
          <p:cNvPr id="110" name="Google Shape;110;g33c96cb6cc2_0_3"/>
          <p:cNvSpPr txBox="1"/>
          <p:nvPr/>
        </p:nvSpPr>
        <p:spPr>
          <a:xfrm>
            <a:off x="1028700" y="2487298"/>
            <a:ext cx="16230600" cy="2760000"/>
          </a:xfrm>
          <a:prstGeom prst="rect">
            <a:avLst/>
          </a:prstGeom>
          <a:noFill/>
          <a:ln>
            <a:noFill/>
          </a:ln>
        </p:spPr>
        <p:txBody>
          <a:bodyPr spcFirstLastPara="1" wrap="square" lIns="0" tIns="0" rIns="0" bIns="0" anchor="t" anchorCtr="0">
            <a:spAutoFit/>
          </a:bodyPr>
          <a:lstStyle/>
          <a:p>
            <a:pPr marL="0" marR="0" lvl="0" indent="0" algn="l" rtl="0">
              <a:lnSpc>
                <a:spcPct val="113000"/>
              </a:lnSpc>
              <a:spcBef>
                <a:spcPts val="0"/>
              </a:spcBef>
              <a:spcAft>
                <a:spcPts val="0"/>
              </a:spcAft>
              <a:buClr>
                <a:srgbClr val="000000"/>
              </a:buClr>
              <a:buSzPts val="5500"/>
              <a:buFont typeface="Arial"/>
              <a:buNone/>
            </a:pPr>
            <a:r>
              <a:rPr lang="en-US" sz="5500">
                <a:solidFill>
                  <a:srgbClr val="FFFFFF"/>
                </a:solidFill>
              </a:rPr>
              <a:t>Maar nou sê Ek, die Here: Dit sal nie gebeur nie, want die een wat My eer, sal Ek eer, en die een wat My minag, sal Ek minag.</a:t>
            </a:r>
            <a:endParaRPr sz="5500" b="0" i="0" u="none" strike="noStrike" cap="non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pic>
        <p:nvPicPr>
          <p:cNvPr id="115" name="Google Shape;115;g2e3de535ef2_0_0"/>
          <p:cNvPicPr preferRelativeResize="0"/>
          <p:nvPr/>
        </p:nvPicPr>
        <p:blipFill rotWithShape="1">
          <a:blip r:embed="rId3">
            <a:alphaModFix/>
          </a:blip>
          <a:srcRect t="17821" b="1318"/>
          <a:stretch/>
        </p:blipFill>
        <p:spPr>
          <a:xfrm>
            <a:off x="-56525" y="-26675"/>
            <a:ext cx="18401050" cy="10340325"/>
          </a:xfrm>
          <a:prstGeom prst="rect">
            <a:avLst/>
          </a:prstGeom>
          <a:noFill/>
          <a:ln>
            <a:noFill/>
          </a:ln>
        </p:spPr>
      </p:pic>
      <p:sp>
        <p:nvSpPr>
          <p:cNvPr id="116" name="Google Shape;116;g2e3de535ef2_0_0"/>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a:solidFill>
                  <a:srgbClr val="FFFFFF"/>
                </a:solidFill>
                <a:latin typeface="Libre Baskerville"/>
                <a:ea typeface="Libre Baskerville"/>
                <a:cs typeface="Libre Baskerville"/>
                <a:sym typeface="Libre Baskerville"/>
              </a:rPr>
              <a:t>Jakobus 4:17</a:t>
            </a:r>
            <a:r>
              <a:rPr lang="en-US" sz="6000" b="1" i="0" u="none" strike="noStrike" cap="none">
                <a:solidFill>
                  <a:srgbClr val="FFFFFF"/>
                </a:solidFill>
                <a:latin typeface="Libre Baskerville"/>
                <a:ea typeface="Libre Baskerville"/>
                <a:cs typeface="Libre Baskerville"/>
                <a:sym typeface="Libre Baskerville"/>
              </a:rPr>
              <a:t> (</a:t>
            </a:r>
            <a:r>
              <a:rPr lang="en-US" sz="6000" b="1">
                <a:solidFill>
                  <a:srgbClr val="FFFFFF"/>
                </a:solidFill>
                <a:latin typeface="Libre Baskerville"/>
                <a:ea typeface="Libre Baskerville"/>
                <a:cs typeface="Libre Baskerville"/>
                <a:sym typeface="Libre Baskerville"/>
              </a:rPr>
              <a:t>2020</a:t>
            </a:r>
            <a:r>
              <a:rPr lang="en-US" sz="6000" b="1" i="0" u="none" strike="noStrike" cap="none">
                <a:solidFill>
                  <a:srgbClr val="FFFFFF"/>
                </a:solidFill>
                <a:latin typeface="Libre Baskerville"/>
                <a:ea typeface="Libre Baskerville"/>
                <a:cs typeface="Libre Baskerville"/>
                <a:sym typeface="Libre Baskerville"/>
              </a:rPr>
              <a:t>)</a:t>
            </a:r>
            <a:endParaRPr sz="6000" b="0" i="0" u="none" strike="noStrike" cap="none">
              <a:solidFill>
                <a:srgbClr val="000000"/>
              </a:solidFill>
              <a:latin typeface="Arial"/>
              <a:ea typeface="Arial"/>
              <a:cs typeface="Arial"/>
              <a:sym typeface="Arial"/>
            </a:endParaRPr>
          </a:p>
        </p:txBody>
      </p:sp>
      <p:sp>
        <p:nvSpPr>
          <p:cNvPr id="117" name="Google Shape;117;g2e3de535ef2_0_0"/>
          <p:cNvSpPr txBox="1"/>
          <p:nvPr/>
        </p:nvSpPr>
        <p:spPr>
          <a:xfrm>
            <a:off x="1028700" y="2487298"/>
            <a:ext cx="16230600" cy="1803300"/>
          </a:xfrm>
          <a:prstGeom prst="rect">
            <a:avLst/>
          </a:prstGeom>
          <a:noFill/>
          <a:ln>
            <a:noFill/>
          </a:ln>
        </p:spPr>
        <p:txBody>
          <a:bodyPr spcFirstLastPara="1" wrap="square" lIns="0" tIns="0" rIns="0" bIns="0" anchor="t" anchorCtr="0">
            <a:spAutoFit/>
          </a:bodyPr>
          <a:lstStyle/>
          <a:p>
            <a:pPr marL="0" marR="0" lvl="0" indent="0" algn="l" rtl="0">
              <a:lnSpc>
                <a:spcPct val="113000"/>
              </a:lnSpc>
              <a:spcBef>
                <a:spcPts val="0"/>
              </a:spcBef>
              <a:spcAft>
                <a:spcPts val="0"/>
              </a:spcAft>
              <a:buClr>
                <a:srgbClr val="000000"/>
              </a:buClr>
              <a:buSzPts val="5500"/>
              <a:buFont typeface="Arial"/>
              <a:buNone/>
            </a:pPr>
            <a:r>
              <a:rPr lang="en-US" sz="5500" b="1">
                <a:solidFill>
                  <a:srgbClr val="FFFFFF"/>
                </a:solidFill>
              </a:rPr>
              <a:t>17</a:t>
            </a:r>
            <a:r>
              <a:rPr lang="en-US" sz="5500">
                <a:solidFill>
                  <a:srgbClr val="FFFFFF"/>
                </a:solidFill>
              </a:rPr>
              <a:t> As iemand weet om die goeie te doen en dit nie doen nie, is dit vir hom sonde.</a:t>
            </a:r>
            <a:endParaRPr sz="5500" b="0" i="0" u="none" strike="noStrike" cap="non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pic>
        <p:nvPicPr>
          <p:cNvPr id="122" name="Google Shape;122;g33c96cb6cc2_0_9"/>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sp>
        <p:nvSpPr>
          <p:cNvPr id="123" name="Google Shape;123;g33c96cb6cc2_0_9"/>
          <p:cNvSpPr txBox="1"/>
          <p:nvPr/>
        </p:nvSpPr>
        <p:spPr>
          <a:xfrm>
            <a:off x="1028700" y="2487298"/>
            <a:ext cx="16230600" cy="846600"/>
          </a:xfrm>
          <a:prstGeom prst="rect">
            <a:avLst/>
          </a:prstGeom>
          <a:noFill/>
          <a:ln>
            <a:noFill/>
          </a:ln>
        </p:spPr>
        <p:txBody>
          <a:bodyPr spcFirstLastPara="1" wrap="square" lIns="0" tIns="0" rIns="0" bIns="0" anchor="t" anchorCtr="0">
            <a:spAutoFit/>
          </a:bodyPr>
          <a:lstStyle/>
          <a:p>
            <a:pPr marL="971550" marR="0" lvl="0" indent="-520700" algn="l" rtl="0">
              <a:lnSpc>
                <a:spcPct val="135000"/>
              </a:lnSpc>
              <a:spcBef>
                <a:spcPts val="0"/>
              </a:spcBef>
              <a:spcAft>
                <a:spcPts val="0"/>
              </a:spcAft>
              <a:buClr>
                <a:srgbClr val="FFFFFF"/>
              </a:buClr>
              <a:buSzPts val="5500"/>
              <a:buFont typeface="Arial"/>
              <a:buAutoNum type="arabicPeriod"/>
            </a:pPr>
            <a:r>
              <a:rPr lang="en-US" sz="5500" b="1">
                <a:solidFill>
                  <a:srgbClr val="FFFFFF"/>
                </a:solidFill>
              </a:rPr>
              <a:t>Gehoorsaam</a:t>
            </a:r>
            <a:r>
              <a:rPr lang="en-US" sz="5500" b="1" i="0" u="none" strike="noStrike" cap="none">
                <a:solidFill>
                  <a:srgbClr val="FFFFFF"/>
                </a:solidFill>
                <a:latin typeface="Arial"/>
                <a:ea typeface="Arial"/>
                <a:cs typeface="Arial"/>
                <a:sym typeface="Arial"/>
              </a:rPr>
              <a:t> God </a:t>
            </a:r>
            <a:r>
              <a:rPr lang="en-US" sz="5500" b="1">
                <a:solidFill>
                  <a:srgbClr val="FFFFFF"/>
                </a:solidFill>
              </a:rPr>
              <a:t>dadelik</a:t>
            </a:r>
            <a:r>
              <a:rPr lang="en-US" sz="5500" b="1" i="0" u="none" strike="noStrike" cap="none">
                <a:solidFill>
                  <a:srgbClr val="FFFFFF"/>
                </a:solidFill>
                <a:latin typeface="Arial"/>
                <a:ea typeface="Arial"/>
                <a:cs typeface="Arial"/>
                <a:sym typeface="Arial"/>
              </a:rPr>
              <a:t>.</a:t>
            </a:r>
            <a:endParaRPr sz="5500" b="1" i="0" u="none" strike="noStrike" cap="none">
              <a:solidFill>
                <a:srgbClr val="FFFFFF"/>
              </a:solidFill>
              <a:latin typeface="Arial"/>
              <a:ea typeface="Arial"/>
              <a:cs typeface="Arial"/>
              <a:sym typeface="Arial"/>
            </a:endParaRPr>
          </a:p>
        </p:txBody>
      </p:sp>
      <p:sp>
        <p:nvSpPr>
          <p:cNvPr id="124" name="Google Shape;124;g33c96cb6cc2_0_9"/>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a:solidFill>
                  <a:srgbClr val="FFFFFF"/>
                </a:solidFill>
                <a:latin typeface="Libre Baskerville"/>
                <a:ea typeface="Libre Baskerville"/>
                <a:cs typeface="Libre Baskerville"/>
                <a:sym typeface="Libre Baskerville"/>
              </a:rPr>
              <a:t>Preek Punte</a:t>
            </a:r>
            <a:endParaRPr sz="6000" b="0" i="0" u="none" strike="noStrike" cap="non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pic>
        <p:nvPicPr>
          <p:cNvPr id="129" name="Google Shape;129;g333037615a3_0_0"/>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pic>
        <p:nvPicPr>
          <p:cNvPr id="130" name="Google Shape;130;g333037615a3_0_0"/>
          <p:cNvPicPr preferRelativeResize="0"/>
          <p:nvPr/>
        </p:nvPicPr>
        <p:blipFill rotWithShape="1">
          <a:blip r:embed="rId3">
            <a:alphaModFix/>
          </a:blip>
          <a:srcRect t="17821" b="1318"/>
          <a:stretch/>
        </p:blipFill>
        <p:spPr>
          <a:xfrm>
            <a:off x="-56525" y="-26675"/>
            <a:ext cx="18401050" cy="10340325"/>
          </a:xfrm>
          <a:prstGeom prst="rect">
            <a:avLst/>
          </a:prstGeom>
          <a:noFill/>
          <a:ln>
            <a:noFill/>
          </a:ln>
        </p:spPr>
      </p:pic>
      <p:sp>
        <p:nvSpPr>
          <p:cNvPr id="131" name="Google Shape;131;g333037615a3_0_0"/>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a:solidFill>
                  <a:srgbClr val="FFFFFF"/>
                </a:solidFill>
                <a:latin typeface="Libre Baskerville"/>
                <a:ea typeface="Libre Baskerville"/>
                <a:cs typeface="Libre Baskerville"/>
                <a:sym typeface="Libre Baskerville"/>
              </a:rPr>
              <a:t>Psalm 119:60</a:t>
            </a:r>
            <a:r>
              <a:rPr lang="en-US" sz="6000" b="1" i="0" u="none" strike="noStrike" cap="none">
                <a:solidFill>
                  <a:srgbClr val="FFFFFF"/>
                </a:solidFill>
                <a:latin typeface="Libre Baskerville"/>
                <a:ea typeface="Libre Baskerville"/>
                <a:cs typeface="Libre Baskerville"/>
                <a:sym typeface="Libre Baskerville"/>
              </a:rPr>
              <a:t> (</a:t>
            </a:r>
            <a:r>
              <a:rPr lang="en-US" sz="6000" b="1">
                <a:solidFill>
                  <a:srgbClr val="FFFFFF"/>
                </a:solidFill>
                <a:latin typeface="Libre Baskerville"/>
                <a:ea typeface="Libre Baskerville"/>
                <a:cs typeface="Libre Baskerville"/>
                <a:sym typeface="Libre Baskerville"/>
              </a:rPr>
              <a:t>2020</a:t>
            </a:r>
            <a:r>
              <a:rPr lang="en-US" sz="6000" b="1" i="0" u="none" strike="noStrike" cap="none">
                <a:solidFill>
                  <a:srgbClr val="FFFFFF"/>
                </a:solidFill>
                <a:latin typeface="Libre Baskerville"/>
                <a:ea typeface="Libre Baskerville"/>
                <a:cs typeface="Libre Baskerville"/>
                <a:sym typeface="Libre Baskerville"/>
              </a:rPr>
              <a:t>)</a:t>
            </a:r>
            <a:endParaRPr sz="6000" b="0" i="0" u="none" strike="noStrike" cap="none">
              <a:solidFill>
                <a:srgbClr val="000000"/>
              </a:solidFill>
              <a:latin typeface="Arial"/>
              <a:ea typeface="Arial"/>
              <a:cs typeface="Arial"/>
              <a:sym typeface="Arial"/>
            </a:endParaRPr>
          </a:p>
        </p:txBody>
      </p:sp>
      <p:sp>
        <p:nvSpPr>
          <p:cNvPr id="132" name="Google Shape;132;g333037615a3_0_0"/>
          <p:cNvSpPr txBox="1"/>
          <p:nvPr/>
        </p:nvSpPr>
        <p:spPr>
          <a:xfrm>
            <a:off x="1028700" y="2487298"/>
            <a:ext cx="16230600" cy="1803300"/>
          </a:xfrm>
          <a:prstGeom prst="rect">
            <a:avLst/>
          </a:prstGeom>
          <a:noFill/>
          <a:ln>
            <a:noFill/>
          </a:ln>
        </p:spPr>
        <p:txBody>
          <a:bodyPr spcFirstLastPara="1" wrap="square" lIns="0" tIns="0" rIns="0" bIns="0" anchor="t" anchorCtr="0">
            <a:spAutoFit/>
          </a:bodyPr>
          <a:lstStyle/>
          <a:p>
            <a:pPr marL="0" marR="0" lvl="0" indent="0" algn="l" rtl="0">
              <a:lnSpc>
                <a:spcPct val="113000"/>
              </a:lnSpc>
              <a:spcBef>
                <a:spcPts val="0"/>
              </a:spcBef>
              <a:spcAft>
                <a:spcPts val="0"/>
              </a:spcAft>
              <a:buClr>
                <a:srgbClr val="000000"/>
              </a:buClr>
              <a:buSzPts val="5500"/>
              <a:buFont typeface="Arial"/>
              <a:buNone/>
            </a:pPr>
            <a:r>
              <a:rPr lang="en-US" sz="5500" b="1">
                <a:solidFill>
                  <a:srgbClr val="FFFFFF"/>
                </a:solidFill>
              </a:rPr>
              <a:t>60</a:t>
            </a:r>
            <a:r>
              <a:rPr lang="en-US" sz="5500">
                <a:solidFill>
                  <a:srgbClr val="FFFFFF"/>
                </a:solidFill>
              </a:rPr>
              <a:t> Ek het my gehaas en nie getalm </a:t>
            </a:r>
            <a:endParaRPr sz="5500">
              <a:solidFill>
                <a:srgbClr val="FFFFFF"/>
              </a:solidFill>
            </a:endParaRPr>
          </a:p>
          <a:p>
            <a:pPr marL="0" marR="0" lvl="0" indent="0" algn="l" rtl="0">
              <a:lnSpc>
                <a:spcPct val="113000"/>
              </a:lnSpc>
              <a:spcBef>
                <a:spcPts val="0"/>
              </a:spcBef>
              <a:spcAft>
                <a:spcPts val="0"/>
              </a:spcAft>
              <a:buClr>
                <a:srgbClr val="000000"/>
              </a:buClr>
              <a:buSzPts val="5500"/>
              <a:buFont typeface="Arial"/>
              <a:buNone/>
            </a:pPr>
            <a:r>
              <a:rPr lang="en-US" sz="5500">
                <a:solidFill>
                  <a:srgbClr val="FFFFFF"/>
                </a:solidFill>
              </a:rPr>
              <a:t>om u bevele na te kom nie.</a:t>
            </a:r>
            <a:endParaRPr sz="5500" b="0" i="0" u="none" strike="noStrike" cap="non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pic>
        <p:nvPicPr>
          <p:cNvPr id="137" name="Google Shape;137;g333037615a3_0_7"/>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pic>
        <p:nvPicPr>
          <p:cNvPr id="138" name="Google Shape;138;g333037615a3_0_7"/>
          <p:cNvPicPr preferRelativeResize="0"/>
          <p:nvPr/>
        </p:nvPicPr>
        <p:blipFill rotWithShape="1">
          <a:blip r:embed="rId3">
            <a:alphaModFix/>
          </a:blip>
          <a:srcRect t="17821" b="1318"/>
          <a:stretch/>
        </p:blipFill>
        <p:spPr>
          <a:xfrm>
            <a:off x="-56525" y="-26675"/>
            <a:ext cx="18401050" cy="10340325"/>
          </a:xfrm>
          <a:prstGeom prst="rect">
            <a:avLst/>
          </a:prstGeom>
          <a:noFill/>
          <a:ln>
            <a:noFill/>
          </a:ln>
        </p:spPr>
      </p:pic>
      <p:sp>
        <p:nvSpPr>
          <p:cNvPr id="139" name="Google Shape;139;g333037615a3_0_7"/>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a:solidFill>
                  <a:srgbClr val="FFFFFF"/>
                </a:solidFill>
                <a:latin typeface="Libre Baskerville"/>
                <a:ea typeface="Libre Baskerville"/>
                <a:cs typeface="Libre Baskerville"/>
                <a:sym typeface="Libre Baskerville"/>
              </a:rPr>
              <a:t>Gen 22:1-3 </a:t>
            </a:r>
            <a:r>
              <a:rPr lang="en-US" sz="6000" b="1" i="0" u="none" strike="noStrike" cap="none">
                <a:solidFill>
                  <a:srgbClr val="FFFFFF"/>
                </a:solidFill>
                <a:latin typeface="Libre Baskerville"/>
                <a:ea typeface="Libre Baskerville"/>
                <a:cs typeface="Libre Baskerville"/>
                <a:sym typeface="Libre Baskerville"/>
              </a:rPr>
              <a:t>(</a:t>
            </a:r>
            <a:r>
              <a:rPr lang="en-US" sz="6000" b="1">
                <a:solidFill>
                  <a:srgbClr val="FFFFFF"/>
                </a:solidFill>
                <a:latin typeface="Libre Baskerville"/>
                <a:ea typeface="Libre Baskerville"/>
                <a:cs typeface="Libre Baskerville"/>
                <a:sym typeface="Libre Baskerville"/>
              </a:rPr>
              <a:t>2020</a:t>
            </a:r>
            <a:r>
              <a:rPr lang="en-US" sz="6000" b="1" i="0" u="none" strike="noStrike" cap="none">
                <a:solidFill>
                  <a:srgbClr val="FFFFFF"/>
                </a:solidFill>
                <a:latin typeface="Libre Baskerville"/>
                <a:ea typeface="Libre Baskerville"/>
                <a:cs typeface="Libre Baskerville"/>
                <a:sym typeface="Libre Baskerville"/>
              </a:rPr>
              <a:t>)</a:t>
            </a:r>
            <a:endParaRPr sz="6000" b="0" i="0" u="none" strike="noStrike" cap="none">
              <a:solidFill>
                <a:srgbClr val="000000"/>
              </a:solidFill>
              <a:latin typeface="Arial"/>
              <a:ea typeface="Arial"/>
              <a:cs typeface="Arial"/>
              <a:sym typeface="Arial"/>
            </a:endParaRPr>
          </a:p>
        </p:txBody>
      </p:sp>
      <p:sp>
        <p:nvSpPr>
          <p:cNvPr id="140" name="Google Shape;140;g333037615a3_0_7"/>
          <p:cNvSpPr txBox="1"/>
          <p:nvPr/>
        </p:nvSpPr>
        <p:spPr>
          <a:xfrm>
            <a:off x="1028700" y="2487298"/>
            <a:ext cx="16230600" cy="6586500"/>
          </a:xfrm>
          <a:prstGeom prst="rect">
            <a:avLst/>
          </a:prstGeom>
          <a:noFill/>
          <a:ln>
            <a:noFill/>
          </a:ln>
        </p:spPr>
        <p:txBody>
          <a:bodyPr spcFirstLastPara="1" wrap="square" lIns="0" tIns="0" rIns="0" bIns="0" anchor="t" anchorCtr="0">
            <a:spAutoFit/>
          </a:bodyPr>
          <a:lstStyle/>
          <a:p>
            <a:pPr marL="0" marR="0" lvl="0" indent="0" algn="l" rtl="0">
              <a:lnSpc>
                <a:spcPct val="113000"/>
              </a:lnSpc>
              <a:spcBef>
                <a:spcPts val="0"/>
              </a:spcBef>
              <a:spcAft>
                <a:spcPts val="0"/>
              </a:spcAft>
              <a:buClr>
                <a:srgbClr val="000000"/>
              </a:buClr>
              <a:buSzPts val="5500"/>
              <a:buFont typeface="Arial"/>
              <a:buNone/>
            </a:pPr>
            <a:r>
              <a:rPr lang="en-US" sz="5500" b="1">
                <a:solidFill>
                  <a:srgbClr val="FFFFFF"/>
                </a:solidFill>
              </a:rPr>
              <a:t>1</a:t>
            </a:r>
            <a:r>
              <a:rPr lang="en-US" sz="5500">
                <a:solidFill>
                  <a:srgbClr val="FFFFFF"/>
                </a:solidFill>
              </a:rPr>
              <a:t> Ná verloop van tyd het God Abraham op die proef gestel. “Abraham!” het Hy vir hom gesê; en hy het geantwoord: “Hier is ek.” </a:t>
            </a:r>
            <a:r>
              <a:rPr lang="en-US" sz="5500" b="1">
                <a:solidFill>
                  <a:srgbClr val="FFFFFF"/>
                </a:solidFill>
              </a:rPr>
              <a:t>2</a:t>
            </a:r>
            <a:r>
              <a:rPr lang="en-US" sz="5500">
                <a:solidFill>
                  <a:srgbClr val="FFFFFF"/>
                </a:solidFill>
              </a:rPr>
              <a:t> Toe sê God: “Neem jou seun Isak, jou enigste, wat jy liefhet; gaan dan na die gebied van Moria, en offer hom daar as  brandoffer op een van die berge wat Ek vir jou sal wys.”</a:t>
            </a:r>
            <a:endParaRPr sz="5500" b="0" i="0" u="none" strike="noStrike" cap="non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pic>
        <p:nvPicPr>
          <p:cNvPr id="145" name="Google Shape;145;g333037615a3_0_14"/>
          <p:cNvPicPr preferRelativeResize="0"/>
          <p:nvPr/>
        </p:nvPicPr>
        <p:blipFill rotWithShape="1">
          <a:blip r:embed="rId3">
            <a:alphaModFix/>
          </a:blip>
          <a:srcRect t="17821" b="1318"/>
          <a:stretch/>
        </p:blipFill>
        <p:spPr>
          <a:xfrm>
            <a:off x="-56525" y="-26662"/>
            <a:ext cx="18401050" cy="10340325"/>
          </a:xfrm>
          <a:prstGeom prst="rect">
            <a:avLst/>
          </a:prstGeom>
          <a:noFill/>
          <a:ln>
            <a:noFill/>
          </a:ln>
        </p:spPr>
      </p:pic>
      <p:pic>
        <p:nvPicPr>
          <p:cNvPr id="146" name="Google Shape;146;g333037615a3_0_14"/>
          <p:cNvPicPr preferRelativeResize="0"/>
          <p:nvPr/>
        </p:nvPicPr>
        <p:blipFill rotWithShape="1">
          <a:blip r:embed="rId3">
            <a:alphaModFix/>
          </a:blip>
          <a:srcRect t="17821" b="1318"/>
          <a:stretch/>
        </p:blipFill>
        <p:spPr>
          <a:xfrm>
            <a:off x="-56525" y="-26675"/>
            <a:ext cx="18401050" cy="10340325"/>
          </a:xfrm>
          <a:prstGeom prst="rect">
            <a:avLst/>
          </a:prstGeom>
          <a:noFill/>
          <a:ln>
            <a:noFill/>
          </a:ln>
        </p:spPr>
      </p:pic>
      <p:sp>
        <p:nvSpPr>
          <p:cNvPr id="147" name="Google Shape;147;g333037615a3_0_14"/>
          <p:cNvSpPr txBox="1"/>
          <p:nvPr/>
        </p:nvSpPr>
        <p:spPr>
          <a:xfrm>
            <a:off x="1028700" y="942975"/>
            <a:ext cx="9724200" cy="923400"/>
          </a:xfrm>
          <a:prstGeom prst="rect">
            <a:avLst/>
          </a:prstGeom>
          <a:noFill/>
          <a:ln>
            <a:noFill/>
          </a:ln>
        </p:spPr>
        <p:txBody>
          <a:bodyPr spcFirstLastPara="1" wrap="square" lIns="0" tIns="0" rIns="0" bIns="0" anchor="t" anchorCtr="0">
            <a:spAutoFit/>
          </a:bodyPr>
          <a:lstStyle/>
          <a:p>
            <a:pPr marL="0" marR="0" lvl="0" indent="0" algn="l" rtl="0">
              <a:lnSpc>
                <a:spcPct val="140000"/>
              </a:lnSpc>
              <a:spcBef>
                <a:spcPts val="0"/>
              </a:spcBef>
              <a:spcAft>
                <a:spcPts val="0"/>
              </a:spcAft>
              <a:buClr>
                <a:srgbClr val="000000"/>
              </a:buClr>
              <a:buSzPts val="6000"/>
              <a:buFont typeface="Arial"/>
              <a:buNone/>
            </a:pPr>
            <a:r>
              <a:rPr lang="en-US" sz="6000" b="1">
                <a:solidFill>
                  <a:srgbClr val="FFFFFF"/>
                </a:solidFill>
                <a:latin typeface="Libre Baskerville"/>
                <a:ea typeface="Libre Baskerville"/>
                <a:cs typeface="Libre Baskerville"/>
                <a:sym typeface="Libre Baskerville"/>
              </a:rPr>
              <a:t>Gen 22:1-3 </a:t>
            </a:r>
            <a:r>
              <a:rPr lang="en-US" sz="6000" b="1" i="0" u="none" strike="noStrike" cap="none">
                <a:solidFill>
                  <a:srgbClr val="FFFFFF"/>
                </a:solidFill>
                <a:latin typeface="Libre Baskerville"/>
                <a:ea typeface="Libre Baskerville"/>
                <a:cs typeface="Libre Baskerville"/>
                <a:sym typeface="Libre Baskerville"/>
              </a:rPr>
              <a:t>(</a:t>
            </a:r>
            <a:r>
              <a:rPr lang="en-US" sz="6000" b="1">
                <a:solidFill>
                  <a:srgbClr val="FFFFFF"/>
                </a:solidFill>
                <a:latin typeface="Libre Baskerville"/>
                <a:ea typeface="Libre Baskerville"/>
                <a:cs typeface="Libre Baskerville"/>
                <a:sym typeface="Libre Baskerville"/>
              </a:rPr>
              <a:t>2020</a:t>
            </a:r>
            <a:r>
              <a:rPr lang="en-US" sz="6000" b="1" i="0" u="none" strike="noStrike" cap="none">
                <a:solidFill>
                  <a:srgbClr val="FFFFFF"/>
                </a:solidFill>
                <a:latin typeface="Libre Baskerville"/>
                <a:ea typeface="Libre Baskerville"/>
                <a:cs typeface="Libre Baskerville"/>
                <a:sym typeface="Libre Baskerville"/>
              </a:rPr>
              <a:t>)</a:t>
            </a:r>
            <a:endParaRPr sz="6000" b="0" i="0" u="none" strike="noStrike" cap="none">
              <a:solidFill>
                <a:srgbClr val="000000"/>
              </a:solidFill>
              <a:latin typeface="Arial"/>
              <a:ea typeface="Arial"/>
              <a:cs typeface="Arial"/>
              <a:sym typeface="Arial"/>
            </a:endParaRPr>
          </a:p>
        </p:txBody>
      </p:sp>
      <p:sp>
        <p:nvSpPr>
          <p:cNvPr id="148" name="Google Shape;148;g333037615a3_0_14"/>
          <p:cNvSpPr txBox="1"/>
          <p:nvPr/>
        </p:nvSpPr>
        <p:spPr>
          <a:xfrm>
            <a:off x="1028700" y="2487298"/>
            <a:ext cx="16230600" cy="4673100"/>
          </a:xfrm>
          <a:prstGeom prst="rect">
            <a:avLst/>
          </a:prstGeom>
          <a:noFill/>
          <a:ln>
            <a:noFill/>
          </a:ln>
        </p:spPr>
        <p:txBody>
          <a:bodyPr spcFirstLastPara="1" wrap="square" lIns="0" tIns="0" rIns="0" bIns="0" anchor="t" anchorCtr="0">
            <a:spAutoFit/>
          </a:bodyPr>
          <a:lstStyle/>
          <a:p>
            <a:pPr marL="0" marR="0" lvl="0" indent="0" algn="l" rtl="0">
              <a:lnSpc>
                <a:spcPct val="113000"/>
              </a:lnSpc>
              <a:spcBef>
                <a:spcPts val="0"/>
              </a:spcBef>
              <a:spcAft>
                <a:spcPts val="0"/>
              </a:spcAft>
              <a:buClr>
                <a:srgbClr val="000000"/>
              </a:buClr>
              <a:buSzPts val="5500"/>
              <a:buFont typeface="Arial"/>
              <a:buNone/>
            </a:pPr>
            <a:r>
              <a:rPr lang="en-US" sz="5500" b="1">
                <a:solidFill>
                  <a:srgbClr val="FFFFFF"/>
                </a:solidFill>
              </a:rPr>
              <a:t>3 </a:t>
            </a:r>
            <a:r>
              <a:rPr lang="en-US" sz="5500">
                <a:solidFill>
                  <a:srgbClr val="FFFFFF"/>
                </a:solidFill>
              </a:rPr>
              <a:t>Abraham het vroeg die oggend sy donkie opgesaal, twee van sy dienaars met hom saamgeneem, en ook sy seun Isak. Hy het die hout vir 'n brandoffer gekloof, gereedgemaak en vertrek na die plek waaroor God met hom gepraat het.</a:t>
            </a:r>
            <a:endParaRPr sz="5500" b="0" i="0" u="none" strike="noStrike" cap="non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904</Words>
  <Application>Microsoft Office PowerPoint</Application>
  <PresentationFormat>Custom</PresentationFormat>
  <Paragraphs>66</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vicky byleveldt</cp:lastModifiedBy>
  <cp:revision>2</cp:revision>
  <dcterms:created xsi:type="dcterms:W3CDTF">2006-08-16T00:00:00Z</dcterms:created>
  <dcterms:modified xsi:type="dcterms:W3CDTF">2025-03-11T05:58:26Z</dcterms:modified>
</cp:coreProperties>
</file>