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4:1-8"/>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4:1-8</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3: The Crown of Righteousnes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Part 3: The Crown of Righteousness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 We endure in the faith for the generations to come.</a:t>
            </a:r>
          </a:p>
        </p:txBody>
      </p:sp>
      <p:sp>
        <p:nvSpPr>
          <p:cNvPr id="78" name="The Crown of Righteousnes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Crown of Righteousness.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2 Tim 4:7-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4:7-8 (ESV)</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7 </a:t>
            </a:r>
            <a:r>
              <a:rPr b="1" u="sng"/>
              <a:t>I have fought the good fight</a:t>
            </a:r>
            <a:r>
              <a:t>, </a:t>
            </a:r>
            <a:r>
              <a:rPr b="1" u="sng"/>
              <a:t>I have finished the race</a:t>
            </a:r>
            <a:r>
              <a:t>, </a:t>
            </a:r>
            <a:r>
              <a:rPr b="1" u="sng"/>
              <a:t>I have kept the faith</a:t>
            </a:r>
            <a:r>
              <a:t>. </a:t>
            </a:r>
            <a:r>
              <a:rPr b="1" baseline="31999"/>
              <a:t>8 </a:t>
            </a:r>
            <a:r>
              <a:t>Henceforth there is laid up for me the crown of righteousness, which the Lord, the righteous judge, will award to me on that day, and not only to me but also to all who have loved his appearing.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2 Tim 4:7-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4:7-8 (ESV)</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7</a:t>
            </a:r>
            <a:r>
              <a:rPr baseline="31999"/>
              <a:t> </a:t>
            </a:r>
            <a:r>
              <a:t>I have fought the good fight, I have finished the race, I have kept the faith. </a:t>
            </a:r>
            <a:r>
              <a:rPr b="1" baseline="31999"/>
              <a:t>8 </a:t>
            </a:r>
            <a:r>
              <a:t>Henceforth there is laid up for me </a:t>
            </a:r>
            <a:r>
              <a:rPr b="1" u="sng"/>
              <a:t>the crown of righteousness, which the Lord, the righteous judge, will award to me on that day</a:t>
            </a:r>
            <a:r>
              <a:t>, and not only to me but also to </a:t>
            </a:r>
            <a:r>
              <a:rPr b="1" u="sng"/>
              <a:t>all who have loved his appearing</a:t>
            </a:r>
            <a: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endure in the faith for the generations to come.</a:t>
            </a:r>
          </a:p>
          <a:p>
            <a:pPr marL="561473" indent="-561473" defTabSz="2239961">
              <a:buSzPct val="100000"/>
              <a:buAutoNum type="arabicPeriod" startAt="1"/>
              <a:defRPr sz="4200">
                <a:solidFill>
                  <a:srgbClr val="FFFFFF"/>
                </a:solidFill>
                <a:latin typeface="+mj-lt"/>
                <a:ea typeface="+mj-ea"/>
                <a:cs typeface="+mj-cs"/>
                <a:sym typeface="Arial"/>
              </a:defRPr>
            </a:pPr>
            <a:r>
              <a:t>We endure in the faith for the life to come.</a:t>
            </a:r>
          </a:p>
        </p:txBody>
      </p:sp>
      <p:sp>
        <p:nvSpPr>
          <p:cNvPr id="96" name="The Crown of Righteousnes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Crown of Righteousness.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Are you enduring in the faith with the next generation and life to come in mind?</a:t>
            </a:r>
          </a:p>
        </p:txBody>
      </p:sp>
      <p:sp>
        <p:nvSpPr>
          <p:cNvPr id="102" name="Action point"/>
          <p:cNvSpPr txBox="1"/>
          <p:nvPr/>
        </p:nvSpPr>
        <p:spPr>
          <a:xfrm>
            <a:off x="502664" y="3281713"/>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Action point</a:t>
            </a:r>
          </a:p>
        </p:txBody>
      </p:sp>
      <p:sp>
        <p:nvSpPr>
          <p:cNvPr id="103" name="(Eccl 12:13-14) The end of the matter; all has been heard. Fear God and keep his commandments, for this is the whole duty of man. For God will bring every deed into judgment, with every secret thing, whether good or evil."/>
          <p:cNvSpPr txBox="1"/>
          <p:nvPr/>
        </p:nvSpPr>
        <p:spPr>
          <a:xfrm>
            <a:off x="502664" y="4509672"/>
            <a:ext cx="1118667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Pray with someone of a different generation into discipleship and evangelism in the church.</a:t>
            </a:r>
          </a:p>
        </p:txBody>
      </p:sp>
      <p:sp>
        <p:nvSpPr>
          <p:cNvPr id="104" name="The Crown of Righteousnes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Crown of Righteousness.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4: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I charge you in the presence of God and of Christ Jesus, who is to judge the living and the dead, and by his appearing and his kingdom: </a:t>
            </a:r>
            <a:r>
              <a:rPr b="1" baseline="31999"/>
              <a:t>2 </a:t>
            </a:r>
            <a:r>
              <a:t>preach the word; be ready in season and out of season; reprove, rebuke, and exhort, with complete patience and teaching. </a:t>
            </a:r>
            <a:r>
              <a:rPr b="1" baseline="31999"/>
              <a:t>3 </a:t>
            </a:r>
            <a:r>
              <a:t>For the time is coming when people will not endure sound teaching,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4: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but having itching ears they will accumulate for themselves teachers to suit their own passions, </a:t>
            </a:r>
            <a:r>
              <a:rPr b="1" baseline="31999"/>
              <a:t>4 </a:t>
            </a:r>
            <a:r>
              <a:t>and will turn away from listening to the truth and wander off into myths.</a:t>
            </a:r>
            <a:r>
              <a:rPr b="1" baseline="31999"/>
              <a:t>5 </a:t>
            </a:r>
            <a:r>
              <a:t>As for you, always be sober-minded, endure suffering, do the work of an evangelist, fulfill your ministry. </a:t>
            </a:r>
            <a:r>
              <a:rPr b="1" baseline="31999"/>
              <a:t>6 </a:t>
            </a:r>
            <a:r>
              <a:t>For I am already being poured out as a drink offering, and the time of my departure has come.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4: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7 </a:t>
            </a:r>
            <a:r>
              <a:t>I have fought the good fight, I have finished the race, I have kept the faith. </a:t>
            </a:r>
            <a:r>
              <a:rPr b="1" baseline="31999"/>
              <a:t>8 </a:t>
            </a:r>
            <a:r>
              <a:t>Henceforth there is laid up for me the crown of righteousness, which the Lord, the righteous judge, will award to me on that day, and not only to me but also to all who have loved his appearing.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4: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4:5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rPr b="1" u="sng"/>
              <a:t>As for you</a:t>
            </a:r>
            <a:r>
              <a:t>, </a:t>
            </a:r>
            <a:r>
              <a:rPr b="1" u="sng"/>
              <a:t>always be sober-minded</a:t>
            </a:r>
            <a:r>
              <a:t>, endure suffering, do the work of an evangelist, fulfill your ministry.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4: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4:5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rPr b="1" u="sng"/>
              <a:t>As for you</a:t>
            </a:r>
            <a:r>
              <a:t>, always be sober-minded, </a:t>
            </a:r>
            <a:r>
              <a:rPr b="1" u="sng"/>
              <a:t>endure suffering</a:t>
            </a:r>
            <a:r>
              <a:t>, do the work of an evangelist, fulfill your ministry.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4: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4:5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rPr b="1" u="sng"/>
              <a:t>As for you</a:t>
            </a:r>
            <a:r>
              <a:t>, always be sober-minded, endure suffering, </a:t>
            </a:r>
            <a:r>
              <a:rPr b="1" u="sng"/>
              <a:t>do the work of an evangelist</a:t>
            </a:r>
            <a:r>
              <a:t>, fulfill your ministry.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4: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4:5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rPr b="1" u="sng"/>
              <a:t>As for you</a:t>
            </a:r>
            <a:r>
              <a:t>, always be sober-minded, endure suffering, do the work of an evangelist, </a:t>
            </a:r>
            <a:r>
              <a:rPr b="1" u="sng"/>
              <a:t>fulfill your ministry</a:t>
            </a: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4:6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4:6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rPr b="1" u="sng"/>
              <a:t>For</a:t>
            </a:r>
            <a:r>
              <a:t> I am already being poured out as a drink offering, </a:t>
            </a:r>
            <a:r>
              <a:rPr b="1" u="sng"/>
              <a:t>and the time of my departure has come</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