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4:1-8"/>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4:1-8</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Part 2: Begeertes en Waarheid."/>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Part 2: Begeertes en Waarheid. </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31219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Begeerte is wat mense weglei van die Waarheid.</a:t>
            </a:r>
          </a:p>
          <a:p>
            <a:pPr marL="561473" indent="-561473" defTabSz="2239961">
              <a:buSzPct val="100000"/>
              <a:buAutoNum type="arabicPeriod" startAt="1"/>
              <a:defRPr sz="4200">
                <a:solidFill>
                  <a:srgbClr val="FFFFFF"/>
                </a:solidFill>
                <a:latin typeface="+mj-lt"/>
                <a:ea typeface="+mj-ea"/>
                <a:cs typeface="+mj-cs"/>
                <a:sym typeface="Arial"/>
              </a:defRPr>
            </a:pPr>
            <a:r>
              <a:t>In die lig hiervan word die Kerk geroep om geduldig te weerlê, te bestraf en te vermaan.</a:t>
            </a:r>
          </a:p>
        </p:txBody>
      </p:sp>
      <p:sp>
        <p:nvSpPr>
          <p:cNvPr id="78" name="Begeertes en Waarhei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Begeertes en Waarheid.</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Is daar begeertes in jou wat jou van die waarheid kan weglei?</a:t>
            </a:r>
          </a:p>
        </p:txBody>
      </p:sp>
      <p:sp>
        <p:nvSpPr>
          <p:cNvPr id="84" name="Begeertes en Waarhei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Begeertes en Waarheid.</a:t>
            </a:r>
          </a:p>
        </p:txBody>
      </p:sp>
      <p:sp>
        <p:nvSpPr>
          <p:cNvPr id="85" name="Aksie punt"/>
          <p:cNvSpPr txBox="1"/>
          <p:nvPr/>
        </p:nvSpPr>
        <p:spPr>
          <a:xfrm>
            <a:off x="502664" y="3281713"/>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Aksie punt</a:t>
            </a:r>
          </a:p>
        </p:txBody>
      </p:sp>
      <p:sp>
        <p:nvSpPr>
          <p:cNvPr id="86" name="(Eccl 12:13-14) The end of the matter; all has been heard. Fear God and keep his commandments, for this is the whole duty of man. For God will bring every deed into judgment, with every secret thing, whether good or evil."/>
          <p:cNvSpPr txBox="1"/>
          <p:nvPr/>
        </p:nvSpPr>
        <p:spPr>
          <a:xfrm>
            <a:off x="502664" y="4509672"/>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Bid vir ten minste een persoon en reik hierdie week uit na hulle.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Verkondig die Woor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Verkondig die Woord</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502664" y="1326139"/>
            <a:ext cx="1118667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Ons word geroep om die Woord te verkondig.</a:t>
            </a:r>
          </a:p>
          <a:p>
            <a:pPr marL="561473" indent="-561473" defTabSz="2239961">
              <a:buSzPct val="100000"/>
              <a:buAutoNum type="arabicPeriod" startAt="1"/>
              <a:defRPr sz="4200">
                <a:solidFill>
                  <a:srgbClr val="FFFFFF"/>
                </a:solidFill>
                <a:latin typeface="+mj-lt"/>
                <a:ea typeface="+mj-ea"/>
                <a:cs typeface="+mj-cs"/>
                <a:sym typeface="Arial"/>
              </a:defRPr>
            </a:pPr>
            <a:r>
              <a:t>Ons moet altyd voorbereid wees om die Woord te verkondig.</a:t>
            </a:r>
          </a:p>
          <a:p>
            <a:pPr marL="561473" indent="-561473" defTabSz="2239961">
              <a:buSzPct val="100000"/>
              <a:buAutoNum type="arabicPeriod" startAt="1"/>
              <a:defRPr sz="4200">
                <a:solidFill>
                  <a:srgbClr val="FFFFFF"/>
                </a:solidFill>
                <a:latin typeface="+mj-lt"/>
                <a:ea typeface="+mj-ea"/>
                <a:cs typeface="+mj-cs"/>
                <a:sym typeface="Arial"/>
              </a:defRPr>
            </a:pPr>
            <a:r>
              <a:t>Om die woord te verkondig is om geduldig te weerlê, te bestraf, te vermaan en te leer.</a:t>
            </a:r>
          </a:p>
          <a:p>
            <a:pPr marL="561473" indent="-561473" defTabSz="2239961">
              <a:buSzPct val="100000"/>
              <a:buAutoNum type="arabicPeriod" startAt="1"/>
              <a:defRPr sz="4200">
                <a:solidFill>
                  <a:srgbClr val="FFFFFF"/>
                </a:solidFill>
                <a:latin typeface="+mj-lt"/>
                <a:ea typeface="+mj-ea"/>
                <a:cs typeface="+mj-cs"/>
                <a:sym typeface="Arial"/>
              </a:defRPr>
            </a:pPr>
            <a:r>
              <a:t>Ons volhard in lig van die waarheid dat ons Koning weer kom.</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4:1-8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4:1-8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EK besweer jou dan voor God en die Here Jesus Christus, wat die lewende en die dode sal oordeel by sy verskyning en sy koninkryk: </a:t>
            </a:r>
            <a:r>
              <a:rPr baseline="31999"/>
              <a:t>2</a:t>
            </a:r>
            <a:r>
              <a:t>verkondig die woord; hou aan tydig en ontydig; weerlê, bestraf, vermaan in alle lankmoedigheid en lering; </a:t>
            </a:r>
            <a:r>
              <a:rPr baseline="31999"/>
              <a:t>3 </a:t>
            </a:r>
            <a:r>
              <a:t>want daar sal ’n tyd wees wanneer hulle die gesonde leer nie sal verdra nie,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4:1-8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4:1-8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t>maar, omdat hulle in hul gehoor gestreel wil wees, vir hulle ’n menigte leraars sal versamel volgens hulle eie begeerlikhede, </a:t>
            </a:r>
            <a:r>
              <a:rPr baseline="31999"/>
              <a:t>4</a:t>
            </a:r>
            <a:r>
              <a:t>en die oor sal afkeer van die waarheid en hulle sal wend tot fabels. </a:t>
            </a:r>
            <a:r>
              <a:rPr baseline="31999"/>
              <a:t>5</a:t>
            </a:r>
            <a:r>
              <a:t>Maar wees jy in alles nugter; ly verdrukking; doen die werk van ’n evangelis; vervul jou bediening. </a:t>
            </a:r>
            <a:r>
              <a:rPr baseline="31999"/>
              <a:t>6</a:t>
            </a:r>
            <a:r>
              <a:t>WANT ek word alreeds as ’n drankoffer uitgegiet,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4:1-8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4:1-8 (AFR53)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t>en die tyd van my heengaan is naby. </a:t>
            </a:r>
            <a:r>
              <a:rPr baseline="31999"/>
              <a:t>7</a:t>
            </a:r>
            <a:r>
              <a:t>Ek het die goeie stryd gestry; ek het die wedloop voleindig; ek het die geloof behou. </a:t>
            </a:r>
            <a:r>
              <a:rPr baseline="31999"/>
              <a:t>8</a:t>
            </a:r>
            <a:r>
              <a:t>Verder is vir my weggelê die kroon van die geregtigheid wat die Here, die regverdige Regter, my in dié dag sal gee; en nie aan my alleen nie, maar ook aan almal wat sy verskyning liefgehad het.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2 Tim 4:3-4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4:3-4 (AFR53)</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3 </a:t>
            </a:r>
            <a:r>
              <a:t>want daar sal ’n tyd wees wanneer hulle die </a:t>
            </a:r>
            <a:r>
              <a:rPr b="1" u="sng"/>
              <a:t>gesonde leer nie sal verdra nie</a:t>
            </a:r>
            <a:r>
              <a:t>, maar, omdat hulle in hul gehoor gestreel wil wees, vir hulle ’n menigte </a:t>
            </a:r>
            <a:r>
              <a:rPr b="1" u="sng"/>
              <a:t>leraars sal versamel volgens hulle eie begeerlikhede</a:t>
            </a:r>
            <a:r>
              <a:t>, </a:t>
            </a:r>
            <a:r>
              <a:rPr baseline="31999"/>
              <a:t>4</a:t>
            </a:r>
            <a:r>
              <a:t>en die oor sal </a:t>
            </a:r>
            <a:r>
              <a:rPr b="1" u="sng"/>
              <a:t>afkeer van die waarheid</a:t>
            </a:r>
            <a:r>
              <a:t> en hulle sal wend tot fabels.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Begeerte is wat mense weglei van die Waarheid.</a:t>
            </a:r>
          </a:p>
        </p:txBody>
      </p:sp>
      <p:sp>
        <p:nvSpPr>
          <p:cNvPr id="60" name="Begeertes en Waarhei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Begeertes en Waarheid.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2 Tim 3:2-5 (AFR53)"/>
          <p:cNvSpPr txBox="1"/>
          <p:nvPr/>
        </p:nvSpPr>
        <p:spPr>
          <a:xfrm>
            <a:off x="451821" y="2769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3:2-5 (AFR53)</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25978" y="1241472"/>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2</a:t>
            </a:r>
            <a:r>
              <a:t>Want die mense sal </a:t>
            </a:r>
            <a:r>
              <a:rPr b="1" u="sng"/>
              <a:t>liefhebbers van hulleself wees, geldgieriges</a:t>
            </a:r>
            <a:r>
              <a:t>, grootpraters, trotsaards, lasteraars, ongehoorsaam aan hulle ouers, ondankbaar, onheilig, </a:t>
            </a:r>
            <a:r>
              <a:rPr baseline="31999"/>
              <a:t>3</a:t>
            </a:r>
            <a:r>
              <a:t>sonder natuurlike liefde, onversoenlik, kwaadsprekers, bandeloos, wreed, </a:t>
            </a:r>
            <a:r>
              <a:rPr b="1" u="sng"/>
              <a:t>sonder liefde vir die goeie</a:t>
            </a:r>
            <a:r>
              <a:t>,</a:t>
            </a:r>
            <a:r>
              <a:rPr baseline="31999"/>
              <a:t>4</a:t>
            </a:r>
            <a:r>
              <a:t>verraaiers, roekeloos, verwaand, meer </a:t>
            </a:r>
            <a:r>
              <a:rPr b="1" u="sng"/>
              <a:t>liefhebbers van genot as liefhebbers van God</a:t>
            </a:r>
            <a:r>
              <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2 Tim 4:2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4:2 (AFR53)</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2</a:t>
            </a:r>
            <a:r>
              <a:rPr b="1" u="sng"/>
              <a:t>verkondig die woord</a:t>
            </a:r>
            <a:r>
              <a:t>; </a:t>
            </a:r>
            <a:r>
              <a:rPr b="1" u="sng"/>
              <a:t>hou aan</a:t>
            </a:r>
            <a:r>
              <a:t> tydig en ontydig; </a:t>
            </a:r>
            <a:r>
              <a:rPr b="1" u="sng"/>
              <a:t>weerlê</a:t>
            </a:r>
            <a:r>
              <a:t>, </a:t>
            </a:r>
            <a:r>
              <a:rPr b="1" u="sng"/>
              <a:t>bestraf</a:t>
            </a:r>
            <a:r>
              <a:t>, </a:t>
            </a:r>
            <a:r>
              <a:rPr b="1" u="sng"/>
              <a:t>vermaan</a:t>
            </a:r>
            <a:r>
              <a:t> in alle </a:t>
            </a:r>
            <a:r>
              <a:rPr b="1" u="sng"/>
              <a:t>lankmoedigheid</a:t>
            </a:r>
            <a:r>
              <a:t> en </a:t>
            </a:r>
            <a:r>
              <a:rPr b="1" u="sng"/>
              <a:t>lering</a:t>
            </a:r>
            <a: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