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4:1-8"/>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4:1-8</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Deel 1:Verkondig die Woord"/>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Deel 1:Verkondig die Woord </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3731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word geroep om die Woord te verkondig.</a:t>
            </a:r>
          </a:p>
          <a:p>
            <a:pPr marL="561473" indent="-561473" defTabSz="2239961">
              <a:buSzPct val="100000"/>
              <a:buAutoNum type="arabicPeriod" startAt="1"/>
              <a:defRPr sz="4200">
                <a:solidFill>
                  <a:srgbClr val="FFFFFF"/>
                </a:solidFill>
                <a:latin typeface="+mj-lt"/>
                <a:ea typeface="+mj-ea"/>
                <a:cs typeface="+mj-cs"/>
                <a:sym typeface="Arial"/>
              </a:defRPr>
            </a:pPr>
            <a:r>
              <a:t>Ons moet altyd voorbereid wees om die Woord te verkondig.</a:t>
            </a:r>
          </a:p>
          <a:p>
            <a:pPr marL="561473" indent="-561473" defTabSz="2239961">
              <a:buSzPct val="100000"/>
              <a:buAutoNum type="arabicPeriod" startAt="1"/>
              <a:defRPr sz="4200">
                <a:solidFill>
                  <a:srgbClr val="FFFFFF"/>
                </a:solidFill>
                <a:latin typeface="+mj-lt"/>
                <a:ea typeface="+mj-ea"/>
                <a:cs typeface="+mj-cs"/>
                <a:sym typeface="Arial"/>
              </a:defRPr>
            </a:pPr>
            <a:r>
              <a:t>Om die woord te verkondig is om geduldig te weerlê, te bestraf, te vermaan en te leer.</a:t>
            </a:r>
          </a:p>
        </p:txBody>
      </p:sp>
      <p:sp>
        <p:nvSpPr>
          <p:cNvPr id="78" name="Verkondig die Woor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Verkondig die Woord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2 Tim 4:1-2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4:1-2 (AFR53)</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EK besweer jou dan </a:t>
            </a:r>
            <a:r>
              <a:rPr b="1" u="sng"/>
              <a:t>voor God en die Here Jesus Christus, wat die lewende en die dode sal oordeel by sy verskyning en sy koninkryk</a:t>
            </a:r>
            <a:r>
              <a:t>: </a:t>
            </a:r>
            <a:r>
              <a:rPr baseline="31999"/>
              <a:t>2</a:t>
            </a:r>
            <a:r>
              <a:t>verkondig die woord; hou aan tydig en ontydig; weerlê, bestraf, vermaan in alle lankmoedigheid en lering;</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2 Tim 4:7-8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4:7-8 (AFR53)</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7</a:t>
            </a:r>
            <a:r>
              <a:t>Ek het die goeie stryd gestry; ek het die wedloop voleindig; ek het die geloof behou. </a:t>
            </a:r>
            <a:r>
              <a:rPr baseline="31999"/>
              <a:t>8</a:t>
            </a:r>
            <a:r>
              <a:rPr b="1" u="sng"/>
              <a:t>Verder is vir my weggelê die kroon van die geregtigheid wat die Here, die regverdige Regter, my in dié dag sal gee</a:t>
            </a:r>
            <a:r>
              <a:t>; en nie aan my alleen nie, maar ook aan almal wat sy verskyning liefgehad het.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word geroep om die Woord te verkondig.</a:t>
            </a:r>
          </a:p>
          <a:p>
            <a:pPr marL="561473" indent="-561473" defTabSz="2239961">
              <a:buSzPct val="100000"/>
              <a:buAutoNum type="arabicPeriod" startAt="1"/>
              <a:defRPr sz="4200">
                <a:solidFill>
                  <a:srgbClr val="FFFFFF"/>
                </a:solidFill>
                <a:latin typeface="+mj-lt"/>
                <a:ea typeface="+mj-ea"/>
                <a:cs typeface="+mj-cs"/>
                <a:sym typeface="Arial"/>
              </a:defRPr>
            </a:pPr>
            <a:r>
              <a:t>Ons moet altyd voorbereid wees om die Woord te verkondig.</a:t>
            </a:r>
          </a:p>
          <a:p>
            <a:pPr marL="561473" indent="-561473" defTabSz="2239961">
              <a:buSzPct val="100000"/>
              <a:buAutoNum type="arabicPeriod" startAt="1"/>
              <a:defRPr sz="4200">
                <a:solidFill>
                  <a:srgbClr val="FFFFFF"/>
                </a:solidFill>
                <a:latin typeface="+mj-lt"/>
                <a:ea typeface="+mj-ea"/>
                <a:cs typeface="+mj-cs"/>
                <a:sym typeface="Arial"/>
              </a:defRPr>
            </a:pPr>
            <a:r>
              <a:t>Om die woord te verkondig is om geduldig te weerlê, te bestraf, te vermaan en te leer.</a:t>
            </a:r>
          </a:p>
          <a:p>
            <a:pPr marL="561473" indent="-561473" defTabSz="2239961">
              <a:buSzPct val="100000"/>
              <a:buAutoNum type="arabicPeriod" startAt="1"/>
              <a:defRPr sz="4200">
                <a:solidFill>
                  <a:srgbClr val="FFFFFF"/>
                </a:solidFill>
                <a:latin typeface="+mj-lt"/>
                <a:ea typeface="+mj-ea"/>
                <a:cs typeface="+mj-cs"/>
                <a:sym typeface="Arial"/>
              </a:defRPr>
            </a:pPr>
            <a:r>
              <a:t>Ons volhard in lig van die waarheid dat ons Koning weer kom.</a:t>
            </a:r>
          </a:p>
        </p:txBody>
      </p:sp>
      <p:sp>
        <p:nvSpPr>
          <p:cNvPr id="96" name="Verkondig die Woor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Verkondig die Woord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7166"/>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Is jy gewillig en in staat om die Woord te verkondig?</a:t>
            </a:r>
          </a:p>
        </p:txBody>
      </p:sp>
      <p:sp>
        <p:nvSpPr>
          <p:cNvPr id="102" name="Verkondig die Woor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Verkondig die Woord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4:1-8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EK besweer jou dan voor God en die Here Jesus Christus, wat die lewende en die dode sal oordeel by sy verskyning en sy koninkryk: </a:t>
            </a:r>
            <a:r>
              <a:rPr baseline="31999"/>
              <a:t>2</a:t>
            </a:r>
            <a:r>
              <a:t>verkondig die woord; hou aan tydig en ontydig; weerlê, bestraf, vermaan in alle lankmoedigheid en lering; </a:t>
            </a:r>
            <a:r>
              <a:rPr baseline="31999"/>
              <a:t>3 </a:t>
            </a:r>
            <a:r>
              <a:t>want daar sal ’n tyd wees wanneer hulle die gesonde leer nie sal verdra nie,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4:1-8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maar, omdat hulle in hul gehoor gestreel wil wees, vir hulle ’n menigte leraars sal versamel volgens hulle eie begeerlikhede, </a:t>
            </a:r>
            <a:r>
              <a:rPr baseline="31999"/>
              <a:t>4</a:t>
            </a:r>
            <a:r>
              <a:t>en die oor sal afkeer van die waarheid en hulle sal wend tot fabels. </a:t>
            </a:r>
            <a:r>
              <a:rPr baseline="31999"/>
              <a:t>5</a:t>
            </a:r>
            <a:r>
              <a:t>Maar wees jy in alles nugter; ly verdrukking; doen die werk van ’n evangelis; vervul jou bediening. </a:t>
            </a:r>
            <a:r>
              <a:rPr baseline="31999"/>
              <a:t>6</a:t>
            </a:r>
            <a:r>
              <a:t>WANT ek word alreeds as ’n drankoffer uitgegiet,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4:1-8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4:1-8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529339"/>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en die tyd van my heengaan is naby. </a:t>
            </a:r>
            <a:r>
              <a:rPr baseline="31999"/>
              <a:t>7</a:t>
            </a:r>
            <a:r>
              <a:t>Ek het die goeie stryd gestry; ek het die wedloop voleindig; ek het die geloof behou. </a:t>
            </a:r>
            <a:r>
              <a:rPr baseline="31999"/>
              <a:t>8</a:t>
            </a:r>
            <a:r>
              <a:t>Verder is vir my weggelê die kroon van die geregtigheid wat die Here, die regverdige Regter, my in dié dag sal gee; en nie aan my alleen nie, maar ook aan almal wat sy verskyning liefgehad het.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4:1-2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4:1-2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rPr b="1" u="sng"/>
              <a:t>EK besweer jou</a:t>
            </a:r>
            <a:r>
              <a:t> dan voor God en die Here Jesus Christus, wat die lewende en die dode sal oordeel by sy verskyning en sy koninkryk: </a:t>
            </a:r>
            <a:r>
              <a:rPr baseline="31999"/>
              <a:t>2</a:t>
            </a:r>
            <a:r>
              <a:rPr b="1" u="sng"/>
              <a:t>verkondig die woord</a:t>
            </a:r>
            <a:r>
              <a:t>; hou aan tydig en ontydig; weerlê, bestraf, vermaan in alle lankmoedigheid en lering;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683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Ons is geroep om die Woord te verkondig.</a:t>
            </a:r>
          </a:p>
        </p:txBody>
      </p:sp>
      <p:sp>
        <p:nvSpPr>
          <p:cNvPr id="54" name="Verkondig die Woor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Verkondig die Woord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2 Tim 4:1-2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4:1-2 (AFR53)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EK besweer jou dan voor God en die Here Jesus Christus, wat die lewende en die dode sal oordeel by sy verskyning en sy koninkryk: </a:t>
            </a:r>
            <a:r>
              <a:rPr baseline="31999"/>
              <a:t>2</a:t>
            </a:r>
            <a:r>
              <a:t>verkondig die woord; </a:t>
            </a:r>
            <a:r>
              <a:rPr b="1" u="sng"/>
              <a:t>hou aan tydig en ontydig</a:t>
            </a:r>
            <a:r>
              <a:t>; weerlê, bestraf, vermaan in alle lankmoedigheid en lering;</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2512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word geroep om die Woord te verkondig.</a:t>
            </a:r>
          </a:p>
          <a:p>
            <a:pPr marL="561473" indent="-561473" defTabSz="2239961">
              <a:buSzPct val="100000"/>
              <a:buAutoNum type="arabicPeriod" startAt="1"/>
              <a:defRPr sz="4200">
                <a:solidFill>
                  <a:srgbClr val="FFFFFF"/>
                </a:solidFill>
                <a:latin typeface="+mj-lt"/>
                <a:ea typeface="+mj-ea"/>
                <a:cs typeface="+mj-cs"/>
                <a:sym typeface="Arial"/>
              </a:defRPr>
            </a:pPr>
            <a:r>
              <a:t>Ons moet altyd voorbereid wees om die Woord te verkondig.</a:t>
            </a:r>
          </a:p>
        </p:txBody>
      </p:sp>
      <p:sp>
        <p:nvSpPr>
          <p:cNvPr id="66" name="Verkondig die Woord"/>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Verkondig die Woord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2 Tim 4:1-2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4:1-2 (AFR53)</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EK besweer jou dan voor God en die Here Jesus Christus, wat die lewende en die dode sal oordeel by sy verskyning en sy koninkryk: </a:t>
            </a:r>
            <a:r>
              <a:rPr baseline="31999"/>
              <a:t>2</a:t>
            </a:r>
            <a:r>
              <a:t>verkondig die woord; hou aan tydig en ontydig; </a:t>
            </a:r>
            <a:r>
              <a:rPr b="1" u="sng"/>
              <a:t>weerlê</a:t>
            </a:r>
            <a:r>
              <a:t>, </a:t>
            </a:r>
            <a:r>
              <a:rPr b="1" u="sng"/>
              <a:t>bestraf</a:t>
            </a:r>
            <a:r>
              <a:t>, </a:t>
            </a:r>
            <a:r>
              <a:rPr b="1" u="sng"/>
              <a:t>vermaan</a:t>
            </a:r>
            <a:r>
              <a:t> in alle </a:t>
            </a:r>
            <a:r>
              <a:rPr b="1" u="sng"/>
              <a:t>lankmoedigheid en lering</a:t>
            </a: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