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7" r:id="rId5"/>
    <p:sldId id="271" r:id="rId6"/>
    <p:sldId id="268" r:id="rId7"/>
    <p:sldId id="272" r:id="rId8"/>
    <p:sldId id="258" r:id="rId9"/>
    <p:sldId id="265" r:id="rId10"/>
    <p:sldId id="273" r:id="rId11"/>
    <p:sldId id="264" r:id="rId12"/>
    <p:sldId id="263" r:id="rId13"/>
    <p:sldId id="262" r:id="rId14"/>
    <p:sldId id="261" r:id="rId15"/>
    <p:sldId id="274" r:id="rId16"/>
    <p:sldId id="275" r:id="rId17"/>
    <p:sldId id="260" r:id="rId18"/>
    <p:sldId id="270"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C668-A7B1-9B3B-4311-C689EF537A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C4FBAE53-BB1D-4B33-C13D-C5C033E4D5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D4320E82-3E93-D17B-09FE-74D29A220E82}"/>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5" name="Footer Placeholder 4">
            <a:extLst>
              <a:ext uri="{FF2B5EF4-FFF2-40B4-BE49-F238E27FC236}">
                <a16:creationId xmlns:a16="http://schemas.microsoft.com/office/drawing/2014/main" id="{2B155D33-C10D-706F-96FB-B293B46CB71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E4AFECF-C99D-9DC0-2E46-F17ABA72D093}"/>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59084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21A51-C472-81B6-13AA-3E0530C066E5}"/>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39DC4C6D-D837-10C2-9AE0-014CE9E919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40B7269-EB99-425D-8656-66EDC76A8649}"/>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5" name="Footer Placeholder 4">
            <a:extLst>
              <a:ext uri="{FF2B5EF4-FFF2-40B4-BE49-F238E27FC236}">
                <a16:creationId xmlns:a16="http://schemas.microsoft.com/office/drawing/2014/main" id="{316424E4-3AFE-E24B-C222-6B1CBCF1B4D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1095B79-6ECE-EE0B-4BAD-294FCB382642}"/>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3789636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44BA82-A864-884D-8CB1-2BF447E7E5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4588313-CA79-6426-05A6-B0946B2C8D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69911DC-BE1C-92C1-04DC-A3C29CD6E394}"/>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5" name="Footer Placeholder 4">
            <a:extLst>
              <a:ext uri="{FF2B5EF4-FFF2-40B4-BE49-F238E27FC236}">
                <a16:creationId xmlns:a16="http://schemas.microsoft.com/office/drawing/2014/main" id="{3FEADB59-35A6-2D4D-211C-99A20F65821C}"/>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5436780-0180-7BA7-D386-7F6B299C93C7}"/>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10414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D47BA-1089-B05C-D63C-D35B0E644D6D}"/>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445E9191-9440-31C1-1CA2-E977F9DC0E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13B686B-07F3-8B4C-3EF3-3683377FB5A1}"/>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5" name="Footer Placeholder 4">
            <a:extLst>
              <a:ext uri="{FF2B5EF4-FFF2-40B4-BE49-F238E27FC236}">
                <a16:creationId xmlns:a16="http://schemas.microsoft.com/office/drawing/2014/main" id="{7A792B8E-9F2B-C850-A3CF-3357E9725C6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AA4D780-4675-3B1B-CA81-3E29E4356E20}"/>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3973179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7774E-D1CB-E45C-BF9D-758A11721F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D0C3F56E-4C53-AAE1-8CFF-6549BA276A0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226B38-2EB2-1DB5-4F48-ADB938079BB7}"/>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5" name="Footer Placeholder 4">
            <a:extLst>
              <a:ext uri="{FF2B5EF4-FFF2-40B4-BE49-F238E27FC236}">
                <a16:creationId xmlns:a16="http://schemas.microsoft.com/office/drawing/2014/main" id="{7268F912-CDEC-1D04-D422-4F6183B4B7D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581C718-F868-78ED-E94C-36CA21469447}"/>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188263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578C9-64BC-8970-8921-4D0EAEBEC63E}"/>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ADDA36BA-64ED-EFAF-0646-19B543A82A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AD3BA458-2371-3A70-561F-45956A88AA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1B34713A-15B7-C7D0-5192-A26BD01253EA}"/>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6" name="Footer Placeholder 5">
            <a:extLst>
              <a:ext uri="{FF2B5EF4-FFF2-40B4-BE49-F238E27FC236}">
                <a16:creationId xmlns:a16="http://schemas.microsoft.com/office/drawing/2014/main" id="{858922E5-99A7-7B29-019F-2AFFEDB1F679}"/>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E55DB32-AC3C-3E82-0210-5B82AA742D32}"/>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139871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4EDF8-F495-000D-0FD2-959B749931F8}"/>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2A916C76-16FE-F9E9-436A-8DB38B47C3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39BFAD-E981-B12C-57C1-31C7417713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A602F0B7-61B3-2B25-7A56-C5151C99B0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7F4DC0-04A3-0D5D-891C-CF6B2DF013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5A881429-4C65-FA57-AF33-6D9936A6F2F7}"/>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8" name="Footer Placeholder 7">
            <a:extLst>
              <a:ext uri="{FF2B5EF4-FFF2-40B4-BE49-F238E27FC236}">
                <a16:creationId xmlns:a16="http://schemas.microsoft.com/office/drawing/2014/main" id="{28C6C521-4355-A176-CEEC-24455DDFE2C3}"/>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AA567C86-1841-CEF0-DFCE-9B97461D277F}"/>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583966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9226-BCE5-A366-8932-F60793183F4D}"/>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3F8746FF-7A10-599D-50DA-24D19FF2E590}"/>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4" name="Footer Placeholder 3">
            <a:extLst>
              <a:ext uri="{FF2B5EF4-FFF2-40B4-BE49-F238E27FC236}">
                <a16:creationId xmlns:a16="http://schemas.microsoft.com/office/drawing/2014/main" id="{FEDB66C9-D854-0732-8312-01A8129D412A}"/>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048AA5B5-3A3E-B727-AE68-562A369FEE5A}"/>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311788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460825-5B7B-EE7E-0E99-669F9ECAE9A5}"/>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3" name="Footer Placeholder 2">
            <a:extLst>
              <a:ext uri="{FF2B5EF4-FFF2-40B4-BE49-F238E27FC236}">
                <a16:creationId xmlns:a16="http://schemas.microsoft.com/office/drawing/2014/main" id="{97D52F34-2514-F26A-5B7E-415EB0B64C72}"/>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A70AD4A2-651A-A7BE-F7C7-20EF169E9DCA}"/>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278823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9DA06-E4AF-DAA7-1D15-990BBFEB0F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65E9DE8C-C604-2ECE-0FDB-B34B3ABCC5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DC11DC9B-AD38-95E1-342C-EC4C5AD27B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69E319-132B-7CFA-D70D-17D5D31F9881}"/>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6" name="Footer Placeholder 5">
            <a:extLst>
              <a:ext uri="{FF2B5EF4-FFF2-40B4-BE49-F238E27FC236}">
                <a16:creationId xmlns:a16="http://schemas.microsoft.com/office/drawing/2014/main" id="{D6719CCE-CCEF-DB0E-912B-24906D6E55A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1CDB1680-28E5-424A-181F-36A22C5B33E9}"/>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98101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D092-71E0-0708-A705-53887D16D0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55352498-57AF-51EE-4DFE-87C576A3C1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78C9D0BD-C6F7-29E6-6DA9-D51512D1A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71D26-EA49-0BAA-020B-E5860D9EFC6F}"/>
              </a:ext>
            </a:extLst>
          </p:cNvPr>
          <p:cNvSpPr>
            <a:spLocks noGrp="1"/>
          </p:cNvSpPr>
          <p:nvPr>
            <p:ph type="dt" sz="half" idx="10"/>
          </p:nvPr>
        </p:nvSpPr>
        <p:spPr/>
        <p:txBody>
          <a:bodyPr/>
          <a:lstStyle/>
          <a:p>
            <a:fld id="{44100D24-5595-4E3C-8F99-E4F997F95AE3}" type="datetimeFigureOut">
              <a:rPr lang="en-ZA" smtClean="0"/>
              <a:t>2025/02/07</a:t>
            </a:fld>
            <a:endParaRPr lang="en-ZA"/>
          </a:p>
        </p:txBody>
      </p:sp>
      <p:sp>
        <p:nvSpPr>
          <p:cNvPr id="6" name="Footer Placeholder 5">
            <a:extLst>
              <a:ext uri="{FF2B5EF4-FFF2-40B4-BE49-F238E27FC236}">
                <a16:creationId xmlns:a16="http://schemas.microsoft.com/office/drawing/2014/main" id="{7ACD848B-2C7D-9315-C28A-A79FA2C93BE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3D777E3A-267B-1242-9808-27AAA1392436}"/>
              </a:ext>
            </a:extLst>
          </p:cNvPr>
          <p:cNvSpPr>
            <a:spLocks noGrp="1"/>
          </p:cNvSpPr>
          <p:nvPr>
            <p:ph type="sldNum" sz="quarter" idx="12"/>
          </p:nvPr>
        </p:nvSpPr>
        <p:spPr/>
        <p:txBody>
          <a:bodyPr/>
          <a:lstStyle/>
          <a:p>
            <a:fld id="{578A9BFC-9421-4A25-BC87-C252659E2245}" type="slidenum">
              <a:rPr lang="en-ZA" smtClean="0"/>
              <a:t>‹#›</a:t>
            </a:fld>
            <a:endParaRPr lang="en-ZA"/>
          </a:p>
        </p:txBody>
      </p:sp>
    </p:spTree>
    <p:extLst>
      <p:ext uri="{BB962C8B-B14F-4D97-AF65-F5344CB8AC3E}">
        <p14:creationId xmlns:p14="http://schemas.microsoft.com/office/powerpoint/2010/main" val="394589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EE766C-C724-9F65-295E-4A84ED4EA0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BA06E28D-9E5F-9CC5-E420-1EC184B922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1A5E970-2283-25B5-790A-5A0E6C2D81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4100D24-5595-4E3C-8F99-E4F997F95AE3}" type="datetimeFigureOut">
              <a:rPr lang="en-ZA" smtClean="0"/>
              <a:t>2025/02/07</a:t>
            </a:fld>
            <a:endParaRPr lang="en-ZA"/>
          </a:p>
        </p:txBody>
      </p:sp>
      <p:sp>
        <p:nvSpPr>
          <p:cNvPr id="5" name="Footer Placeholder 4">
            <a:extLst>
              <a:ext uri="{FF2B5EF4-FFF2-40B4-BE49-F238E27FC236}">
                <a16:creationId xmlns:a16="http://schemas.microsoft.com/office/drawing/2014/main" id="{5453FEA8-5EC6-B839-B64B-3D98E9E54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ZA"/>
          </a:p>
        </p:txBody>
      </p:sp>
      <p:sp>
        <p:nvSpPr>
          <p:cNvPr id="6" name="Slide Number Placeholder 5">
            <a:extLst>
              <a:ext uri="{FF2B5EF4-FFF2-40B4-BE49-F238E27FC236}">
                <a16:creationId xmlns:a16="http://schemas.microsoft.com/office/drawing/2014/main" id="{E85B6E8B-E827-72DD-FB66-97353C9C88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8A9BFC-9421-4A25-BC87-C252659E2245}" type="slidenum">
              <a:rPr lang="en-ZA" smtClean="0"/>
              <a:t>‹#›</a:t>
            </a:fld>
            <a:endParaRPr lang="en-ZA"/>
          </a:p>
        </p:txBody>
      </p:sp>
    </p:spTree>
    <p:extLst>
      <p:ext uri="{BB962C8B-B14F-4D97-AF65-F5344CB8AC3E}">
        <p14:creationId xmlns:p14="http://schemas.microsoft.com/office/powerpoint/2010/main" val="2987344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DC937F-589F-20F2-BBAC-4128C33E5C03}"/>
              </a:ext>
            </a:extLst>
          </p:cNvPr>
          <p:cNvSpPr>
            <a:spLocks noGrp="1"/>
          </p:cNvSpPr>
          <p:nvPr>
            <p:ph type="title"/>
          </p:nvPr>
        </p:nvSpPr>
        <p:spPr>
          <a:xfrm>
            <a:off x="838200" y="1097281"/>
            <a:ext cx="10515600" cy="4127862"/>
          </a:xfrm>
        </p:spPr>
        <p:txBody>
          <a:bodyPr>
            <a:normAutofit fontScale="90000"/>
          </a:bodyPr>
          <a:lstStyle/>
          <a:p>
            <a:pPr marL="914400" algn="ctr">
              <a:lnSpc>
                <a:spcPct val="107000"/>
              </a:lnSpc>
              <a:spcAft>
                <a:spcPts val="800"/>
              </a:spcAft>
            </a:pPr>
            <a:r>
              <a:rPr lang="en-US" sz="3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War in the Heavenlies</a:t>
            </a:r>
            <a:br>
              <a:rPr lang="en-US" sz="3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br>
            <a:br>
              <a:rPr lang="en-US" sz="3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br>
            <a:r>
              <a:rPr lang="en-US" sz="3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against </a:t>
            </a:r>
            <a:br>
              <a:rPr lang="en-US" sz="3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br>
            <a:br>
              <a:rPr lang="en-US" sz="3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br>
            <a:r>
              <a:rPr lang="en-US" sz="3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God's</a:t>
            </a:r>
            <a:r>
              <a:rPr lang="en-US" sz="36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Plan for</a:t>
            </a:r>
            <a:r>
              <a:rPr lang="en-US" sz="3600" b="1" u="sng"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3600" b="1" i="1" u="sng"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your</a:t>
            </a:r>
            <a:r>
              <a:rPr lang="en-US" sz="3600" b="1" u="sng"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36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Purpose </a:t>
            </a:r>
            <a:br>
              <a:rPr lang="en-US" sz="36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br>
            <a:br>
              <a:rPr lang="en-US" sz="36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br>
            <a:r>
              <a:rPr lang="en-US" sz="36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on earth</a:t>
            </a:r>
            <a:endParaRPr lang="en-ZA" sz="7200" dirty="0"/>
          </a:p>
        </p:txBody>
      </p:sp>
    </p:spTree>
    <p:extLst>
      <p:ext uri="{BB962C8B-B14F-4D97-AF65-F5344CB8AC3E}">
        <p14:creationId xmlns:p14="http://schemas.microsoft.com/office/powerpoint/2010/main" val="2473799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19C6A-3BB9-2ECC-1921-264466236D42}"/>
              </a:ext>
            </a:extLst>
          </p:cNvPr>
          <p:cNvSpPr>
            <a:spLocks noGrp="1"/>
          </p:cNvSpPr>
          <p:nvPr>
            <p:ph type="title"/>
          </p:nvPr>
        </p:nvSpPr>
        <p:spPr/>
        <p:txBody>
          <a:bodyPr/>
          <a:lstStyle/>
          <a:p>
            <a:pPr algn="ctr"/>
            <a:r>
              <a:rPr lang="en-US" b="1" dirty="0"/>
              <a:t>Gal 5:16-18</a:t>
            </a:r>
            <a:endParaRPr lang="en-ZA" b="1" dirty="0"/>
          </a:p>
        </p:txBody>
      </p:sp>
      <p:sp>
        <p:nvSpPr>
          <p:cNvPr id="4" name="TextBox 3">
            <a:extLst>
              <a:ext uri="{FF2B5EF4-FFF2-40B4-BE49-F238E27FC236}">
                <a16:creationId xmlns:a16="http://schemas.microsoft.com/office/drawing/2014/main" id="{2CE37727-EABE-6979-5636-8CC483C78916}"/>
              </a:ext>
            </a:extLst>
          </p:cNvPr>
          <p:cNvSpPr txBox="1"/>
          <p:nvPr/>
        </p:nvSpPr>
        <p:spPr>
          <a:xfrm>
            <a:off x="613954" y="1445980"/>
            <a:ext cx="10515599" cy="4801314"/>
          </a:xfrm>
          <a:prstGeom prst="rect">
            <a:avLst/>
          </a:prstGeom>
          <a:noFill/>
        </p:spPr>
        <p:txBody>
          <a:bodyPr wrap="square">
            <a:spAutoFit/>
          </a:bodyPr>
          <a:lstStyle/>
          <a:p>
            <a:endParaRPr lang="en-ZA" sz="1800" b="0" i="0" u="none" strike="noStrike" baseline="0" dirty="0">
              <a:solidFill>
                <a:srgbClr val="000000"/>
              </a:solidFill>
              <a:highlight>
                <a:srgbClr val="F3F3F3"/>
              </a:highlight>
              <a:latin typeface="Arial" panose="020B0604020202020204" pitchFamily="34" charset="0"/>
            </a:endParaRPr>
          </a:p>
          <a:p>
            <a:r>
              <a:rPr lang="en-US" sz="3200" b="1" i="1" u="none" strike="noStrike" baseline="30000" dirty="0">
                <a:solidFill>
                  <a:srgbClr val="000000"/>
                </a:solidFill>
                <a:latin typeface="Aptos" panose="020B0004020202020204" pitchFamily="34" charset="0"/>
              </a:rPr>
              <a:t>Gal 5:16</a:t>
            </a:r>
            <a:r>
              <a:rPr lang="en-US" sz="3200" b="1" i="1" u="none" strike="noStrike" baseline="0" dirty="0">
                <a:solidFill>
                  <a:srgbClr val="000000"/>
                </a:solidFill>
                <a:latin typeface="Aptos" panose="020B0004020202020204" pitchFamily="34" charset="0"/>
              </a:rPr>
              <a:t> </a:t>
            </a:r>
            <a:r>
              <a:rPr lang="en-US" sz="3200" b="0" i="1" u="none" strike="noStrike" baseline="0" dirty="0">
                <a:solidFill>
                  <a:srgbClr val="000000"/>
                </a:solidFill>
                <a:latin typeface="Aptos" panose="020B0004020202020204" pitchFamily="34" charset="0"/>
              </a:rPr>
              <a:t>So I say, live by the Spirit, and you will not gratify the desires of the sinful nature.</a:t>
            </a:r>
          </a:p>
          <a:p>
            <a:r>
              <a:rPr lang="en-US" sz="3200" b="0" i="1" u="none" strike="noStrike" baseline="0" dirty="0">
                <a:solidFill>
                  <a:srgbClr val="000000"/>
                </a:solidFill>
                <a:latin typeface="Aptos" panose="020B0004020202020204" pitchFamily="34" charset="0"/>
              </a:rPr>
              <a:t>  </a:t>
            </a:r>
          </a:p>
          <a:p>
            <a:r>
              <a:rPr lang="en-US" sz="3200" b="0" i="1" u="none" strike="noStrike" baseline="30000" dirty="0">
                <a:solidFill>
                  <a:srgbClr val="000000"/>
                </a:solidFill>
                <a:latin typeface="Aptos" panose="020B0004020202020204" pitchFamily="34" charset="0"/>
              </a:rPr>
              <a:t>:17</a:t>
            </a:r>
            <a:r>
              <a:rPr lang="en-US" sz="3200" b="0" i="1" u="none" strike="noStrike" baseline="0" dirty="0">
                <a:solidFill>
                  <a:srgbClr val="000000"/>
                </a:solidFill>
                <a:latin typeface="Aptos" panose="020B0004020202020204" pitchFamily="34" charset="0"/>
              </a:rPr>
              <a:t> For the sinful nature desires what is contrary to the Spirit, and the Spirit what is contrary to the sinful nature. They are in conflict with each other, so that you do not do what you want.  </a:t>
            </a:r>
          </a:p>
          <a:p>
            <a:endParaRPr lang="en-US" sz="3200" b="0" i="1" u="none" strike="noStrike" baseline="0" dirty="0">
              <a:solidFill>
                <a:srgbClr val="000000"/>
              </a:solidFill>
              <a:latin typeface="Aptos" panose="020B0004020202020204" pitchFamily="34" charset="0"/>
            </a:endParaRPr>
          </a:p>
          <a:p>
            <a:r>
              <a:rPr lang="en-US" sz="3200" b="0" i="1" u="none" strike="noStrike" baseline="30000" dirty="0">
                <a:solidFill>
                  <a:srgbClr val="000000"/>
                </a:solidFill>
                <a:latin typeface="Aptos" panose="020B0004020202020204" pitchFamily="34" charset="0"/>
              </a:rPr>
              <a:t>:18</a:t>
            </a:r>
            <a:r>
              <a:rPr lang="en-US" sz="3200" b="0" i="1" u="none" strike="noStrike" baseline="0" dirty="0">
                <a:solidFill>
                  <a:srgbClr val="000000"/>
                </a:solidFill>
                <a:latin typeface="Aptos" panose="020B0004020202020204" pitchFamily="34" charset="0"/>
              </a:rPr>
              <a:t> But if you are led by the Spirit, you are not under law. </a:t>
            </a:r>
            <a:endParaRPr lang="en-ZA" sz="3200" i="1" dirty="0">
              <a:latin typeface="Aptos" panose="020B0004020202020204" pitchFamily="34" charset="0"/>
            </a:endParaRPr>
          </a:p>
        </p:txBody>
      </p:sp>
    </p:spTree>
    <p:extLst>
      <p:ext uri="{BB962C8B-B14F-4D97-AF65-F5344CB8AC3E}">
        <p14:creationId xmlns:p14="http://schemas.microsoft.com/office/powerpoint/2010/main" val="3873235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024B0-D17C-000E-DCA1-9E5FC29015CA}"/>
              </a:ext>
            </a:extLst>
          </p:cNvPr>
          <p:cNvSpPr>
            <a:spLocks noGrp="1"/>
          </p:cNvSpPr>
          <p:nvPr>
            <p:ph type="title"/>
          </p:nvPr>
        </p:nvSpPr>
        <p:spPr/>
        <p:txBody>
          <a:bodyPr/>
          <a:lstStyle/>
          <a:p>
            <a:pPr algn="ctr"/>
            <a:r>
              <a:rPr lang="en-US" b="1" dirty="0"/>
              <a:t>Luke 11:35</a:t>
            </a:r>
            <a:endParaRPr lang="en-ZA" b="1" dirty="0"/>
          </a:p>
        </p:txBody>
      </p:sp>
      <p:sp>
        <p:nvSpPr>
          <p:cNvPr id="4" name="TextBox 3">
            <a:extLst>
              <a:ext uri="{FF2B5EF4-FFF2-40B4-BE49-F238E27FC236}">
                <a16:creationId xmlns:a16="http://schemas.microsoft.com/office/drawing/2014/main" id="{83B1AD69-057A-FFEF-60CB-56DC800A6C0F}"/>
              </a:ext>
            </a:extLst>
          </p:cNvPr>
          <p:cNvSpPr txBox="1"/>
          <p:nvPr/>
        </p:nvSpPr>
        <p:spPr>
          <a:xfrm>
            <a:off x="718457" y="2346953"/>
            <a:ext cx="10254343" cy="1645963"/>
          </a:xfrm>
          <a:prstGeom prst="rect">
            <a:avLst/>
          </a:prstGeom>
          <a:noFill/>
        </p:spPr>
        <p:txBody>
          <a:bodyPr wrap="square">
            <a:spAutoFit/>
          </a:bodyPr>
          <a:lstStyle/>
          <a:p>
            <a:pPr marL="914400">
              <a:lnSpc>
                <a:spcPct val="107000"/>
              </a:lnSpc>
            </a:pPr>
            <a:r>
              <a:rPr lang="en-US" sz="48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See to it, then, that the light within </a:t>
            </a:r>
            <a:r>
              <a:rPr lang="en-US" sz="4800" b="1"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you</a:t>
            </a:r>
            <a:r>
              <a:rPr lang="en-US" sz="48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is not darkness.</a:t>
            </a:r>
            <a:r>
              <a:rPr lang="en-US" sz="4800"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4800" kern="0" dirty="0">
                <a:effectLst/>
                <a:highlight>
                  <a:srgbClr val="FFFFFF"/>
                </a:highlight>
                <a:latin typeface="Aptos" panose="020B0004020202020204" pitchFamily="34" charset="0"/>
                <a:ea typeface="Aptos" panose="020B0004020202020204" pitchFamily="34" charset="0"/>
                <a:cs typeface="Arial" panose="020B0604020202020204" pitchFamily="34" charset="0"/>
              </a:rPr>
              <a:t> </a:t>
            </a:r>
            <a:endParaRPr lang="en-ZA"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15001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FA00-42C9-CFD9-641E-BB7B01F5CB01}"/>
              </a:ext>
            </a:extLst>
          </p:cNvPr>
          <p:cNvSpPr>
            <a:spLocks noGrp="1"/>
          </p:cNvSpPr>
          <p:nvPr>
            <p:ph type="title"/>
          </p:nvPr>
        </p:nvSpPr>
        <p:spPr/>
        <p:txBody>
          <a:bodyPr/>
          <a:lstStyle/>
          <a:p>
            <a:pPr algn="ctr"/>
            <a:r>
              <a:rPr lang="en-US" b="1" dirty="0"/>
              <a:t>Luke 35:36</a:t>
            </a:r>
            <a:endParaRPr lang="en-ZA" b="1" dirty="0"/>
          </a:p>
        </p:txBody>
      </p:sp>
      <p:sp>
        <p:nvSpPr>
          <p:cNvPr id="4" name="TextBox 3">
            <a:extLst>
              <a:ext uri="{FF2B5EF4-FFF2-40B4-BE49-F238E27FC236}">
                <a16:creationId xmlns:a16="http://schemas.microsoft.com/office/drawing/2014/main" id="{E338D66E-317C-FAE3-46EF-0F071112EC83}"/>
              </a:ext>
            </a:extLst>
          </p:cNvPr>
          <p:cNvSpPr txBox="1"/>
          <p:nvPr/>
        </p:nvSpPr>
        <p:spPr>
          <a:xfrm>
            <a:off x="680357" y="1859137"/>
            <a:ext cx="10831286" cy="4016997"/>
          </a:xfrm>
          <a:prstGeom prst="rect">
            <a:avLst/>
          </a:prstGeom>
          <a:noFill/>
        </p:spPr>
        <p:txBody>
          <a:bodyPr wrap="square">
            <a:spAutoFit/>
          </a:bodyPr>
          <a:lstStyle/>
          <a:p>
            <a:pPr marL="914400">
              <a:lnSpc>
                <a:spcPct val="107000"/>
              </a:lnSpc>
            </a:pPr>
            <a:r>
              <a:rPr lang="en-US" sz="3200"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t>
            </a:r>
            <a:r>
              <a:rPr lang="en-US" sz="4800"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if your whole body is full of light, and no part of it dark, it will be completely lighted,</a:t>
            </a:r>
            <a:r>
              <a:rPr lang="en-US" sz="4800" i="1" u="sng" kern="0" dirty="0">
                <a:solidFill>
                  <a:srgbClr val="FF0000"/>
                </a:solidFill>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4800"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t>
            </a:r>
            <a:endParaRPr lang="en-ZA" sz="32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07000"/>
              </a:lnSpc>
              <a:spcAft>
                <a:spcPts val="800"/>
              </a:spcAft>
            </a:pPr>
            <a:r>
              <a:rPr lang="en-US" sz="4800"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 </a:t>
            </a:r>
            <a:r>
              <a:rPr lang="en-US" sz="4800" b="1"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as when</a:t>
            </a:r>
            <a:r>
              <a:rPr lang="en-US" sz="4800"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4800" b="1"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the light of a lamp shines on you</a:t>
            </a:r>
            <a:r>
              <a:rPr lang="en-US" sz="4800"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t>
            </a:r>
            <a:endParaRPr lang="en-ZA"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6508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F4E32-0B8B-3795-5B93-940086076B8D}"/>
              </a:ext>
            </a:extLst>
          </p:cNvPr>
          <p:cNvSpPr>
            <a:spLocks noGrp="1"/>
          </p:cNvSpPr>
          <p:nvPr>
            <p:ph type="title"/>
          </p:nvPr>
        </p:nvSpPr>
        <p:spPr/>
        <p:txBody>
          <a:bodyPr/>
          <a:lstStyle/>
          <a:p>
            <a:pPr algn="ctr"/>
            <a:r>
              <a:rPr lang="en-US" b="1" dirty="0"/>
              <a:t>1 Cor 10:12</a:t>
            </a:r>
            <a:endParaRPr lang="en-ZA" b="1" dirty="0"/>
          </a:p>
        </p:txBody>
      </p:sp>
      <p:sp>
        <p:nvSpPr>
          <p:cNvPr id="4" name="TextBox 3">
            <a:extLst>
              <a:ext uri="{FF2B5EF4-FFF2-40B4-BE49-F238E27FC236}">
                <a16:creationId xmlns:a16="http://schemas.microsoft.com/office/drawing/2014/main" id="{537FC6F6-1BA8-97DD-AE87-D7A60F93824F}"/>
              </a:ext>
            </a:extLst>
          </p:cNvPr>
          <p:cNvSpPr txBox="1"/>
          <p:nvPr/>
        </p:nvSpPr>
        <p:spPr>
          <a:xfrm>
            <a:off x="838200" y="1690688"/>
            <a:ext cx="10162903" cy="3365986"/>
          </a:xfrm>
          <a:prstGeom prst="rect">
            <a:avLst/>
          </a:prstGeom>
          <a:noFill/>
        </p:spPr>
        <p:txBody>
          <a:bodyPr wrap="square">
            <a:spAutoFit/>
          </a:bodyPr>
          <a:lstStyle/>
          <a:p>
            <a:pPr marL="914400">
              <a:lnSpc>
                <a:spcPct val="107000"/>
              </a:lnSpc>
              <a:spcAft>
                <a:spcPts val="800"/>
              </a:spcAft>
            </a:pPr>
            <a:r>
              <a:rPr lang="en-US" sz="48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So, if you </a:t>
            </a:r>
            <a:r>
              <a:rPr lang="en-US" sz="4800" b="1"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think</a:t>
            </a:r>
            <a:r>
              <a:rPr lang="en-US" sz="48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you are standing firm, </a:t>
            </a:r>
            <a:endParaRPr lang="en-ZA" sz="32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07000"/>
              </a:lnSpc>
              <a:spcAft>
                <a:spcPts val="800"/>
              </a:spcAft>
            </a:pPr>
            <a:r>
              <a:rPr lang="en-US" sz="4800" i="1" kern="0" baseline="30000" dirty="0">
                <a:solidFill>
                  <a:srgbClr val="0D0D0D"/>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4400" i="1" kern="0" dirty="0">
                <a:solidFill>
                  <a:srgbClr val="0D0D0D"/>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4400" kern="0" dirty="0">
                <a:solidFill>
                  <a:srgbClr val="0D0D0D"/>
                </a:solidFill>
                <a:effectLst/>
                <a:highlight>
                  <a:srgbClr val="FFFFFF"/>
                </a:highlight>
                <a:latin typeface="Aptos" panose="020B0004020202020204" pitchFamily="34" charset="0"/>
                <a:ea typeface="Aptos" panose="020B0004020202020204" pitchFamily="34" charset="0"/>
                <a:cs typeface="Arial" panose="020B0604020202020204" pitchFamily="34" charset="0"/>
              </a:rPr>
              <a:t>(in your judging of others)</a:t>
            </a:r>
            <a:endParaRPr lang="en-ZA" sz="28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07000"/>
              </a:lnSpc>
              <a:spcAft>
                <a:spcPts val="800"/>
              </a:spcAft>
            </a:pPr>
            <a:r>
              <a:rPr lang="en-US" sz="4800" i="1" kern="0" baseline="3000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 </a:t>
            </a:r>
            <a:r>
              <a:rPr lang="en-US" sz="48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be careful that </a:t>
            </a:r>
            <a:r>
              <a:rPr lang="en-US" sz="4800" b="1" i="1" u="sng"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you</a:t>
            </a:r>
            <a:r>
              <a:rPr lang="en-US" sz="48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don’t fall!</a:t>
            </a:r>
            <a:endParaRPr lang="en-ZA"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03618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74A95-331D-CF32-5F49-3061A595FCB0}"/>
              </a:ext>
            </a:extLst>
          </p:cNvPr>
          <p:cNvSpPr>
            <a:spLocks noGrp="1"/>
          </p:cNvSpPr>
          <p:nvPr>
            <p:ph type="title"/>
          </p:nvPr>
        </p:nvSpPr>
        <p:spPr/>
        <p:txBody>
          <a:bodyPr/>
          <a:lstStyle/>
          <a:p>
            <a:pPr algn="ctr"/>
            <a:r>
              <a:rPr lang="en-US" b="1" dirty="0"/>
              <a:t>1 Cor 16:9</a:t>
            </a:r>
            <a:endParaRPr lang="en-ZA" b="1" dirty="0"/>
          </a:p>
        </p:txBody>
      </p:sp>
      <p:sp>
        <p:nvSpPr>
          <p:cNvPr id="4" name="TextBox 3">
            <a:extLst>
              <a:ext uri="{FF2B5EF4-FFF2-40B4-BE49-F238E27FC236}">
                <a16:creationId xmlns:a16="http://schemas.microsoft.com/office/drawing/2014/main" id="{0ABA1A16-E087-1278-B041-08414150DF5C}"/>
              </a:ext>
            </a:extLst>
          </p:cNvPr>
          <p:cNvSpPr txBox="1"/>
          <p:nvPr/>
        </p:nvSpPr>
        <p:spPr>
          <a:xfrm>
            <a:off x="838200" y="2043928"/>
            <a:ext cx="10515600" cy="3431837"/>
          </a:xfrm>
          <a:prstGeom prst="rect">
            <a:avLst/>
          </a:prstGeom>
          <a:noFill/>
        </p:spPr>
        <p:txBody>
          <a:bodyPr wrap="square">
            <a:spAutoFit/>
          </a:bodyPr>
          <a:lstStyle/>
          <a:p>
            <a:pPr marL="914400">
              <a:lnSpc>
                <a:spcPct val="107000"/>
              </a:lnSpc>
              <a:spcAft>
                <a:spcPts val="800"/>
              </a:spcAft>
            </a:pPr>
            <a:r>
              <a:rPr lang="en-US" sz="2000" i="1" strike="sngStrike"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because</a:t>
            </a:r>
            <a:r>
              <a:rPr lang="en-US" sz="4800" b="1" i="1"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 a </a:t>
            </a:r>
            <a:r>
              <a:rPr lang="en-US" sz="4800" b="1" i="1" u="sng"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great door</a:t>
            </a:r>
            <a:r>
              <a:rPr lang="en-US" sz="4800" b="1" i="1"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 for </a:t>
            </a:r>
            <a:r>
              <a:rPr lang="en-US" sz="4800" b="1" i="1" u="sng"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effective </a:t>
            </a:r>
            <a:endParaRPr lang="en-ZA" sz="32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07000"/>
              </a:lnSpc>
              <a:spcAft>
                <a:spcPts val="800"/>
              </a:spcAft>
            </a:pPr>
            <a:r>
              <a:rPr lang="en-US" sz="4800" i="1" kern="0" baseline="30000" dirty="0">
                <a:solidFill>
                  <a:srgbClr val="C00000"/>
                </a:solidFill>
                <a:effectLst/>
                <a:latin typeface="Aptos" panose="020B0004020202020204" pitchFamily="34" charset="0"/>
                <a:ea typeface="Aptos" panose="020B0004020202020204" pitchFamily="34" charset="0"/>
                <a:cs typeface="Arial" panose="020B0604020202020204" pitchFamily="34" charset="0"/>
              </a:rPr>
              <a:t>                      </a:t>
            </a:r>
            <a:r>
              <a:rPr lang="en-US" sz="4800" b="1" i="1" u="sng"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work</a:t>
            </a:r>
            <a:r>
              <a:rPr lang="en-US" sz="4800" b="1" i="1"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 has opened to me, …</a:t>
            </a:r>
            <a:endParaRPr lang="en-ZA" sz="32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a:lnSpc>
                <a:spcPct val="107000"/>
              </a:lnSpc>
              <a:spcAft>
                <a:spcPts val="800"/>
              </a:spcAft>
            </a:pPr>
            <a:r>
              <a:rPr lang="en-US" sz="4800" i="1"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    …</a:t>
            </a:r>
            <a:r>
              <a:rPr lang="en-US" sz="4800" i="1" kern="0" baseline="30000" dirty="0">
                <a:solidFill>
                  <a:srgbClr val="C00000"/>
                </a:solidFill>
                <a:effectLst/>
                <a:latin typeface="Aptos" panose="020B0004020202020204" pitchFamily="34" charset="0"/>
                <a:ea typeface="Aptos" panose="020B0004020202020204" pitchFamily="34" charset="0"/>
                <a:cs typeface="Arial" panose="020B0604020202020204" pitchFamily="34" charset="0"/>
              </a:rPr>
              <a:t> </a:t>
            </a:r>
            <a:r>
              <a:rPr lang="en-US" sz="4800" b="1" i="1"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and there are </a:t>
            </a:r>
            <a:r>
              <a:rPr lang="en-US" sz="4800" b="1" i="1" u="sng"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many who oppose me</a:t>
            </a:r>
            <a:r>
              <a:rPr lang="en-US" sz="1800" i="1" kern="0" dirty="0">
                <a:solidFill>
                  <a:srgbClr val="C00000"/>
                </a:solidFill>
                <a:effectLst/>
                <a:latin typeface="Aptos" panose="020B0004020202020204" pitchFamily="34" charset="0"/>
                <a:ea typeface="Aptos" panose="020B0004020202020204" pitchFamily="34" charset="0"/>
                <a:cs typeface="Arial" panose="020B0604020202020204" pitchFamily="34" charset="0"/>
              </a:rPr>
              <a:t>.</a:t>
            </a:r>
            <a:endParaRPr lang="en-ZA"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30226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2323B-5961-6C17-AC33-B5232A07FDE7}"/>
              </a:ext>
            </a:extLst>
          </p:cNvPr>
          <p:cNvSpPr>
            <a:spLocks noGrp="1"/>
          </p:cNvSpPr>
          <p:nvPr>
            <p:ph type="title"/>
          </p:nvPr>
        </p:nvSpPr>
        <p:spPr/>
        <p:txBody>
          <a:bodyPr/>
          <a:lstStyle/>
          <a:p>
            <a:pPr algn="ctr"/>
            <a:r>
              <a:rPr lang="en-US" b="1" dirty="0"/>
              <a:t>John 17:15</a:t>
            </a:r>
            <a:endParaRPr lang="en-ZA" b="1" dirty="0"/>
          </a:p>
        </p:txBody>
      </p:sp>
      <p:sp>
        <p:nvSpPr>
          <p:cNvPr id="4" name="TextBox 3">
            <a:extLst>
              <a:ext uri="{FF2B5EF4-FFF2-40B4-BE49-F238E27FC236}">
                <a16:creationId xmlns:a16="http://schemas.microsoft.com/office/drawing/2014/main" id="{A2BF4FEC-6ACE-CE3B-4500-D75ADDA078F6}"/>
              </a:ext>
            </a:extLst>
          </p:cNvPr>
          <p:cNvSpPr txBox="1"/>
          <p:nvPr/>
        </p:nvSpPr>
        <p:spPr>
          <a:xfrm>
            <a:off x="1463039" y="2721114"/>
            <a:ext cx="9287691" cy="1354217"/>
          </a:xfrm>
          <a:prstGeom prst="rect">
            <a:avLst/>
          </a:prstGeom>
          <a:noFill/>
        </p:spPr>
        <p:txBody>
          <a:bodyPr wrap="square">
            <a:spAutoFit/>
          </a:bodyPr>
          <a:lstStyle/>
          <a:p>
            <a:endParaRPr lang="en-ZA" sz="1800" b="0" i="0" u="none" strike="noStrike" baseline="0" dirty="0">
              <a:solidFill>
                <a:srgbClr val="000000"/>
              </a:solidFill>
              <a:highlight>
                <a:srgbClr val="F3F3F3"/>
              </a:highlight>
              <a:latin typeface="Arial" panose="020B0604020202020204" pitchFamily="34" charset="0"/>
            </a:endParaRPr>
          </a:p>
          <a:p>
            <a:r>
              <a:rPr lang="en-US" sz="3200" b="0" i="1" u="none" strike="noStrike" baseline="30000" dirty="0">
                <a:solidFill>
                  <a:srgbClr val="000000"/>
                </a:solidFill>
                <a:latin typeface="Aptos" panose="020B0004020202020204" pitchFamily="34" charset="0"/>
              </a:rPr>
              <a:t>John 17:15</a:t>
            </a:r>
            <a:r>
              <a:rPr lang="en-US" sz="3200" b="0" i="1" u="none" strike="noStrike" baseline="0" dirty="0">
                <a:solidFill>
                  <a:srgbClr val="000000"/>
                </a:solidFill>
                <a:latin typeface="Aptos" panose="020B0004020202020204" pitchFamily="34" charset="0"/>
              </a:rPr>
              <a:t> </a:t>
            </a:r>
            <a:r>
              <a:rPr lang="en-US" sz="3200" b="0" i="1" u="none" strike="noStrike" baseline="0" dirty="0">
                <a:solidFill>
                  <a:srgbClr val="FF0000"/>
                </a:solidFill>
                <a:latin typeface="Aptos" panose="020B0004020202020204" pitchFamily="34" charset="0"/>
              </a:rPr>
              <a:t>My prayer is not that you take them out of the world </a:t>
            </a:r>
            <a:r>
              <a:rPr lang="en-US" sz="3200" b="1" i="1" u="none" strike="noStrike" baseline="0" dirty="0">
                <a:solidFill>
                  <a:srgbClr val="FF0000"/>
                </a:solidFill>
                <a:latin typeface="Aptos" panose="020B0004020202020204" pitchFamily="34" charset="0"/>
              </a:rPr>
              <a:t>but</a:t>
            </a:r>
            <a:r>
              <a:rPr lang="en-US" sz="3200" b="0" i="1" u="none" strike="noStrike" baseline="0" dirty="0">
                <a:solidFill>
                  <a:srgbClr val="FF0000"/>
                </a:solidFill>
                <a:latin typeface="Aptos" panose="020B0004020202020204" pitchFamily="34" charset="0"/>
              </a:rPr>
              <a:t> that </a:t>
            </a:r>
            <a:r>
              <a:rPr lang="en-US" sz="3200" b="0" i="1" u="sng" strike="noStrike" baseline="0" dirty="0">
                <a:solidFill>
                  <a:srgbClr val="FF0000"/>
                </a:solidFill>
                <a:latin typeface="Aptos" panose="020B0004020202020204" pitchFamily="34" charset="0"/>
              </a:rPr>
              <a:t>you protect them from the evil one</a:t>
            </a:r>
            <a:r>
              <a:rPr lang="en-US" sz="3200" b="0" i="1" u="none" strike="noStrike" baseline="0" dirty="0">
                <a:solidFill>
                  <a:srgbClr val="FF0000"/>
                </a:solidFill>
                <a:latin typeface="Aptos" panose="020B0004020202020204" pitchFamily="34" charset="0"/>
              </a:rPr>
              <a:t>. </a:t>
            </a:r>
            <a:endParaRPr lang="en-ZA" sz="3200" i="1" dirty="0">
              <a:latin typeface="Aptos" panose="020B0004020202020204" pitchFamily="34" charset="0"/>
            </a:endParaRPr>
          </a:p>
        </p:txBody>
      </p:sp>
    </p:spTree>
    <p:extLst>
      <p:ext uri="{BB962C8B-B14F-4D97-AF65-F5344CB8AC3E}">
        <p14:creationId xmlns:p14="http://schemas.microsoft.com/office/powerpoint/2010/main" val="3075325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96AC0-E3D4-93EA-D29D-B0448875CAB1}"/>
              </a:ext>
            </a:extLst>
          </p:cNvPr>
          <p:cNvSpPr>
            <a:spLocks noGrp="1"/>
          </p:cNvSpPr>
          <p:nvPr>
            <p:ph type="title"/>
          </p:nvPr>
        </p:nvSpPr>
        <p:spPr/>
        <p:txBody>
          <a:bodyPr/>
          <a:lstStyle/>
          <a:p>
            <a:pPr algn="ctr"/>
            <a:r>
              <a:rPr lang="en-US" b="1" dirty="0"/>
              <a:t>1 Cor 16:13</a:t>
            </a:r>
            <a:endParaRPr lang="en-ZA" b="1" dirty="0"/>
          </a:p>
        </p:txBody>
      </p:sp>
      <p:sp>
        <p:nvSpPr>
          <p:cNvPr id="4" name="TextBox 3">
            <a:extLst>
              <a:ext uri="{FF2B5EF4-FFF2-40B4-BE49-F238E27FC236}">
                <a16:creationId xmlns:a16="http://schemas.microsoft.com/office/drawing/2014/main" id="{B9C99038-0F19-15E2-0337-132B5BBFDB6F}"/>
              </a:ext>
            </a:extLst>
          </p:cNvPr>
          <p:cNvSpPr txBox="1"/>
          <p:nvPr/>
        </p:nvSpPr>
        <p:spPr>
          <a:xfrm>
            <a:off x="1162593" y="2582615"/>
            <a:ext cx="9300755" cy="1354217"/>
          </a:xfrm>
          <a:prstGeom prst="rect">
            <a:avLst/>
          </a:prstGeom>
          <a:noFill/>
        </p:spPr>
        <p:txBody>
          <a:bodyPr wrap="square">
            <a:spAutoFit/>
          </a:bodyPr>
          <a:lstStyle/>
          <a:p>
            <a:endParaRPr lang="en-ZA" sz="1800" b="0" i="0" u="none" strike="noStrike" baseline="0" dirty="0">
              <a:solidFill>
                <a:srgbClr val="000000"/>
              </a:solidFill>
              <a:latin typeface="Arial" panose="020B0604020202020204" pitchFamily="34" charset="0"/>
            </a:endParaRPr>
          </a:p>
          <a:p>
            <a:r>
              <a:rPr lang="en-US" sz="3200" b="0" i="1" u="none" strike="noStrike" baseline="30000" dirty="0">
                <a:solidFill>
                  <a:srgbClr val="0070C0"/>
                </a:solidFill>
                <a:latin typeface="Aptos" panose="020B0004020202020204" pitchFamily="34" charset="0"/>
              </a:rPr>
              <a:t>1 Cor 16:13</a:t>
            </a:r>
            <a:r>
              <a:rPr lang="en-US" sz="3200" b="0" i="1" u="none" strike="noStrike" baseline="0" dirty="0">
                <a:solidFill>
                  <a:srgbClr val="0070C0"/>
                </a:solidFill>
                <a:latin typeface="Aptos" panose="020B0004020202020204" pitchFamily="34" charset="0"/>
              </a:rPr>
              <a:t> Be on your guard; stand firm in the faith; be men of courage; be strong.  </a:t>
            </a:r>
            <a:r>
              <a:rPr lang="en-US" sz="3200" b="0" i="1" u="none" strike="noStrike" baseline="30000" dirty="0">
                <a:solidFill>
                  <a:srgbClr val="0070C0"/>
                </a:solidFill>
                <a:latin typeface="Aptos" panose="020B0004020202020204" pitchFamily="34" charset="0"/>
              </a:rPr>
              <a:t>:14</a:t>
            </a:r>
            <a:r>
              <a:rPr lang="en-US" sz="3200" b="0" i="1" u="none" strike="noStrike" baseline="0" dirty="0">
                <a:solidFill>
                  <a:srgbClr val="0070C0"/>
                </a:solidFill>
                <a:latin typeface="Aptos" panose="020B0004020202020204" pitchFamily="34" charset="0"/>
              </a:rPr>
              <a:t> Do everything in love. </a:t>
            </a:r>
            <a:endParaRPr lang="en-ZA" sz="3200" i="1" dirty="0">
              <a:solidFill>
                <a:srgbClr val="0070C0"/>
              </a:solidFill>
              <a:latin typeface="Aptos" panose="020B0004020202020204" pitchFamily="34" charset="0"/>
            </a:endParaRPr>
          </a:p>
        </p:txBody>
      </p:sp>
    </p:spTree>
    <p:extLst>
      <p:ext uri="{BB962C8B-B14F-4D97-AF65-F5344CB8AC3E}">
        <p14:creationId xmlns:p14="http://schemas.microsoft.com/office/powerpoint/2010/main" val="2090677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81EBC4-23F7-0C2D-A6C5-4F9CAFB6B09F}"/>
              </a:ext>
            </a:extLst>
          </p:cNvPr>
          <p:cNvSpPr>
            <a:spLocks noGrp="1"/>
          </p:cNvSpPr>
          <p:nvPr>
            <p:ph type="title"/>
          </p:nvPr>
        </p:nvSpPr>
        <p:spPr/>
        <p:txBody>
          <a:bodyPr/>
          <a:lstStyle/>
          <a:p>
            <a:pPr algn="ctr"/>
            <a:r>
              <a:rPr lang="en-US" b="1" dirty="0"/>
              <a:t>7  Important Rules</a:t>
            </a:r>
            <a:endParaRPr lang="en-ZA" b="1" dirty="0"/>
          </a:p>
        </p:txBody>
      </p:sp>
      <p:sp>
        <p:nvSpPr>
          <p:cNvPr id="4" name="Content Placeholder 3">
            <a:extLst>
              <a:ext uri="{FF2B5EF4-FFF2-40B4-BE49-F238E27FC236}">
                <a16:creationId xmlns:a16="http://schemas.microsoft.com/office/drawing/2014/main" id="{459282BE-C282-8868-C985-9C9EFF5B8EA2}"/>
              </a:ext>
            </a:extLst>
          </p:cNvPr>
          <p:cNvSpPr>
            <a:spLocks noGrp="1"/>
          </p:cNvSpPr>
          <p:nvPr>
            <p:ph sz="half" idx="1"/>
          </p:nvPr>
        </p:nvSpPr>
        <p:spPr/>
        <p:txBody>
          <a:bodyPr>
            <a:normAutofit fontScale="55000" lnSpcReduction="20000"/>
          </a:bodyPr>
          <a:lstStyle/>
          <a:p>
            <a:pPr marL="342900" indent="-342900">
              <a:buAutoNum type="arabicPeriod"/>
            </a:pPr>
            <a:endPar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a:pPr>
            <a:endParaRPr lang="en-US" sz="18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a:pPr>
            <a:r>
              <a:rPr lang="en-US" sz="51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Be on your guard</a:t>
            </a:r>
          </a:p>
          <a:p>
            <a:pPr marL="342900" indent="-342900">
              <a:buFont typeface="Arial" panose="020B0604020202020204" pitchFamily="34" charset="0"/>
              <a:buAutoNum type="arabicPeriod"/>
            </a:pPr>
            <a:endParaRPr lang="en-US" sz="4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Arial" panose="020B0604020202020204" pitchFamily="34" charset="0"/>
              <a:buAutoNum type="arabicPeriod"/>
            </a:pPr>
            <a:r>
              <a:rPr lang="en-US" sz="51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Stand Firm in the faith</a:t>
            </a:r>
            <a:endParaRPr lang="en-ZA" sz="5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lvl="1" indent="0">
              <a:buNone/>
            </a:pPr>
            <a:r>
              <a:rPr lang="en-US" sz="4000" i="1" kern="0" baseline="30000" dirty="0">
                <a:solidFill>
                  <a:srgbClr val="00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Matthew 6:33</a:t>
            </a:r>
            <a:r>
              <a:rPr lang="en-US" sz="4000" i="1" kern="0" dirty="0">
                <a:solidFill>
                  <a:srgbClr val="00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4000"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But seek first his kingdom and his righteousness, and all these things will be given to  you as well</a:t>
            </a:r>
            <a:r>
              <a:rPr lang="en-US" sz="1600"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t>
            </a:r>
            <a:endParaRPr lang="en-ZA"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startAt="3"/>
            </a:pPr>
            <a:endParaRPr lang="en-US"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startAt="3"/>
            </a:pPr>
            <a:r>
              <a:rPr lang="en-US" sz="51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Have courage</a:t>
            </a:r>
          </a:p>
          <a:p>
            <a:pPr marL="342900" indent="-342900">
              <a:buAutoNum type="arabicPeriod" startAt="3"/>
            </a:pPr>
            <a:endParaRPr lang="en-US" sz="4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startAt="3"/>
            </a:pPr>
            <a:r>
              <a:rPr lang="en-US" sz="51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Be Strong</a:t>
            </a:r>
            <a:endParaRPr lang="en-US" sz="51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Arial" panose="020B0604020202020204" pitchFamily="34" charset="0"/>
              <a:buAutoNum type="arabicPeriod" startAt="3"/>
            </a:pPr>
            <a:endPar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buAutoNum type="arabicPeriod" startAt="3"/>
            </a:pPr>
            <a:endPar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ZA"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ZA"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ZA" dirty="0"/>
          </a:p>
        </p:txBody>
      </p:sp>
      <p:sp>
        <p:nvSpPr>
          <p:cNvPr id="6" name="Content Placeholder 5">
            <a:extLst>
              <a:ext uri="{FF2B5EF4-FFF2-40B4-BE49-F238E27FC236}">
                <a16:creationId xmlns:a16="http://schemas.microsoft.com/office/drawing/2014/main" id="{56319924-3DE4-A5BA-31AB-98D5767C985A}"/>
              </a:ext>
            </a:extLst>
          </p:cNvPr>
          <p:cNvSpPr>
            <a:spLocks noGrp="1"/>
          </p:cNvSpPr>
          <p:nvPr>
            <p:ph sz="half" idx="2"/>
          </p:nvPr>
        </p:nvSpPr>
        <p:spPr/>
        <p:txBody>
          <a:bodyPr>
            <a:normAutofit fontScale="55000" lnSpcReduction="20000"/>
          </a:bodyPr>
          <a:lstStyle/>
          <a:p>
            <a:pPr marL="0" indent="0">
              <a:buNone/>
            </a:pPr>
            <a:endParaRPr lang="en-US" sz="31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40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5. </a:t>
            </a:r>
            <a:r>
              <a:rPr lang="en-US" sz="45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Do everything in love</a:t>
            </a:r>
            <a:endParaRPr lang="en-ZA" sz="4500"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en-US" sz="32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sz="45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6. Whatever God wants you to do,</a:t>
            </a:r>
          </a:p>
          <a:p>
            <a:pPr marL="0" indent="0">
              <a:lnSpc>
                <a:spcPct val="107000"/>
              </a:lnSpc>
              <a:spcAft>
                <a:spcPts val="800"/>
              </a:spcAft>
              <a:buNone/>
            </a:pPr>
            <a:r>
              <a:rPr lang="en-US" sz="45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             do it for His Son</a:t>
            </a:r>
          </a:p>
          <a:p>
            <a:pPr marL="742950" lvl="0" indent="-742950">
              <a:lnSpc>
                <a:spcPct val="107000"/>
              </a:lnSpc>
              <a:spcAft>
                <a:spcPts val="800"/>
              </a:spcAft>
              <a:buAutoNum type="arabicPeriod" startAt="7"/>
            </a:pPr>
            <a:r>
              <a:rPr lang="en-US" sz="44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Be intentional in your love for Jesus that nothing/nobody, will stop you</a:t>
            </a:r>
            <a:r>
              <a:rPr lang="en-US" sz="36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           </a:t>
            </a:r>
            <a:endParaRPr lang="en-ZA" sz="3600" kern="100" dirty="0">
              <a:latin typeface="Aptos" panose="020B0004020202020204" pitchFamily="34" charset="0"/>
              <a:ea typeface="Aptos" panose="020B000402020202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717578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9B5EB-CEBC-EFBE-0CB0-5B384AB3FD4E}"/>
              </a:ext>
            </a:extLst>
          </p:cNvPr>
          <p:cNvSpPr>
            <a:spLocks noGrp="1"/>
          </p:cNvSpPr>
          <p:nvPr>
            <p:ph type="title"/>
          </p:nvPr>
        </p:nvSpPr>
        <p:spPr>
          <a:xfrm>
            <a:off x="838200" y="1"/>
            <a:ext cx="10515600" cy="1084216"/>
          </a:xfrm>
        </p:spPr>
        <p:txBody>
          <a:bodyPr/>
          <a:lstStyle/>
          <a:p>
            <a:pPr algn="ctr"/>
            <a:r>
              <a:rPr lang="en-US" b="1" dirty="0"/>
              <a:t>Psalm 32:8</a:t>
            </a:r>
            <a:endParaRPr lang="en-ZA" b="1" dirty="0"/>
          </a:p>
        </p:txBody>
      </p:sp>
      <p:sp>
        <p:nvSpPr>
          <p:cNvPr id="4" name="TextBox 3">
            <a:extLst>
              <a:ext uri="{FF2B5EF4-FFF2-40B4-BE49-F238E27FC236}">
                <a16:creationId xmlns:a16="http://schemas.microsoft.com/office/drawing/2014/main" id="{E7D162DC-4317-D201-4A47-4F0CB24D880B}"/>
              </a:ext>
            </a:extLst>
          </p:cNvPr>
          <p:cNvSpPr txBox="1"/>
          <p:nvPr/>
        </p:nvSpPr>
        <p:spPr>
          <a:xfrm>
            <a:off x="0" y="851813"/>
            <a:ext cx="12192000" cy="5817490"/>
          </a:xfrm>
          <a:prstGeom prst="rect">
            <a:avLst/>
          </a:prstGeom>
          <a:noFill/>
        </p:spPr>
        <p:txBody>
          <a:bodyPr wrap="square">
            <a:spAutoFit/>
          </a:bodyPr>
          <a:lstStyle/>
          <a:p>
            <a:pPr marL="1371600" indent="-914400">
              <a:lnSpc>
                <a:spcPct val="107000"/>
              </a:lnSpc>
              <a:spcAft>
                <a:spcPts val="800"/>
              </a:spcAft>
            </a:pPr>
            <a:r>
              <a:rPr lang="en-US" sz="3600" i="1" kern="0" baseline="30000" dirty="0">
                <a:solidFill>
                  <a:srgbClr val="0070C0"/>
                </a:solidFill>
                <a:highlight>
                  <a:srgbClr val="FFFFFF"/>
                </a:highlight>
                <a:latin typeface="Aptos" panose="020B0004020202020204" pitchFamily="34" charset="0"/>
                <a:ea typeface="Aptos" panose="020B0004020202020204" pitchFamily="34" charset="0"/>
                <a:cs typeface="Arial" panose="020B0604020202020204" pitchFamily="34" charset="0"/>
              </a:rPr>
              <a:t>:8 </a:t>
            </a: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I will instruct you and teach you in the way you should go; I will counsel you and watch over you. </a:t>
            </a: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a:p>
            <a:pPr marL="1371600" indent="-914400">
              <a:lnSpc>
                <a:spcPct val="107000"/>
              </a:lnSpc>
              <a:spcAft>
                <a:spcPts val="800"/>
              </a:spcAft>
            </a:pP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07000"/>
              </a:lnSpc>
              <a:spcAft>
                <a:spcPts val="800"/>
              </a:spcAft>
            </a:pPr>
            <a:r>
              <a:rPr lang="en-US" sz="3600" i="1" kern="0" baseline="3000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:9</a:t>
            </a: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Do not be like the horse or the mule, which have no understanding but must be controlled by bit and bridle or they will not come to you. </a:t>
            </a: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07000"/>
              </a:lnSpc>
              <a:spcAft>
                <a:spcPts val="800"/>
              </a:spcAft>
            </a:pP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07000"/>
              </a:lnSpc>
              <a:spcAft>
                <a:spcPts val="800"/>
              </a:spcAft>
            </a:pPr>
            <a:r>
              <a:rPr lang="en-US" sz="3600" i="1" kern="0" baseline="3000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:10</a:t>
            </a: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Many are the woes of the wicked, but the </a:t>
            </a:r>
            <a:r>
              <a:rPr lang="en-US" sz="3600" i="1" kern="0" cap="small"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LORD'S </a:t>
            </a: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unfailing love surrounds the man who trusts in him</a:t>
            </a: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64416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4DCAA-82AF-493E-5DA9-ED5D537AD9E0}"/>
              </a:ext>
            </a:extLst>
          </p:cNvPr>
          <p:cNvSpPr>
            <a:spLocks noGrp="1"/>
          </p:cNvSpPr>
          <p:nvPr>
            <p:ph type="title"/>
          </p:nvPr>
        </p:nvSpPr>
        <p:spPr/>
        <p:txBody>
          <a:bodyPr/>
          <a:lstStyle/>
          <a:p>
            <a:pPr algn="ctr"/>
            <a:r>
              <a:rPr lang="en-US" b="1" dirty="0"/>
              <a:t>Ecclesiastes 12:13</a:t>
            </a:r>
            <a:endParaRPr lang="en-ZA" b="1" dirty="0"/>
          </a:p>
        </p:txBody>
      </p:sp>
      <p:sp>
        <p:nvSpPr>
          <p:cNvPr id="4" name="TextBox 3">
            <a:extLst>
              <a:ext uri="{FF2B5EF4-FFF2-40B4-BE49-F238E27FC236}">
                <a16:creationId xmlns:a16="http://schemas.microsoft.com/office/drawing/2014/main" id="{21DB8C5C-1266-B295-61E5-316585C084CB}"/>
              </a:ext>
            </a:extLst>
          </p:cNvPr>
          <p:cNvSpPr txBox="1"/>
          <p:nvPr/>
        </p:nvSpPr>
        <p:spPr>
          <a:xfrm>
            <a:off x="838199" y="2795173"/>
            <a:ext cx="10515599" cy="2284664"/>
          </a:xfrm>
          <a:prstGeom prst="rect">
            <a:avLst/>
          </a:prstGeom>
          <a:noFill/>
        </p:spPr>
        <p:txBody>
          <a:bodyPr wrap="square">
            <a:spAutoFit/>
          </a:bodyPr>
          <a:lstStyle/>
          <a:p>
            <a:pPr marL="1828800" indent="-914400">
              <a:lnSpc>
                <a:spcPct val="107000"/>
              </a:lnSpc>
              <a:spcAft>
                <a:spcPts val="800"/>
              </a:spcAft>
            </a:pPr>
            <a:r>
              <a:rPr lang="en-US" sz="3200" i="1" kern="0" baseline="30000" dirty="0" err="1">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Ecc</a:t>
            </a:r>
            <a:r>
              <a:rPr lang="en-US" sz="3200" i="1" kern="0" baseline="3000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12:13</a:t>
            </a:r>
            <a:r>
              <a:rPr lang="en-US" sz="32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Now all has been heard; </a:t>
            </a:r>
            <a:r>
              <a:rPr lang="en-US" sz="3200" b="1"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here is the conclusion of the matter</a:t>
            </a:r>
            <a:r>
              <a:rPr lang="en-US" sz="32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p>
          <a:p>
            <a:pPr marL="1828800" indent="-914400">
              <a:lnSpc>
                <a:spcPct val="107000"/>
              </a:lnSpc>
              <a:spcAft>
                <a:spcPts val="800"/>
              </a:spcAft>
            </a:pPr>
            <a:r>
              <a:rPr lang="en-US" sz="32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Fear God and keep his commandments, for this is the whole duty of man. </a:t>
            </a:r>
            <a:endParaRPr lang="en-ZA"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85323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94AAB-DFF2-8C5F-9E70-5E04E049F60A}"/>
              </a:ext>
            </a:extLst>
          </p:cNvPr>
          <p:cNvSpPr>
            <a:spLocks noGrp="1"/>
          </p:cNvSpPr>
          <p:nvPr>
            <p:ph type="title"/>
          </p:nvPr>
        </p:nvSpPr>
        <p:spPr/>
        <p:txBody>
          <a:bodyPr/>
          <a:lstStyle/>
          <a:p>
            <a:pPr algn="ctr"/>
            <a:r>
              <a:rPr lang="en-US" b="1" dirty="0"/>
              <a:t>One thing I ask…</a:t>
            </a:r>
            <a:endParaRPr lang="en-ZA" b="1" dirty="0"/>
          </a:p>
        </p:txBody>
      </p:sp>
      <p:sp>
        <p:nvSpPr>
          <p:cNvPr id="4" name="TextBox 3">
            <a:extLst>
              <a:ext uri="{FF2B5EF4-FFF2-40B4-BE49-F238E27FC236}">
                <a16:creationId xmlns:a16="http://schemas.microsoft.com/office/drawing/2014/main" id="{DC5F29AC-9AF2-8EF1-E734-1428ABA7D168}"/>
              </a:ext>
            </a:extLst>
          </p:cNvPr>
          <p:cNvSpPr txBox="1"/>
          <p:nvPr/>
        </p:nvSpPr>
        <p:spPr>
          <a:xfrm>
            <a:off x="838199" y="2646991"/>
            <a:ext cx="10186851" cy="2182072"/>
          </a:xfrm>
          <a:prstGeom prst="rect">
            <a:avLst/>
          </a:prstGeom>
          <a:noFill/>
        </p:spPr>
        <p:txBody>
          <a:bodyPr wrap="square">
            <a:spAutoFit/>
          </a:bodyPr>
          <a:lstStyle/>
          <a:p>
            <a:pPr marL="1828800" indent="-914400">
              <a:lnSpc>
                <a:spcPct val="107000"/>
              </a:lnSpc>
              <a:spcAft>
                <a:spcPts val="800"/>
              </a:spcAft>
            </a:pPr>
            <a:r>
              <a:rPr lang="en-US" sz="3200" i="1" kern="0" baseline="3000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Ps 27:4</a:t>
            </a:r>
            <a:r>
              <a:rPr lang="en-US" sz="32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3200" b="1"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One thing I ask of the </a:t>
            </a:r>
            <a:r>
              <a:rPr lang="en-US" sz="3200" b="1" i="1" kern="0" cap="small"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LORD</a:t>
            </a:r>
            <a:r>
              <a:rPr lang="en-US" sz="32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this is </a:t>
            </a:r>
            <a:r>
              <a:rPr lang="en-US" sz="3200" i="1" u="sng"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what I seek</a:t>
            </a:r>
            <a:r>
              <a:rPr lang="en-US" sz="32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that I may </a:t>
            </a:r>
            <a:r>
              <a:rPr lang="en-US" sz="3200" i="1" u="sng"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dwell in the house of the </a:t>
            </a:r>
            <a:r>
              <a:rPr lang="en-US" sz="3200" i="1" u="sng" kern="0" cap="small"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LORD </a:t>
            </a:r>
            <a:r>
              <a:rPr lang="en-US" sz="32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all the days of my life, to </a:t>
            </a:r>
            <a:r>
              <a:rPr lang="en-US" sz="3200" i="1" u="sng"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gaze upon the beauty of the </a:t>
            </a:r>
            <a:r>
              <a:rPr lang="en-US" sz="3200" i="1" u="sng" kern="0" cap="small"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LORD</a:t>
            </a:r>
            <a:r>
              <a:rPr lang="en-US" sz="3200" i="1" kern="0" cap="small"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32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and to </a:t>
            </a:r>
            <a:r>
              <a:rPr lang="en-US" sz="3200" i="1" u="sng"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seek him in his temple</a:t>
            </a:r>
            <a:r>
              <a:rPr lang="en-US" sz="32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endParaRPr lang="en-ZA"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7182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3C09E0-93FF-CEB0-5AD6-5EDEB14C20C5}"/>
              </a:ext>
            </a:extLst>
          </p:cNvPr>
          <p:cNvSpPr txBox="1"/>
          <p:nvPr/>
        </p:nvSpPr>
        <p:spPr>
          <a:xfrm>
            <a:off x="1201783" y="1593668"/>
            <a:ext cx="9431383" cy="1850378"/>
          </a:xfrm>
          <a:prstGeom prst="rect">
            <a:avLst/>
          </a:prstGeom>
          <a:noFill/>
        </p:spPr>
        <p:txBody>
          <a:bodyPr wrap="square">
            <a:spAutoFit/>
          </a:bodyPr>
          <a:lstStyle/>
          <a:p>
            <a:pPr marL="1828800" indent="-914400">
              <a:lnSpc>
                <a:spcPct val="107000"/>
              </a:lnSpc>
              <a:spcAft>
                <a:spcPts val="800"/>
              </a:spcAft>
            </a:pPr>
            <a:r>
              <a:rPr lang="en-US" sz="3600" kern="0" baseline="30000" dirty="0">
                <a:effectLst/>
                <a:highlight>
                  <a:srgbClr val="FFFFFF"/>
                </a:highlight>
                <a:latin typeface="Aptos" panose="020B0004020202020204" pitchFamily="34" charset="0"/>
                <a:ea typeface="Aptos" panose="020B0004020202020204" pitchFamily="34" charset="0"/>
                <a:cs typeface="Arial" panose="020B0604020202020204" pitchFamily="34" charset="0"/>
              </a:rPr>
              <a:t>Matt 6:33</a:t>
            </a:r>
            <a:r>
              <a:rPr lang="en-US" sz="3600" kern="0" dirty="0">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3600"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…Seek</a:t>
            </a:r>
            <a:r>
              <a:rPr lang="en-US" sz="3600" b="1"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first</a:t>
            </a:r>
            <a:r>
              <a:rPr lang="en-US" sz="3600"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3600" kern="0" dirty="0">
                <a:effectLst/>
                <a:highlight>
                  <a:srgbClr val="FFFFFF"/>
                </a:highlight>
                <a:latin typeface="Aptos" panose="020B0004020202020204" pitchFamily="34" charset="0"/>
                <a:ea typeface="Aptos" panose="020B0004020202020204" pitchFamily="34" charset="0"/>
                <a:cs typeface="Arial" panose="020B0604020202020204" pitchFamily="34" charset="0"/>
              </a:rPr>
              <a:t>(not second) </a:t>
            </a:r>
            <a:r>
              <a:rPr lang="en-US" sz="3600" i="1" kern="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the Kingdom of God and His righteousness…</a:t>
            </a: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4911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E77352-1167-DB30-FD69-9B40A35F9F1E}"/>
              </a:ext>
            </a:extLst>
          </p:cNvPr>
          <p:cNvSpPr txBox="1"/>
          <p:nvPr/>
        </p:nvSpPr>
        <p:spPr>
          <a:xfrm>
            <a:off x="600891" y="509451"/>
            <a:ext cx="10280469" cy="3879652"/>
          </a:xfrm>
          <a:prstGeom prst="rect">
            <a:avLst/>
          </a:prstGeom>
          <a:noFill/>
        </p:spPr>
        <p:txBody>
          <a:bodyPr wrap="square">
            <a:spAutoFit/>
          </a:bodyPr>
          <a:lstStyle/>
          <a:p>
            <a:pPr marL="1828800" indent="-914400">
              <a:lnSpc>
                <a:spcPct val="107000"/>
              </a:lnSpc>
              <a:spcAft>
                <a:spcPts val="800"/>
              </a:spcAft>
            </a:pPr>
            <a:endParaRPr lang="en-US" sz="3600" i="1" kern="0" baseline="3000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endParaRPr>
          </a:p>
          <a:p>
            <a:pPr marL="1828800" indent="-914400">
              <a:lnSpc>
                <a:spcPct val="107000"/>
              </a:lnSpc>
              <a:spcAft>
                <a:spcPts val="800"/>
              </a:spcAft>
            </a:pPr>
            <a:endParaRPr lang="en-US" sz="3600" i="1" kern="0" baseline="30000" dirty="0">
              <a:solidFill>
                <a:srgbClr val="002060"/>
              </a:solidFill>
              <a:highlight>
                <a:srgbClr val="FFFFFF"/>
              </a:highlight>
              <a:latin typeface="Aptos" panose="020B0004020202020204" pitchFamily="34" charset="0"/>
              <a:ea typeface="Aptos" panose="020B0004020202020204" pitchFamily="34" charset="0"/>
              <a:cs typeface="Arial" panose="020B0604020202020204" pitchFamily="34" charset="0"/>
            </a:endParaRPr>
          </a:p>
          <a:p>
            <a:pPr marL="1828800" indent="-914400">
              <a:lnSpc>
                <a:spcPct val="107000"/>
              </a:lnSpc>
              <a:spcAft>
                <a:spcPts val="800"/>
              </a:spcAft>
            </a:pPr>
            <a:r>
              <a:rPr lang="en-US" sz="3600" i="1" kern="0" baseline="3000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Ps 27:5</a:t>
            </a:r>
            <a:r>
              <a:rPr lang="en-US" sz="36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3600" b="1"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For in the day of trouble</a:t>
            </a:r>
            <a:r>
              <a:rPr lang="en-US" sz="3600" i="1" kern="0" dirty="0">
                <a:solidFill>
                  <a:srgbClr val="00206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he will keep me safe in his dwelling; he will hide me in the shelter of his tabernacle and set me high upon a rock. </a:t>
            </a:r>
          </a:p>
          <a:p>
            <a:pPr marL="1828800" indent="-914400">
              <a:lnSpc>
                <a:spcPct val="107000"/>
              </a:lnSpc>
              <a:spcAft>
                <a:spcPts val="800"/>
              </a:spcAft>
            </a:pPr>
            <a:endParaRPr lang="en-ZA"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4368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EC879FA-A929-0311-F3EE-8A85E1EDC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779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0BF24-C22A-F986-269E-06185A0524C3}"/>
              </a:ext>
            </a:extLst>
          </p:cNvPr>
          <p:cNvSpPr>
            <a:spLocks noGrp="1"/>
          </p:cNvSpPr>
          <p:nvPr>
            <p:ph type="title"/>
          </p:nvPr>
        </p:nvSpPr>
        <p:spPr/>
        <p:txBody>
          <a:bodyPr>
            <a:normAutofit/>
          </a:bodyPr>
          <a:lstStyle/>
          <a:p>
            <a:pPr algn="ctr"/>
            <a:r>
              <a:rPr lang="en-US" sz="4000" b="1" dirty="0"/>
              <a:t>Daniel 10:10-14</a:t>
            </a:r>
            <a:endParaRPr lang="en-ZA" sz="4000" b="1" dirty="0"/>
          </a:p>
        </p:txBody>
      </p:sp>
      <p:sp>
        <p:nvSpPr>
          <p:cNvPr id="4" name="TextBox 3">
            <a:extLst>
              <a:ext uri="{FF2B5EF4-FFF2-40B4-BE49-F238E27FC236}">
                <a16:creationId xmlns:a16="http://schemas.microsoft.com/office/drawing/2014/main" id="{7E0D7EEF-BD7D-4726-280E-6C4CB5620E33}"/>
              </a:ext>
            </a:extLst>
          </p:cNvPr>
          <p:cNvSpPr txBox="1"/>
          <p:nvPr/>
        </p:nvSpPr>
        <p:spPr>
          <a:xfrm>
            <a:off x="1097281" y="1782128"/>
            <a:ext cx="10413273" cy="2339102"/>
          </a:xfrm>
          <a:prstGeom prst="rect">
            <a:avLst/>
          </a:prstGeom>
          <a:noFill/>
        </p:spPr>
        <p:txBody>
          <a:bodyPr wrap="square">
            <a:spAutoFit/>
          </a:bodyPr>
          <a:lstStyle/>
          <a:p>
            <a:endParaRPr lang="en-ZA" sz="1800" b="0" i="0" u="none" strike="noStrike" baseline="0" dirty="0">
              <a:solidFill>
                <a:srgbClr val="000000"/>
              </a:solidFill>
              <a:latin typeface="Arial" panose="020B0604020202020204" pitchFamily="34" charset="0"/>
            </a:endParaRPr>
          </a:p>
          <a:p>
            <a:r>
              <a:rPr lang="en-US" sz="3200" b="1" i="1" u="none" strike="noStrike" baseline="30000" dirty="0">
                <a:solidFill>
                  <a:srgbClr val="0070C0"/>
                </a:solidFill>
                <a:latin typeface="Aptos" panose="020B0004020202020204" pitchFamily="34" charset="0"/>
              </a:rPr>
              <a:t>Dan 10:12</a:t>
            </a:r>
            <a:r>
              <a:rPr lang="en-US" sz="3200" b="1" i="1" u="none" strike="noStrike" baseline="0" dirty="0">
                <a:solidFill>
                  <a:srgbClr val="0070C0"/>
                </a:solidFill>
                <a:latin typeface="Aptos" panose="020B0004020202020204" pitchFamily="34" charset="0"/>
              </a:rPr>
              <a:t> </a:t>
            </a:r>
            <a:r>
              <a:rPr lang="en-US" sz="3200" b="0" i="1" u="none" strike="noStrike" baseline="0" dirty="0">
                <a:solidFill>
                  <a:srgbClr val="0070C0"/>
                </a:solidFill>
                <a:latin typeface="Aptos" panose="020B0004020202020204" pitchFamily="34" charset="0"/>
              </a:rPr>
              <a:t>Then he continued, “Do not be afraid, Daniel. Since the first day that you set your mind to gain understanding and to humble yourself before your God, your words were heard, and I have come in response to them. </a:t>
            </a:r>
            <a:endParaRPr lang="en-ZA" sz="3200" i="1" dirty="0">
              <a:solidFill>
                <a:srgbClr val="0070C0"/>
              </a:solidFill>
              <a:latin typeface="Aptos" panose="020B0004020202020204" pitchFamily="34" charset="0"/>
            </a:endParaRPr>
          </a:p>
        </p:txBody>
      </p:sp>
      <p:sp>
        <p:nvSpPr>
          <p:cNvPr id="6" name="TextBox 5">
            <a:extLst>
              <a:ext uri="{FF2B5EF4-FFF2-40B4-BE49-F238E27FC236}">
                <a16:creationId xmlns:a16="http://schemas.microsoft.com/office/drawing/2014/main" id="{CD383F45-8F18-C19A-A53B-DACA7C8B4051}"/>
              </a:ext>
            </a:extLst>
          </p:cNvPr>
          <p:cNvSpPr txBox="1"/>
          <p:nvPr/>
        </p:nvSpPr>
        <p:spPr>
          <a:xfrm>
            <a:off x="940528" y="4567147"/>
            <a:ext cx="10032272" cy="1846659"/>
          </a:xfrm>
          <a:prstGeom prst="rect">
            <a:avLst/>
          </a:prstGeom>
          <a:noFill/>
        </p:spPr>
        <p:txBody>
          <a:bodyPr wrap="square">
            <a:spAutoFit/>
          </a:bodyPr>
          <a:lstStyle/>
          <a:p>
            <a:endParaRPr lang="en-ZA" sz="1800" b="0" i="0" u="none" strike="noStrike" baseline="0" dirty="0">
              <a:solidFill>
                <a:srgbClr val="000000"/>
              </a:solidFill>
              <a:highlight>
                <a:srgbClr val="F3F3F3"/>
              </a:highlight>
              <a:latin typeface="Arial" panose="020B0604020202020204" pitchFamily="34" charset="0"/>
            </a:endParaRPr>
          </a:p>
          <a:p>
            <a:r>
              <a:rPr lang="en-US" sz="3200" b="1" i="1" u="none" strike="noStrike" baseline="30000" dirty="0">
                <a:solidFill>
                  <a:srgbClr val="0070C0"/>
                </a:solidFill>
                <a:highlight>
                  <a:srgbClr val="F3F3F3"/>
                </a:highlight>
                <a:latin typeface="Aptos" panose="020B0004020202020204" pitchFamily="34" charset="0"/>
              </a:rPr>
              <a:t>Dan 10:14</a:t>
            </a:r>
            <a:r>
              <a:rPr lang="en-US" sz="3200" b="1" i="1" u="none" strike="noStrike" baseline="0" dirty="0">
                <a:solidFill>
                  <a:srgbClr val="0070C0"/>
                </a:solidFill>
                <a:highlight>
                  <a:srgbClr val="F3F3F3"/>
                </a:highlight>
                <a:latin typeface="Aptos" panose="020B0004020202020204" pitchFamily="34" charset="0"/>
              </a:rPr>
              <a:t> </a:t>
            </a:r>
            <a:r>
              <a:rPr lang="en-US" sz="3200" b="0" i="1" u="none" strike="noStrike" baseline="0" dirty="0">
                <a:solidFill>
                  <a:srgbClr val="0070C0"/>
                </a:solidFill>
                <a:highlight>
                  <a:srgbClr val="F3F3F3"/>
                </a:highlight>
                <a:latin typeface="Aptos" panose="020B0004020202020204" pitchFamily="34" charset="0"/>
              </a:rPr>
              <a:t>Now I have come to explain to you what will happen to your people in the future, for the vision concerns a time yet to come.” </a:t>
            </a:r>
            <a:endParaRPr lang="en-ZA" sz="3200" i="1" dirty="0">
              <a:solidFill>
                <a:srgbClr val="0070C0"/>
              </a:solidFill>
              <a:latin typeface="Aptos" panose="020B0004020202020204" pitchFamily="34" charset="0"/>
            </a:endParaRPr>
          </a:p>
        </p:txBody>
      </p:sp>
    </p:spTree>
    <p:extLst>
      <p:ext uri="{BB962C8B-B14F-4D97-AF65-F5344CB8AC3E}">
        <p14:creationId xmlns:p14="http://schemas.microsoft.com/office/powerpoint/2010/main" val="422724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D98A7-28E3-0F58-B40C-A94255D37006}"/>
              </a:ext>
            </a:extLst>
          </p:cNvPr>
          <p:cNvSpPr>
            <a:spLocks noGrp="1"/>
          </p:cNvSpPr>
          <p:nvPr>
            <p:ph type="title"/>
          </p:nvPr>
        </p:nvSpPr>
        <p:spPr/>
        <p:txBody>
          <a:bodyPr/>
          <a:lstStyle/>
          <a:p>
            <a:pPr algn="ctr"/>
            <a:r>
              <a:rPr lang="en-US" b="1" dirty="0"/>
              <a:t>James 4:7</a:t>
            </a:r>
            <a:endParaRPr lang="en-ZA" b="1" dirty="0"/>
          </a:p>
        </p:txBody>
      </p:sp>
      <p:sp>
        <p:nvSpPr>
          <p:cNvPr id="4" name="TextBox 3">
            <a:extLst>
              <a:ext uri="{FF2B5EF4-FFF2-40B4-BE49-F238E27FC236}">
                <a16:creationId xmlns:a16="http://schemas.microsoft.com/office/drawing/2014/main" id="{8D993C85-7FCB-2255-FB0D-6F0B2FD93A77}"/>
              </a:ext>
            </a:extLst>
          </p:cNvPr>
          <p:cNvSpPr txBox="1"/>
          <p:nvPr/>
        </p:nvSpPr>
        <p:spPr>
          <a:xfrm>
            <a:off x="1136469" y="2721114"/>
            <a:ext cx="9666514" cy="1600438"/>
          </a:xfrm>
          <a:prstGeom prst="rect">
            <a:avLst/>
          </a:prstGeom>
          <a:noFill/>
        </p:spPr>
        <p:txBody>
          <a:bodyPr wrap="square">
            <a:spAutoFit/>
          </a:bodyPr>
          <a:lstStyle/>
          <a:p>
            <a:r>
              <a:rPr lang="en-US" sz="1600" b="0" i="0" u="none" strike="noStrike" baseline="0" dirty="0">
                <a:solidFill>
                  <a:srgbClr val="000000"/>
                </a:solidFill>
                <a:highlight>
                  <a:srgbClr val="F3F3F3"/>
                </a:highlight>
                <a:latin typeface="Arial" panose="020B0604020202020204" pitchFamily="34" charset="0"/>
              </a:rPr>
              <a:t> </a:t>
            </a:r>
            <a:endParaRPr lang="en-US" sz="1800" b="0" i="0" u="none" strike="noStrike" baseline="0" dirty="0">
              <a:solidFill>
                <a:srgbClr val="000000"/>
              </a:solidFill>
              <a:highlight>
                <a:srgbClr val="F3F3F3"/>
              </a:highlight>
              <a:latin typeface="Arial" panose="020B0604020202020204" pitchFamily="34" charset="0"/>
            </a:endParaRPr>
          </a:p>
          <a:p>
            <a:endParaRPr lang="en-ZA" sz="1800" b="0" i="0" u="none" strike="noStrike" baseline="0" dirty="0">
              <a:solidFill>
                <a:srgbClr val="000000"/>
              </a:solidFill>
              <a:highlight>
                <a:srgbClr val="F3F3F3"/>
              </a:highlight>
              <a:latin typeface="Arial" panose="020B0604020202020204" pitchFamily="34" charset="0"/>
            </a:endParaRPr>
          </a:p>
          <a:p>
            <a:r>
              <a:rPr lang="en-US" sz="3200" b="1" i="1" u="none" strike="noStrike" baseline="30000" dirty="0">
                <a:solidFill>
                  <a:srgbClr val="0070C0"/>
                </a:solidFill>
              </a:rPr>
              <a:t>James 4:7</a:t>
            </a:r>
            <a:r>
              <a:rPr lang="en-US" sz="3200" b="1" i="1" u="none" strike="noStrike" baseline="0" dirty="0">
                <a:solidFill>
                  <a:srgbClr val="0070C0"/>
                </a:solidFill>
              </a:rPr>
              <a:t> </a:t>
            </a:r>
            <a:r>
              <a:rPr lang="en-US" sz="3200" b="0" i="1" u="none" strike="noStrike" baseline="0" dirty="0">
                <a:solidFill>
                  <a:srgbClr val="0070C0"/>
                </a:solidFill>
              </a:rPr>
              <a:t>Submit yourselves, then, to God. </a:t>
            </a:r>
          </a:p>
          <a:p>
            <a:r>
              <a:rPr lang="en-US" sz="3200" i="1" dirty="0">
                <a:solidFill>
                  <a:srgbClr val="0070C0"/>
                </a:solidFill>
              </a:rPr>
              <a:t>             </a:t>
            </a:r>
            <a:r>
              <a:rPr lang="en-US" sz="3200" b="0" i="1" u="none" strike="noStrike" baseline="0" dirty="0">
                <a:solidFill>
                  <a:srgbClr val="0070C0"/>
                </a:solidFill>
              </a:rPr>
              <a:t>Resist the devil, and he will flee from you. </a:t>
            </a:r>
            <a:endParaRPr lang="en-ZA" sz="3200" i="1" dirty="0">
              <a:solidFill>
                <a:srgbClr val="0070C0"/>
              </a:solidFill>
            </a:endParaRPr>
          </a:p>
        </p:txBody>
      </p:sp>
    </p:spTree>
    <p:extLst>
      <p:ext uri="{BB962C8B-B14F-4D97-AF65-F5344CB8AC3E}">
        <p14:creationId xmlns:p14="http://schemas.microsoft.com/office/powerpoint/2010/main" val="3003815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3D101E-7D6E-697A-E1B4-E39EE7C3CA1D}"/>
              </a:ext>
            </a:extLst>
          </p:cNvPr>
          <p:cNvSpPr txBox="1"/>
          <p:nvPr/>
        </p:nvSpPr>
        <p:spPr>
          <a:xfrm>
            <a:off x="627017" y="2646991"/>
            <a:ext cx="10659292" cy="3035959"/>
          </a:xfrm>
          <a:prstGeom prst="rect">
            <a:avLst/>
          </a:prstGeom>
          <a:noFill/>
        </p:spPr>
        <p:txBody>
          <a:bodyPr wrap="square">
            <a:spAutoFit/>
          </a:bodyPr>
          <a:lstStyle/>
          <a:p>
            <a:pPr marL="914400">
              <a:lnSpc>
                <a:spcPct val="107000"/>
              </a:lnSpc>
              <a:spcAft>
                <a:spcPts val="800"/>
              </a:spcAft>
            </a:pPr>
            <a:r>
              <a:rPr lang="en-US" sz="3600" i="1" kern="0" baseline="3000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Eph 6:12</a:t>
            </a: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…our struggle is </a:t>
            </a:r>
            <a:r>
              <a:rPr lang="en-US" sz="3600" b="1"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not</a:t>
            </a:r>
            <a:r>
              <a:rPr lang="en-US" sz="36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against flesh and blood, but against the rulers, against the authorities, against the powers of this dark world and against the spiritual forces of evil in the heavenly realms.</a:t>
            </a:r>
            <a:endParaRPr lang="en-ZA" sz="20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2649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2D1CE-0F99-CF0E-EB80-9F0A913E5117}"/>
              </a:ext>
            </a:extLst>
          </p:cNvPr>
          <p:cNvSpPr>
            <a:spLocks noGrp="1"/>
          </p:cNvSpPr>
          <p:nvPr>
            <p:ph type="title"/>
          </p:nvPr>
        </p:nvSpPr>
        <p:spPr/>
        <p:txBody>
          <a:bodyPr/>
          <a:lstStyle/>
          <a:p>
            <a:pPr algn="ctr"/>
            <a:r>
              <a:rPr lang="en-US" b="1" dirty="0"/>
              <a:t>Acts 14:22 </a:t>
            </a:r>
            <a:r>
              <a:rPr lang="en-US" dirty="0"/>
              <a:t>(b)</a:t>
            </a:r>
            <a:endParaRPr lang="en-ZA" dirty="0"/>
          </a:p>
        </p:txBody>
      </p:sp>
      <p:sp>
        <p:nvSpPr>
          <p:cNvPr id="4" name="TextBox 3">
            <a:extLst>
              <a:ext uri="{FF2B5EF4-FFF2-40B4-BE49-F238E27FC236}">
                <a16:creationId xmlns:a16="http://schemas.microsoft.com/office/drawing/2014/main" id="{4B5AB726-A1A8-8B0F-15BC-DDE3E697BA41}"/>
              </a:ext>
            </a:extLst>
          </p:cNvPr>
          <p:cNvSpPr txBox="1"/>
          <p:nvPr/>
        </p:nvSpPr>
        <p:spPr>
          <a:xfrm>
            <a:off x="731520" y="2210846"/>
            <a:ext cx="10345783" cy="2436308"/>
          </a:xfrm>
          <a:prstGeom prst="rect">
            <a:avLst/>
          </a:prstGeom>
          <a:noFill/>
        </p:spPr>
        <p:txBody>
          <a:bodyPr wrap="square">
            <a:spAutoFit/>
          </a:bodyPr>
          <a:lstStyle/>
          <a:p>
            <a:pPr marL="914400" indent="457200">
              <a:lnSpc>
                <a:spcPct val="107000"/>
              </a:lnSpc>
            </a:pPr>
            <a:r>
              <a:rPr lang="en-US" sz="48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a:t>
            </a:r>
            <a:r>
              <a:rPr lang="en-US" sz="4800" b="1"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We</a:t>
            </a:r>
            <a:r>
              <a:rPr lang="en-US" sz="4800" i="1" kern="0" dirty="0">
                <a:solidFill>
                  <a:srgbClr val="0070C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must go through many hardships to enter the kingdom of God,”</a:t>
            </a:r>
            <a:endParaRPr lang="en-ZA" sz="32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41806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302</TotalTime>
  <Words>740</Words>
  <Application>Microsoft Office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Aptos Display</vt:lpstr>
      <vt:lpstr>Arial</vt:lpstr>
      <vt:lpstr>Office Theme</vt:lpstr>
      <vt:lpstr>War in the Heavenlies  against   God's Plan for your Purpose   on earth</vt:lpstr>
      <vt:lpstr>One thing I ask…</vt:lpstr>
      <vt:lpstr>PowerPoint Presentation</vt:lpstr>
      <vt:lpstr>PowerPoint Presentation</vt:lpstr>
      <vt:lpstr>PowerPoint Presentation</vt:lpstr>
      <vt:lpstr>Daniel 10:10-14</vt:lpstr>
      <vt:lpstr>James 4:7</vt:lpstr>
      <vt:lpstr>PowerPoint Presentation</vt:lpstr>
      <vt:lpstr>Acts 14:22 (b)</vt:lpstr>
      <vt:lpstr>Gal 5:16-18</vt:lpstr>
      <vt:lpstr>Luke 11:35</vt:lpstr>
      <vt:lpstr>Luke 35:36</vt:lpstr>
      <vt:lpstr>1 Cor 10:12</vt:lpstr>
      <vt:lpstr>1 Cor 16:9</vt:lpstr>
      <vt:lpstr>John 17:15</vt:lpstr>
      <vt:lpstr>1 Cor 16:13</vt:lpstr>
      <vt:lpstr>7  Important Rules</vt:lpstr>
      <vt:lpstr>Psalm 32:8</vt:lpstr>
      <vt:lpstr>Ecclesiastes 12:13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Derek Puffett</dc:creator>
  <cp:lastModifiedBy>Derek Puffett</cp:lastModifiedBy>
  <cp:revision>20</cp:revision>
  <dcterms:created xsi:type="dcterms:W3CDTF">2025-01-20T08:51:25Z</dcterms:created>
  <dcterms:modified xsi:type="dcterms:W3CDTF">2025-02-07T17:28:55Z</dcterms:modified>
</cp:coreProperties>
</file>