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3:1-9"/>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3:1-9</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Misplaaste liefde Deel 2"/>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Misplaaste liefde Deel 2</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2 Tim 3:6-8 (AFR53)"/>
          <p:cNvSpPr txBox="1"/>
          <p:nvPr/>
        </p:nvSpPr>
        <p:spPr>
          <a:xfrm>
            <a:off x="451821" y="2430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3:6-8 (AFR53)</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25978" y="1100733"/>
            <a:ext cx="11740044" cy="54465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6 </a:t>
            </a:r>
            <a:r>
              <a:t>Want uit hulle is die wat in die huise insluip en arme vroue gevange neem </a:t>
            </a:r>
            <a:r>
              <a:rPr b="1" u="sng"/>
              <a:t>wat met sondes belaai is</a:t>
            </a:r>
            <a:r>
              <a:t> en deur allerhande </a:t>
            </a:r>
            <a:r>
              <a:rPr b="1" u="sng"/>
              <a:t>begeerlikhede gedryf word</a:t>
            </a:r>
            <a:r>
              <a:t>, </a:t>
            </a:r>
            <a:r>
              <a:rPr baseline="31999"/>
              <a:t>7 </a:t>
            </a:r>
            <a:r>
              <a:t>wat altyd leer en nooit tot die kennis van die waarheid kan kom nie.</a:t>
            </a:r>
            <a:r>
              <a:rPr baseline="31999"/>
              <a:t>8</a:t>
            </a:r>
            <a:r>
              <a:t>En net soos Jannes en Jambres Moses teëgestaan het, so staan ook hierdie mense die waarheid teë, </a:t>
            </a:r>
            <a:r>
              <a:rPr b="1" u="sng"/>
              <a:t>mense verdorwe in die verstand</a:t>
            </a:r>
            <a:r>
              <a:t>, onbetroubaar ten opsigte van die geloof.</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vermy sulke mense omdat hulle Jesus oneer aandoen en Sy bruid besoedel.</a:t>
            </a:r>
          </a:p>
          <a:p>
            <a:pPr marL="561473" indent="-561473" defTabSz="2239961">
              <a:buSzPct val="100000"/>
              <a:buAutoNum type="arabicPeriod" startAt="1"/>
              <a:defRPr sz="4200">
                <a:solidFill>
                  <a:srgbClr val="FFFFFF"/>
                </a:solidFill>
                <a:latin typeface="+mj-lt"/>
                <a:ea typeface="+mj-ea"/>
                <a:cs typeface="+mj-cs"/>
                <a:sym typeface="Arial"/>
              </a:defRPr>
            </a:pPr>
            <a:r>
              <a:t>Ons eie sonde en begeertes maak ons ​​vatbaar vir valse lering en valse gelowiges.</a:t>
            </a:r>
          </a:p>
        </p:txBody>
      </p:sp>
      <p:sp>
        <p:nvSpPr>
          <p:cNvPr id="84" name="Misplaaste liefde Deel 2"/>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Misplaaste liefde Deel 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2 Tim 3:9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3:9 (AFR53)</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25978" y="1693400"/>
            <a:ext cx="11740044"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9</a:t>
            </a:r>
            <a:r>
              <a:rPr b="1" u="sng"/>
              <a:t>Maar hulle sal nie verder voortgaan nie</a:t>
            </a:r>
            <a:r>
              <a:t>, want </a:t>
            </a:r>
            <a:r>
              <a:rPr b="1" u="sng"/>
              <a:t>hulle dwaasheid sal vir almal duidelik wees</a:t>
            </a:r>
            <a:r>
              <a:t>, soos ook dié van daardie manne geword het.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Eccl 12:13-14) The end of the matter; all has been heard. Fear God and keep his commandments, for this is the whole duty of man. For God will bring every deed into judgment, with every secret thing, whether good or evil."/>
          <p:cNvSpPr txBox="1"/>
          <p:nvPr/>
        </p:nvSpPr>
        <p:spPr>
          <a:xfrm>
            <a:off x="502664" y="1362397"/>
            <a:ext cx="1118667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vermy sulke mense omdat hulle Jesus oneer aandoen en Sy bruid besoedel.</a:t>
            </a:r>
          </a:p>
          <a:p>
            <a:pPr marL="561473" indent="-561473" defTabSz="2239961">
              <a:buSzPct val="100000"/>
              <a:buAutoNum type="arabicPeriod" startAt="1"/>
              <a:defRPr sz="4200">
                <a:solidFill>
                  <a:srgbClr val="FFFFFF"/>
                </a:solidFill>
                <a:latin typeface="+mj-lt"/>
                <a:ea typeface="+mj-ea"/>
                <a:cs typeface="+mj-cs"/>
                <a:sym typeface="Arial"/>
              </a:defRPr>
            </a:pPr>
            <a:r>
              <a:t>Ons eie sonde en begeertes maak ons ​​vatbaar vir valse lering en valse gelowiges.</a:t>
            </a:r>
          </a:p>
          <a:p>
            <a:pPr marL="561473" indent="-561473" defTabSz="2239961">
              <a:buSzPct val="100000"/>
              <a:buAutoNum type="arabicPeriod" startAt="1"/>
              <a:defRPr sz="4200">
                <a:solidFill>
                  <a:srgbClr val="FFFFFF"/>
                </a:solidFill>
                <a:latin typeface="+mj-lt"/>
                <a:ea typeface="+mj-ea"/>
                <a:cs typeface="+mj-cs"/>
                <a:sym typeface="Arial"/>
              </a:defRPr>
            </a:pPr>
            <a:r>
              <a:t>Ons gehoorsaam en glo dat omdat God soewerein is, alles ten goede sal meewerk vir diegene wat God liefhet.</a:t>
            </a:r>
          </a:p>
        </p:txBody>
      </p:sp>
      <p:sp>
        <p:nvSpPr>
          <p:cNvPr id="96" name="Misplaaste liefde Deel 2"/>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Misplaaste liefde Deel 2</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312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Is daar mense wat jy moet vermy?</a:t>
            </a:r>
          </a:p>
          <a:p>
            <a:pPr marL="561473" indent="-561473" defTabSz="2239961">
              <a:buSzPct val="100000"/>
              <a:buAutoNum type="arabicPeriod" startAt="1"/>
              <a:defRPr sz="4200">
                <a:solidFill>
                  <a:srgbClr val="FFFFFF"/>
                </a:solidFill>
                <a:latin typeface="+mj-lt"/>
                <a:ea typeface="+mj-ea"/>
                <a:cs typeface="+mj-cs"/>
                <a:sym typeface="Arial"/>
              </a:defRPr>
            </a:pPr>
            <a:r>
              <a:t>Watter sondes en begeertes kan jou vatbaar maak vir valse lering of valse gelowiges?</a:t>
            </a:r>
          </a:p>
          <a:p>
            <a:pPr marL="561473" indent="-561473" defTabSz="2239961">
              <a:buSzPct val="100000"/>
              <a:buAutoNum type="arabicPeriod" startAt="1"/>
              <a:defRPr sz="4200">
                <a:solidFill>
                  <a:srgbClr val="FFFFFF"/>
                </a:solidFill>
                <a:latin typeface="+mj-lt"/>
                <a:ea typeface="+mj-ea"/>
                <a:cs typeface="+mj-cs"/>
                <a:sym typeface="Arial"/>
              </a:defRPr>
            </a:pPr>
            <a:r>
              <a:t>Is daar 'n "situasie" wat jy moet oorgee aan God en in geloof gehoorsaam wees? </a:t>
            </a:r>
          </a:p>
        </p:txBody>
      </p:sp>
      <p:sp>
        <p:nvSpPr>
          <p:cNvPr id="102" name="Misplaaste liefde Deel 2"/>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Misplaaste liefde Deel 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3:1-9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MAAR weet dit, dat daar in die laaste dae swaar tye sal kom. </a:t>
            </a:r>
            <a:r>
              <a:rPr baseline="31999"/>
              <a:t>2 </a:t>
            </a:r>
            <a:r>
              <a:t>Want die mense sal liefhebbers van hulleself wees, geldgieriges, grootpraters, trotsaards, lasteraars, ongehoorsaam aan hulle ouers, ondankbaar, onheilig, </a:t>
            </a:r>
            <a:r>
              <a:rPr baseline="31999"/>
              <a:t>3</a:t>
            </a:r>
            <a:r>
              <a:t>sonder natuurlike liefde, onversoenlik, kwaadsprekers, bandeloos, wreed, sonder liefde vir die goeie,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3:1-9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4</a:t>
            </a:r>
            <a:r>
              <a:t>verraaiers, roekeloos, verwaand, meer liefhebbers van genot as liefhebbers van God; </a:t>
            </a:r>
            <a:r>
              <a:rPr baseline="31999"/>
              <a:t>5</a:t>
            </a:r>
            <a:r>
              <a:t>mense wat ’n gedaante van godsaligheid het, maar die krag daarvan verloën het. Keer jou ook van hierdie mense af. </a:t>
            </a:r>
            <a:r>
              <a:rPr baseline="31999"/>
              <a:t>6 </a:t>
            </a:r>
            <a:r>
              <a:t>Want uit hulle is die wat in die huise insluip en arme vroue gevange neem wat met sondes belaai is en deur allerhande begeerlikhede gedryf word,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3:1-9 (AFR53)"/>
          <p:cNvSpPr txBox="1"/>
          <p:nvPr/>
        </p:nvSpPr>
        <p:spPr>
          <a:xfrm>
            <a:off x="451821" y="2938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151533"/>
            <a:ext cx="11740044"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7 </a:t>
            </a:r>
            <a:r>
              <a:t>wat altyd leer en nooit tot die kennis van die waarheid kan kom nie.</a:t>
            </a:r>
            <a:r>
              <a:rPr baseline="31999"/>
              <a:t>8</a:t>
            </a:r>
            <a:r>
              <a:t>En net soos Jannes en Jambres Moses teëgestaan het, so staan ook hierdie mense die waarheid teë, mense verdorwe in die verstand, onbetroubaar ten opsigte van die geloof. </a:t>
            </a:r>
            <a:r>
              <a:rPr baseline="31999"/>
              <a:t>9</a:t>
            </a:r>
            <a:r>
              <a:t>Maar hulle sal nie verder voortgaan nie, want hulle dwaasheid sal vir almal duidelik wees, soos ook dié van daardie manne geword het.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Our lives will be shaped by what we love most.</a:t>
            </a:r>
          </a:p>
        </p:txBody>
      </p:sp>
      <p:sp>
        <p:nvSpPr>
          <p:cNvPr id="48" name="Misplaaste liefd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Misplaaste liefde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3:1-3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3:1-3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MAAR weet dit, dat daar in die laaste dae swaar tye sal kom. </a:t>
            </a:r>
            <a:r>
              <a:rPr baseline="31999"/>
              <a:t>2 </a:t>
            </a:r>
            <a:r>
              <a:t>Want die mense sal </a:t>
            </a:r>
            <a:r>
              <a:rPr b="1" u="sng"/>
              <a:t>liefhebbers van hulleself wees, geldgieriges</a:t>
            </a:r>
            <a:r>
              <a:t>, grootpraters, trotsaards, lasteraars, ongehoorsaam aan hulle ouers, ondankbaar, onheilig, </a:t>
            </a:r>
            <a:r>
              <a:rPr baseline="31999"/>
              <a:t>3</a:t>
            </a:r>
            <a:r>
              <a:t>sonder natuurlike liefde, onversoenlik, kwaadsprekers, bandeloos, wreed, sonder liefde vir die goeie,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3:4-5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3:4-5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4</a:t>
            </a:r>
            <a:r>
              <a:t>verraaiers, roekeloos, verwaand, meer </a:t>
            </a:r>
            <a:r>
              <a:rPr b="1" u="sng"/>
              <a:t>liefhebbers van genot as liefhebbers van God</a:t>
            </a:r>
            <a:r>
              <a:t>; </a:t>
            </a:r>
            <a:r>
              <a:rPr baseline="31999"/>
              <a:t>5</a:t>
            </a:r>
            <a:r>
              <a:t>mense wat </a:t>
            </a:r>
            <a:r>
              <a:rPr b="1" u="sng"/>
              <a:t>’n gedaante van godsaligheid</a:t>
            </a:r>
            <a:r>
              <a:t> het, </a:t>
            </a:r>
            <a:r>
              <a:rPr b="1" u="sng"/>
              <a:t>maar die krag daarvan verloën het</a:t>
            </a:r>
            <a:r>
              <a:t>. Keer jou ook van hierdie mense af.</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Kor 5:6-7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Kor 5:6-7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a:t>
            </a:r>
            <a:r>
              <a:t>Julle roem is nie mooi nie. </a:t>
            </a:r>
            <a:r>
              <a:rPr b="1" u="sng"/>
              <a:t>Weet julle nie dat ’n bietjie suurdeeg die hele deeg suur maak nie</a:t>
            </a:r>
            <a:r>
              <a:t>? </a:t>
            </a:r>
            <a:r>
              <a:rPr baseline="31999"/>
              <a:t>7</a:t>
            </a:r>
            <a:r>
              <a:t>Suiwer dan die ou suurdeeg uit, sodat julle ’n nuwe deeg kan wees—soos julle inderdaad ongesuurd is—</a:t>
            </a:r>
            <a:r>
              <a:rPr b="1" u="sng"/>
              <a:t>want ook ons paaslam is vir ons geslag, naamlik Christus.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Ons vermy sulke mense omdat hulle Jesus oneer aandoen en Sy bruid besoedel.</a:t>
            </a:r>
          </a:p>
        </p:txBody>
      </p:sp>
      <p:sp>
        <p:nvSpPr>
          <p:cNvPr id="72" name="Misplaaste liefde Deel 2"/>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Misplaaste liefde Deel 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