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a:p>
        </p:txBody>
      </p:sp>
      <p:sp>
        <p:nvSpPr>
          <p:cNvPr id="68" name="Shape 68"/>
          <p:cNvSpPr/>
          <p:nvPr>
            <p:ph type="body" sz="quarter" idx="1"/>
          </p:nvPr>
        </p:nvSpPr>
        <p:spPr>
          <a:prstGeom prst="rect">
            <a:avLst/>
          </a:prstGeom>
        </p:spPr>
        <p:txBody>
          <a:bodyPr/>
          <a:lstStyle/>
          <a:p>
            <a:pP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3:1-5"/>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3:1-5</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Misplaced Lov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Misplaced Love</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3:1-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3:1-5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But understand this, that in the last days there will come times of difficulty. </a:t>
            </a:r>
            <a:r>
              <a:rPr b="1" baseline="31999"/>
              <a:t>2 </a:t>
            </a:r>
            <a:r>
              <a:t>For people will be lovers of self, lovers of money, proud, arrogant, abusive, disobedient to their parents, ungrateful, unholy, </a:t>
            </a:r>
            <a:r>
              <a:rPr b="1" baseline="31999"/>
              <a:t>3 </a:t>
            </a:r>
            <a:r>
              <a:t>heartless, unappeasable, slanderous, without self-control, brutal, not loving good,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3:1-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3:1-5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4 </a:t>
            </a:r>
            <a:r>
              <a:t>treacherous, reckless, swollen with conceit, lovers of pleasure rather than lovers of God, </a:t>
            </a:r>
            <a:r>
              <a:rPr b="1" baseline="31999"/>
              <a:t>5 </a:t>
            </a:r>
            <a:r>
              <a:t>having the appearance of godliness, but denying its power. Avoid such people.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3:1-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3:1-5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But understand this, that in the last days there will come times of difficulty. </a:t>
            </a:r>
            <a:r>
              <a:rPr b="1" baseline="31999"/>
              <a:t>2 </a:t>
            </a:r>
            <a:r>
              <a:t>For people will be </a:t>
            </a:r>
            <a:r>
              <a:rPr b="1" u="sng"/>
              <a:t>lovers of self</a:t>
            </a:r>
            <a:r>
              <a:t>, </a:t>
            </a:r>
            <a:r>
              <a:rPr b="1" u="sng"/>
              <a:t>lovers of money</a:t>
            </a:r>
            <a:r>
              <a:t>, proud, arrogant, abusive, disobedient to their parents, ungrateful, unholy, </a:t>
            </a:r>
            <a:r>
              <a:rPr b="1" baseline="31999"/>
              <a:t>3 </a:t>
            </a:r>
            <a:r>
              <a:t>heartless, unappeasable, slanderous, without self-control, brutal, </a:t>
            </a:r>
            <a:r>
              <a:rPr b="1" u="sng"/>
              <a:t>not loving good</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3:1-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3:1-5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4 </a:t>
            </a:r>
            <a:r>
              <a:t>treacherous, reckless, swollen with conceit, </a:t>
            </a:r>
            <a:r>
              <a:rPr b="1" u="sng"/>
              <a:t>lovers of pleasure rather than lovers of God</a:t>
            </a:r>
            <a:r>
              <a:t>, </a:t>
            </a:r>
            <a:r>
              <a:rPr b="1" baseline="31999"/>
              <a:t>5 </a:t>
            </a:r>
            <a:r>
              <a:t>having the </a:t>
            </a:r>
            <a:r>
              <a:rPr b="1" u="sng"/>
              <a:t>appearance of godliness</a:t>
            </a:r>
            <a:r>
              <a:t>, but </a:t>
            </a:r>
            <a:r>
              <a:rPr b="1" u="sng"/>
              <a:t>denying its power</a:t>
            </a:r>
            <a:r>
              <a:t>. Avoid such people.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Our lives will be shaped by what we love most.</a:t>
            </a:r>
          </a:p>
        </p:txBody>
      </p:sp>
      <p:sp>
        <p:nvSpPr>
          <p:cNvPr id="54" name="Misplaced Lov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Misplaced Love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John 4:7-10 (ESV)"/>
          <p:cNvSpPr txBox="1"/>
          <p:nvPr/>
        </p:nvSpPr>
        <p:spPr>
          <a:xfrm>
            <a:off x="451821" y="23982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John 4:7-10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25978" y="1097308"/>
            <a:ext cx="11740044" cy="54465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7 </a:t>
            </a:r>
            <a:r>
              <a:t>Beloved, let us love one another, for love is from God, and whoever loves has been born of God and knows God. </a:t>
            </a:r>
            <a:r>
              <a:rPr b="1" baseline="31999"/>
              <a:t>8 </a:t>
            </a:r>
            <a:r>
              <a:t>Anyone who does not love does not know God, because God is love. </a:t>
            </a:r>
            <a:r>
              <a:rPr b="1" baseline="31999"/>
              <a:t>9 </a:t>
            </a:r>
            <a:r>
              <a:t>In this the love of God was made manifest among us, that God sent his only Son into the world, so that we might live through him. </a:t>
            </a:r>
            <a:r>
              <a:rPr b="1" baseline="31999"/>
              <a:t>10 </a:t>
            </a:r>
            <a:r>
              <a:t>In this is love, not that we have loved God but that he loved us and sent his Son to be the propitiation for our sins.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3">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Do you love yourself, money, pleasure or God the most?</a:t>
            </a:r>
          </a:p>
        </p:txBody>
      </p:sp>
      <p:sp>
        <p:nvSpPr>
          <p:cNvPr id="66" name="Misplaced Lov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Misplaced Love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