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2 Tim 2:11-13"/>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2:11-13</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God Bly Getrou"/>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God Bly Getrou</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Image Gallery"/>
          <p:cNvGrpSpPr/>
          <p:nvPr/>
        </p:nvGrpSpPr>
        <p:grpSpPr>
          <a:xfrm>
            <a:off x="-56967" y="-17166"/>
            <a:ext cx="12305934" cy="7489232"/>
            <a:chOff x="0" y="0"/>
            <a:chExt cx="12305933" cy="7489231"/>
          </a:xfrm>
        </p:grpSpPr>
        <p:pic>
          <p:nvPicPr>
            <p:cNvPr id="7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7" name="2 Tim 2:12b(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2:12b(AFR53)</a:t>
            </a:r>
          </a:p>
        </p:txBody>
      </p:sp>
      <p:sp>
        <p:nvSpPr>
          <p:cNvPr id="78" name="(Eccl 12:13-14) The end of the matter; all has been heard. Fear God and keep his commandments, for this is the whole duty of man. For God will bring every deed into judgment, with every secret thing, whether good or evil."/>
          <p:cNvSpPr txBox="1"/>
          <p:nvPr/>
        </p:nvSpPr>
        <p:spPr>
          <a:xfrm>
            <a:off x="280636" y="1664651"/>
            <a:ext cx="11630728"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12</a:t>
            </a:r>
            <a:r>
              <a:t>…. As ons </a:t>
            </a:r>
            <a:r>
              <a:rPr i="1"/>
              <a:t>Hom</a:t>
            </a:r>
            <a:r>
              <a:t> verloën, sal Hy ons ook verloën.</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2" name="Image Gallery"/>
          <p:cNvGrpSpPr/>
          <p:nvPr/>
        </p:nvGrpSpPr>
        <p:grpSpPr>
          <a:xfrm>
            <a:off x="-56967" y="-17166"/>
            <a:ext cx="12305934" cy="7489232"/>
            <a:chOff x="0" y="0"/>
            <a:chExt cx="12305933" cy="7489231"/>
          </a:xfrm>
        </p:grpSpPr>
        <p:pic>
          <p:nvPicPr>
            <p:cNvPr id="8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3" name="Titus 1:16(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1:16(AFR53)</a:t>
            </a:r>
          </a:p>
        </p:txBody>
      </p:sp>
      <p:sp>
        <p:nvSpPr>
          <p:cNvPr id="84" name="(Eccl 12:13-14) The end of the matter; all has been heard. Fear God and keep his commandments, for this is the whole duty of man. For God will bring every deed into judgment, with every secret thing, whether good or evil."/>
          <p:cNvSpPr txBox="1"/>
          <p:nvPr/>
        </p:nvSpPr>
        <p:spPr>
          <a:xfrm>
            <a:off x="280636" y="1664651"/>
            <a:ext cx="11630728"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16</a:t>
            </a:r>
            <a:r>
              <a:t>Hulle bely dat hulle God ken, </a:t>
            </a:r>
            <a:r>
              <a:rPr b="1" u="sng"/>
              <a:t>maar hulle verloën Hom deur die werke</a:t>
            </a:r>
            <a:r>
              <a:t>, omdat hulle gruwelik en ongehoorsaam is en ongeskik vir elke goeie werk.</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8" name="Image Gallery"/>
          <p:cNvGrpSpPr/>
          <p:nvPr/>
        </p:nvGrpSpPr>
        <p:grpSpPr>
          <a:xfrm>
            <a:off x="-56967" y="-17166"/>
            <a:ext cx="12305934" cy="7489232"/>
            <a:chOff x="0" y="0"/>
            <a:chExt cx="12305933" cy="7489231"/>
          </a:xfrm>
        </p:grpSpPr>
        <p:pic>
          <p:nvPicPr>
            <p:cNvPr id="8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9" name="(Eccl 12:13-14) The end of the matter; all has been heard. Fear God and keep his commandments, for this is the whole duty of man. For God will bring every deed into judgment, with every secret thing, whether good or evil."/>
          <p:cNvSpPr txBox="1"/>
          <p:nvPr/>
        </p:nvSpPr>
        <p:spPr>
          <a:xfrm>
            <a:off x="502664" y="1446912"/>
            <a:ext cx="11186672"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p>
          <a:p>
            <a:pPr marL="561473" indent="-561473" defTabSz="2239961">
              <a:buSzPct val="100000"/>
              <a:buAutoNum type="arabicPeriod" startAt="2"/>
              <a:defRPr sz="4200">
                <a:solidFill>
                  <a:srgbClr val="FFFFFF"/>
                </a:solidFill>
                <a:latin typeface="+mj-lt"/>
                <a:ea typeface="+mj-ea"/>
                <a:cs typeface="+mj-cs"/>
                <a:sym typeface="Arial"/>
              </a:defRPr>
            </a:pPr>
            <a:r>
              <a:t>As ons met </a:t>
            </a:r>
            <a:r>
              <a:rPr i="1"/>
              <a:t>Hom</a:t>
            </a:r>
            <a:r>
              <a:t> gesterf het, sal ons ook met </a:t>
            </a:r>
            <a:r>
              <a:rPr i="1"/>
              <a:t>Hom</a:t>
            </a:r>
            <a:r>
              <a:t> lewe.</a:t>
            </a:r>
          </a:p>
          <a:p>
            <a:pPr marL="561473" indent="-561473" defTabSz="2239961">
              <a:buSzPct val="100000"/>
              <a:buAutoNum type="arabicPeriod" startAt="2"/>
              <a:defRPr sz="4200">
                <a:solidFill>
                  <a:srgbClr val="FFFFFF"/>
                </a:solidFill>
                <a:latin typeface="+mj-lt"/>
                <a:ea typeface="+mj-ea"/>
                <a:cs typeface="+mj-cs"/>
                <a:sym typeface="Arial"/>
              </a:defRPr>
            </a:pPr>
            <a:r>
              <a:t>As ons verdra, sal ons met </a:t>
            </a:r>
            <a:r>
              <a:rPr i="1"/>
              <a:t>Hom</a:t>
            </a:r>
            <a:r>
              <a:t> regeer.</a:t>
            </a:r>
          </a:p>
          <a:p>
            <a:pPr marL="561473" indent="-561473" defTabSz="2239961">
              <a:buSzPct val="100000"/>
              <a:buAutoNum type="arabicPeriod" startAt="2"/>
              <a:defRPr sz="4200">
                <a:solidFill>
                  <a:srgbClr val="FFFFFF"/>
                </a:solidFill>
                <a:latin typeface="+mj-lt"/>
                <a:ea typeface="+mj-ea"/>
                <a:cs typeface="+mj-cs"/>
                <a:sym typeface="Arial"/>
              </a:defRPr>
            </a:pPr>
            <a:r>
              <a:t>As ons </a:t>
            </a:r>
            <a:r>
              <a:rPr i="1"/>
              <a:t>Hom</a:t>
            </a:r>
            <a:r>
              <a:t> verloën, sal Hy ons ook verloën.</a:t>
            </a:r>
          </a:p>
        </p:txBody>
      </p:sp>
      <p:sp>
        <p:nvSpPr>
          <p:cNvPr id="90" name="God Bly Getrou"/>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God Bly Getrou</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4" name="Image Gallery"/>
          <p:cNvGrpSpPr/>
          <p:nvPr/>
        </p:nvGrpSpPr>
        <p:grpSpPr>
          <a:xfrm>
            <a:off x="-56967" y="-17166"/>
            <a:ext cx="12305934" cy="7489232"/>
            <a:chOff x="0" y="0"/>
            <a:chExt cx="12305933" cy="7489231"/>
          </a:xfrm>
        </p:grpSpPr>
        <p:pic>
          <p:nvPicPr>
            <p:cNvPr id="9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95" name="2 Tim 2:13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2:13 (AFR53)</a:t>
            </a:r>
          </a:p>
        </p:txBody>
      </p:sp>
      <p:sp>
        <p:nvSpPr>
          <p:cNvPr id="96" name="(Eccl 12:13-14) The end of the matter; all has been heard. Fear God and keep his commandments, for this is the whole duty of man. For God will bring every deed into judgment, with every secret thing, whether good or evil."/>
          <p:cNvSpPr txBox="1"/>
          <p:nvPr/>
        </p:nvSpPr>
        <p:spPr>
          <a:xfrm>
            <a:off x="280636" y="1664651"/>
            <a:ext cx="11630728"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13 </a:t>
            </a:r>
            <a:r>
              <a:t>As ons </a:t>
            </a:r>
            <a:r>
              <a:rPr b="1" u="sng"/>
              <a:t>ontrou is</a:t>
            </a:r>
            <a:r>
              <a:t>, Hy </a:t>
            </a:r>
            <a:r>
              <a:rPr b="1" u="sng"/>
              <a:t>bly getrou</a:t>
            </a:r>
            <a:r>
              <a:t>; </a:t>
            </a:r>
            <a:r>
              <a:rPr b="1" u="sng"/>
              <a:t>Hy kan Homself nie verloën nie.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0" name="Image Gallery"/>
          <p:cNvGrpSpPr/>
          <p:nvPr/>
        </p:nvGrpSpPr>
        <p:grpSpPr>
          <a:xfrm>
            <a:off x="-56967" y="-17166"/>
            <a:ext cx="12305934" cy="7489232"/>
            <a:chOff x="0" y="0"/>
            <a:chExt cx="12305933" cy="7489231"/>
          </a:xfrm>
        </p:grpSpPr>
        <p:pic>
          <p:nvPicPr>
            <p:cNvPr id="9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101" name="Lukas 22:31-33  (AFR53)"/>
          <p:cNvSpPr txBox="1"/>
          <p:nvPr/>
        </p:nvSpPr>
        <p:spPr>
          <a:xfrm>
            <a:off x="451821" y="136679"/>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Lukas 22:31-33  (AFR53)</a:t>
            </a:r>
          </a:p>
        </p:txBody>
      </p:sp>
      <p:sp>
        <p:nvSpPr>
          <p:cNvPr id="102" name="(Eccl 12:13-14) The end of the matter; all has been heard. Fear God and keep his commandments, for this is the whole duty of man. For God will bring every deed into judgment, with every secret thing, whether good or evil."/>
          <p:cNvSpPr txBox="1"/>
          <p:nvPr/>
        </p:nvSpPr>
        <p:spPr>
          <a:xfrm>
            <a:off x="280636" y="1215513"/>
            <a:ext cx="11630728" cy="521832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000">
                <a:solidFill>
                  <a:srgbClr val="FFFFFF"/>
                </a:solidFill>
                <a:latin typeface="+mj-lt"/>
                <a:ea typeface="+mj-ea"/>
                <a:cs typeface="+mj-cs"/>
                <a:sym typeface="Arial"/>
              </a:defRPr>
            </a:pPr>
            <a:r>
              <a:rPr baseline="31999"/>
              <a:t>31</a:t>
            </a:r>
            <a:r>
              <a:t>EN die Here sê: Simon, Simon, kyk, die Satan het vurig begeer om julle soos koring te sif. </a:t>
            </a:r>
            <a:r>
              <a:rPr baseline="31999"/>
              <a:t>32 </a:t>
            </a:r>
            <a:r>
              <a:t>Maar Ek het vir jou gebid, dat jou geloof nie ophou nie; en as jy eendag bekeerd is, moet jy jou broeders versterk.</a:t>
            </a:r>
            <a:r>
              <a:rPr baseline="31999"/>
              <a:t>33</a:t>
            </a:r>
            <a:r>
              <a:t>En hy het vir Hom gesê: Here, ek is gereed om saam met U selfs in die gevangenis en in die dood te gaan. </a:t>
            </a:r>
            <a:r>
              <a:rPr baseline="31999"/>
              <a:t>34 </a:t>
            </a:r>
            <a:r>
              <a:t>Maar Hy antwoord: Ek sê vir jou, Petrus, die haan sal vannag nie kraai voordat jy drie maal geloën het dat jy My nie ken nie.</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6" name="Image Gallery"/>
          <p:cNvGrpSpPr/>
          <p:nvPr/>
        </p:nvGrpSpPr>
        <p:grpSpPr>
          <a:xfrm>
            <a:off x="-56967" y="-17166"/>
            <a:ext cx="12305934" cy="7489232"/>
            <a:chOff x="0" y="0"/>
            <a:chExt cx="12305933" cy="7489231"/>
          </a:xfrm>
        </p:grpSpPr>
        <p:pic>
          <p:nvPicPr>
            <p:cNvPr id="10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10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107" name="(Eccl 12:13-14) The end of the matter; all has been heard. Fear God and keep his commandments, for this is the whole duty of man. For God will bring every deed into judgment, with every secret thing, whether good or evil."/>
          <p:cNvSpPr txBox="1"/>
          <p:nvPr/>
        </p:nvSpPr>
        <p:spPr>
          <a:xfrm>
            <a:off x="502664" y="1446912"/>
            <a:ext cx="11186672"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As ons met </a:t>
            </a:r>
            <a:r>
              <a:rPr i="1"/>
              <a:t>Hom</a:t>
            </a:r>
            <a:r>
              <a:t> gesterf het, sal ons ook met </a:t>
            </a:r>
            <a:r>
              <a:rPr i="1"/>
              <a:t>Hom</a:t>
            </a:r>
            <a:r>
              <a:t> lewe.</a:t>
            </a:r>
          </a:p>
          <a:p>
            <a:pPr marL="561473" indent="-561473" defTabSz="2239961">
              <a:buSzPct val="100000"/>
              <a:buAutoNum type="arabicPeriod" startAt="1"/>
              <a:defRPr sz="4200">
                <a:solidFill>
                  <a:srgbClr val="FFFFFF"/>
                </a:solidFill>
                <a:latin typeface="+mj-lt"/>
                <a:ea typeface="+mj-ea"/>
                <a:cs typeface="+mj-cs"/>
                <a:sym typeface="Arial"/>
              </a:defRPr>
            </a:pPr>
            <a:r>
              <a:t>As ons verdra, sal ons met </a:t>
            </a:r>
            <a:r>
              <a:rPr i="1"/>
              <a:t>Hom</a:t>
            </a:r>
            <a:r>
              <a:t> regeer.</a:t>
            </a:r>
          </a:p>
          <a:p>
            <a:pPr marL="561473" indent="-561473" defTabSz="2239961">
              <a:buSzPct val="100000"/>
              <a:buAutoNum type="arabicPeriod" startAt="1"/>
              <a:defRPr sz="4200">
                <a:solidFill>
                  <a:srgbClr val="FFFFFF"/>
                </a:solidFill>
                <a:latin typeface="+mj-lt"/>
                <a:ea typeface="+mj-ea"/>
                <a:cs typeface="+mj-cs"/>
                <a:sym typeface="Arial"/>
              </a:defRPr>
            </a:pPr>
            <a:r>
              <a:t>As ons </a:t>
            </a:r>
            <a:r>
              <a:rPr i="1"/>
              <a:t>Hom</a:t>
            </a:r>
            <a:r>
              <a:t> verloën, sal Hy ons ook verloën. </a:t>
            </a:r>
          </a:p>
          <a:p>
            <a:pPr marL="561473" indent="-561473" defTabSz="2239961">
              <a:buSzPct val="100000"/>
              <a:buAutoNum type="arabicPeriod" startAt="1"/>
              <a:defRPr sz="4200">
                <a:solidFill>
                  <a:srgbClr val="FFFFFF"/>
                </a:solidFill>
                <a:latin typeface="+mj-lt"/>
                <a:ea typeface="+mj-ea"/>
                <a:cs typeface="+mj-cs"/>
                <a:sym typeface="Arial"/>
              </a:defRPr>
            </a:pPr>
            <a:r>
              <a:t>As ons ontrou is, Hy bly getrou; Hy kan Homself nie verloën nie.</a:t>
            </a:r>
          </a:p>
        </p:txBody>
      </p:sp>
      <p:sp>
        <p:nvSpPr>
          <p:cNvPr id="108" name="God Bly Getrou"/>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God Bly Getrou</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12" name="Image Gallery"/>
          <p:cNvGrpSpPr/>
          <p:nvPr/>
        </p:nvGrpSpPr>
        <p:grpSpPr>
          <a:xfrm>
            <a:off x="-56967" y="-17166"/>
            <a:ext cx="12305934" cy="7489232"/>
            <a:chOff x="0" y="0"/>
            <a:chExt cx="12305933" cy="7489231"/>
          </a:xfrm>
        </p:grpSpPr>
        <p:pic>
          <p:nvPicPr>
            <p:cNvPr id="11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11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113" name="1 Thess 5:23-24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Thess 5:23-24 (AFR53)</a:t>
            </a:r>
          </a:p>
        </p:txBody>
      </p:sp>
      <p:sp>
        <p:nvSpPr>
          <p:cNvPr id="114" name="(Eccl 12:13-14) The end of the matter; all has been heard. Fear God and keep his commandments, for this is the whole duty of man. For God will bring every deed into judgment, with every secret thing, whether good or evil."/>
          <p:cNvSpPr txBox="1"/>
          <p:nvPr/>
        </p:nvSpPr>
        <p:spPr>
          <a:xfrm>
            <a:off x="280636" y="1664651"/>
            <a:ext cx="11630728"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23</a:t>
            </a:r>
            <a:r>
              <a:t>En mag Hy, die God van die vrede, julle volkome heilig maak, en mag julle gees en siel en liggaam geheel en al onberispelik bewaar word by die wederkoms van onse Here Jesus Christus! </a:t>
            </a:r>
            <a:r>
              <a:rPr baseline="31999"/>
              <a:t>24 </a:t>
            </a:r>
            <a:r>
              <a:rPr b="1" u="sng"/>
              <a:t>Hy wat julle roep, is getrou; Hy sal dit ook doen.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2 Tim 2:8-10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2:8-10 (AFR53)</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25978" y="1474631"/>
            <a:ext cx="11740044"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8</a:t>
            </a:r>
            <a:r>
              <a:t>Onthou dat Jesus Christus, uit die geslag van Dawid, uit die dode opgewek is volgens my evangelie, </a:t>
            </a:r>
            <a:r>
              <a:rPr baseline="31999"/>
              <a:t>9 </a:t>
            </a:r>
            <a:r>
              <a:t>waarin ek verdrukking ly tot die boeie toe soos ’n kwaaddoener; maar die woord van God is nie gebonde nie.</a:t>
            </a:r>
            <a:r>
              <a:rPr baseline="31999"/>
              <a:t>10 </a:t>
            </a:r>
            <a:r>
              <a:t>Daarom verdra ek alles ter wille van die uitverkorenes, sodat hulle ook die verlossing wat in Christus Jesus is, kan verkry met die ewige heerlikheid.</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2 Tim 2:11-13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2:11-13 (AFR53)</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80636" y="1664651"/>
            <a:ext cx="11630728"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11</a:t>
            </a:r>
            <a:r>
              <a:t>Dit is ’n betroubare woord; want as ons met </a:t>
            </a:r>
            <a:r>
              <a:rPr i="1"/>
              <a:t>Hom</a:t>
            </a:r>
            <a:r>
              <a:t> gesterf het, sal ons ook met </a:t>
            </a:r>
            <a:r>
              <a:rPr i="1"/>
              <a:t>Hom</a:t>
            </a:r>
            <a:r>
              <a:t> lewe. </a:t>
            </a:r>
            <a:r>
              <a:rPr baseline="31999"/>
              <a:t>12 </a:t>
            </a:r>
            <a:r>
              <a:t>As ons verdra, sal ons met </a:t>
            </a:r>
            <a:r>
              <a:rPr i="1"/>
              <a:t>Hom</a:t>
            </a:r>
            <a:r>
              <a:t> regeer. As ons </a:t>
            </a:r>
            <a:r>
              <a:rPr i="1"/>
              <a:t>Hom</a:t>
            </a:r>
            <a:r>
              <a:t> verloën, sal Hy ons ook verloën. </a:t>
            </a:r>
            <a:r>
              <a:rPr baseline="31999"/>
              <a:t>13 </a:t>
            </a:r>
            <a:r>
              <a:t>As ons ontrou is, Hy bly getrou; Hy kan Homself nie verloën nie.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2 Tim 2:11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2:11 (AFR53)</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80636" y="1664651"/>
            <a:ext cx="11630728"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11</a:t>
            </a:r>
            <a:r>
              <a:t>Dit is ’n betroubare woord; want as ons met </a:t>
            </a:r>
            <a:r>
              <a:rPr b="1" i="1" u="sng"/>
              <a:t>Hom</a:t>
            </a:r>
            <a:r>
              <a:rPr b="1" u="sng"/>
              <a:t> gesterf het</a:t>
            </a:r>
            <a:r>
              <a:t>, sal ons ook </a:t>
            </a:r>
            <a:r>
              <a:rPr b="1" u="sng"/>
              <a:t>met </a:t>
            </a:r>
            <a:r>
              <a:rPr b="1" i="1" u="sng"/>
              <a:t>Hom</a:t>
            </a:r>
            <a:r>
              <a:rPr b="1" u="sng"/>
              <a:t> lewe</a:t>
            </a:r>
            <a:r>
              <a: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Matt 16:24-25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Matt 16:24-25 (AFR53)</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80636" y="1664651"/>
            <a:ext cx="11630728"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24</a:t>
            </a:r>
            <a:r>
              <a:t>TOE sê Jesus vir sy dissipels: As iemand agter My aan wil kom, moet hy homself verloën en sy kruis opneem en My volg. </a:t>
            </a:r>
            <a:r>
              <a:rPr baseline="31999"/>
              <a:t>25 </a:t>
            </a:r>
            <a:r>
              <a:t>Want elkeen wat sy lewe wil red, sal dit verloor; </a:t>
            </a:r>
            <a:r>
              <a:rPr b="1" u="sng"/>
              <a:t>maar elkeen wat sy lewe om My ontwil verloor, sal dit vind.</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Eccl 12:13-14) The end of the matter; all has been heard. Fear God and keep his commandments, for this is the whole duty of man. For God will bring every deed into judgment, with every secret thing, whether good or evil."/>
          <p:cNvSpPr txBox="1"/>
          <p:nvPr/>
        </p:nvSpPr>
        <p:spPr>
          <a:xfrm>
            <a:off x="502664" y="1446912"/>
            <a:ext cx="11186672"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p>
          <a:p>
            <a:pPr marL="561473" indent="-561473" defTabSz="2239961">
              <a:buSzPct val="100000"/>
              <a:buAutoNum type="arabicPeriod" startAt="1"/>
              <a:defRPr sz="4200">
                <a:solidFill>
                  <a:srgbClr val="FFFFFF"/>
                </a:solidFill>
                <a:latin typeface="+mj-lt"/>
                <a:ea typeface="+mj-ea"/>
                <a:cs typeface="+mj-cs"/>
                <a:sym typeface="Arial"/>
              </a:defRPr>
            </a:pPr>
            <a:r>
              <a:t>As ons met </a:t>
            </a:r>
            <a:r>
              <a:rPr i="1"/>
              <a:t>Hom</a:t>
            </a:r>
            <a:r>
              <a:t> gesterf het, sal ons ook met </a:t>
            </a:r>
            <a:r>
              <a:rPr i="1"/>
              <a:t>Hom</a:t>
            </a:r>
            <a:r>
              <a:t> lewe.</a:t>
            </a:r>
          </a:p>
        </p:txBody>
      </p:sp>
      <p:sp>
        <p:nvSpPr>
          <p:cNvPr id="54" name="God Bly Getrou"/>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God Bly Getrou</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2 Tim 2:11-12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2:11-12 (AFR53)</a:t>
            </a:r>
          </a:p>
        </p:txBody>
      </p:sp>
      <p:sp>
        <p:nvSpPr>
          <p:cNvPr id="60" name="(Eccl 12:13-14) The end of the matter; all has been heard. Fear God and keep his commandments, for this is the whole duty of man. For God will bring every deed into judgment, with every secret thing, whether good or evil."/>
          <p:cNvSpPr txBox="1"/>
          <p:nvPr/>
        </p:nvSpPr>
        <p:spPr>
          <a:xfrm>
            <a:off x="280636" y="1664651"/>
            <a:ext cx="11630728" cy="683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12 </a:t>
            </a:r>
            <a:r>
              <a:t>As ons verdra, sal ons met </a:t>
            </a:r>
            <a:r>
              <a:rPr i="1"/>
              <a:t>Hom</a:t>
            </a:r>
            <a:r>
              <a:t> regeer.</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2 Kor 4:16-18 (AFR53)"/>
          <p:cNvSpPr txBox="1"/>
          <p:nvPr/>
        </p:nvSpPr>
        <p:spPr>
          <a:xfrm>
            <a:off x="451821" y="171228"/>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Kor 4:16-18 (AFR53)</a:t>
            </a:r>
          </a:p>
        </p:txBody>
      </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280636" y="1111865"/>
            <a:ext cx="11630728" cy="5560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16</a:t>
            </a:r>
            <a:r>
              <a:t>DAAROM gee ons nie moed op nie, maar al vergaan ons uiterlike mens ook, nogtans word die innerlike mens dag ná dag vernuwe.</a:t>
            </a:r>
            <a:r>
              <a:rPr baseline="31999"/>
              <a:t>17 </a:t>
            </a:r>
            <a:r>
              <a:rPr b="1" u="sng"/>
              <a:t>Want ons ligte verdrukking wat vir ’n oomblik is, bewerk vir ons ’n alles oortreffende ewige gewig van heerlikheid;</a:t>
            </a:r>
            <a:r>
              <a:t> </a:t>
            </a:r>
            <a:r>
              <a:rPr baseline="31999"/>
              <a:t>18 </a:t>
            </a:r>
            <a:r>
              <a:rPr b="1" u="sng"/>
              <a:t>omdat</a:t>
            </a:r>
            <a:r>
              <a:t> ons nie let op die sigbare dinge nie, maar op die onsigbare; want die sigbare dinge is tydelik, maar die onsigbare ewig.</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7166"/>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Eccl 12:13-14) The end of the matter; all has been heard. Fear God and keep his commandments, for this is the whole duty of man. For God will bring every deed into judgment, with every secret thing, whether good or evil."/>
          <p:cNvSpPr txBox="1"/>
          <p:nvPr/>
        </p:nvSpPr>
        <p:spPr>
          <a:xfrm>
            <a:off x="502664" y="1446912"/>
            <a:ext cx="11186672"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p>
          <a:p>
            <a:pPr marL="561473" indent="-561473" defTabSz="2239961">
              <a:buSzPct val="100000"/>
              <a:buAutoNum type="arabicPeriod" startAt="1"/>
              <a:defRPr sz="4200">
                <a:solidFill>
                  <a:srgbClr val="FFFFFF"/>
                </a:solidFill>
                <a:latin typeface="+mj-lt"/>
                <a:ea typeface="+mj-ea"/>
                <a:cs typeface="+mj-cs"/>
                <a:sym typeface="Arial"/>
              </a:defRPr>
            </a:pPr>
            <a:r>
              <a:t>As ons met </a:t>
            </a:r>
            <a:r>
              <a:rPr i="1"/>
              <a:t>Hom</a:t>
            </a:r>
            <a:r>
              <a:t> gesterf het, sal ons ook met </a:t>
            </a:r>
            <a:r>
              <a:rPr i="1"/>
              <a:t>Hom</a:t>
            </a:r>
            <a:r>
              <a:t> lewe.</a:t>
            </a:r>
          </a:p>
          <a:p>
            <a:pPr marL="561473" indent="-561473" defTabSz="2239961">
              <a:buSzPct val="100000"/>
              <a:buAutoNum type="arabicPeriod" startAt="1"/>
              <a:defRPr sz="4200">
                <a:solidFill>
                  <a:srgbClr val="FFFFFF"/>
                </a:solidFill>
                <a:latin typeface="+mj-lt"/>
                <a:ea typeface="+mj-ea"/>
                <a:cs typeface="+mj-cs"/>
                <a:sym typeface="Arial"/>
              </a:defRPr>
            </a:pPr>
            <a:r>
              <a:t>As ons verdra, sal ons met </a:t>
            </a:r>
            <a:r>
              <a:rPr i="1"/>
              <a:t>Hom</a:t>
            </a:r>
            <a:r>
              <a:t> regeer.</a:t>
            </a:r>
          </a:p>
        </p:txBody>
      </p:sp>
      <p:sp>
        <p:nvSpPr>
          <p:cNvPr id="72" name="God Bly Getrou"/>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God Bly Getrou</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