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37"/>
  </p:notesMasterIdLst>
  <p:sldIdLst>
    <p:sldId id="383" r:id="rId6"/>
    <p:sldId id="461" r:id="rId7"/>
    <p:sldId id="535" r:id="rId8"/>
    <p:sldId id="513" r:id="rId9"/>
    <p:sldId id="470" r:id="rId10"/>
    <p:sldId id="533" r:id="rId11"/>
    <p:sldId id="534" r:id="rId12"/>
    <p:sldId id="532" r:id="rId13"/>
    <p:sldId id="512" r:id="rId14"/>
    <p:sldId id="536" r:id="rId15"/>
    <p:sldId id="517" r:id="rId16"/>
    <p:sldId id="537" r:id="rId17"/>
    <p:sldId id="491" r:id="rId18"/>
    <p:sldId id="514" r:id="rId19"/>
    <p:sldId id="515" r:id="rId20"/>
    <p:sldId id="538" r:id="rId21"/>
    <p:sldId id="539" r:id="rId22"/>
    <p:sldId id="521" r:id="rId23"/>
    <p:sldId id="510" r:id="rId24"/>
    <p:sldId id="540" r:id="rId25"/>
    <p:sldId id="522" r:id="rId26"/>
    <p:sldId id="541" r:id="rId27"/>
    <p:sldId id="524" r:id="rId28"/>
    <p:sldId id="494" r:id="rId29"/>
    <p:sldId id="525" r:id="rId30"/>
    <p:sldId id="526" r:id="rId31"/>
    <p:sldId id="529" r:id="rId32"/>
    <p:sldId id="542" r:id="rId33"/>
    <p:sldId id="528" r:id="rId34"/>
    <p:sldId id="543" r:id="rId35"/>
    <p:sldId id="495" r:id="rId36"/>
  </p:sldIdLst>
  <p:sldSz cx="12204700" cy="9756775"/>
  <p:notesSz cx="6858000" cy="9144000"/>
  <p:defaultTextStyle>
    <a:defPPr>
      <a:defRPr lang="en-US"/>
    </a:defPPr>
    <a:lvl1pPr marL="0" algn="l" defTabSz="1254836" rtl="0" eaLnBrk="1" latinLnBrk="0" hangingPunct="1">
      <a:defRPr sz="2470" kern="1200">
        <a:solidFill>
          <a:schemeClr val="tx1"/>
        </a:solidFill>
        <a:latin typeface="+mn-lt"/>
        <a:ea typeface="+mn-ea"/>
        <a:cs typeface="+mn-cs"/>
      </a:defRPr>
    </a:lvl1pPr>
    <a:lvl2pPr marL="627417" algn="l" defTabSz="1254836" rtl="0" eaLnBrk="1" latinLnBrk="0" hangingPunct="1">
      <a:defRPr sz="2470" kern="1200">
        <a:solidFill>
          <a:schemeClr val="tx1"/>
        </a:solidFill>
        <a:latin typeface="+mn-lt"/>
        <a:ea typeface="+mn-ea"/>
        <a:cs typeface="+mn-cs"/>
      </a:defRPr>
    </a:lvl2pPr>
    <a:lvl3pPr marL="1254836" algn="l" defTabSz="1254836" rtl="0" eaLnBrk="1" latinLnBrk="0" hangingPunct="1">
      <a:defRPr sz="2470" kern="1200">
        <a:solidFill>
          <a:schemeClr val="tx1"/>
        </a:solidFill>
        <a:latin typeface="+mn-lt"/>
        <a:ea typeface="+mn-ea"/>
        <a:cs typeface="+mn-cs"/>
      </a:defRPr>
    </a:lvl3pPr>
    <a:lvl4pPr marL="1882253" algn="l" defTabSz="1254836" rtl="0" eaLnBrk="1" latinLnBrk="0" hangingPunct="1">
      <a:defRPr sz="2470" kern="1200">
        <a:solidFill>
          <a:schemeClr val="tx1"/>
        </a:solidFill>
        <a:latin typeface="+mn-lt"/>
        <a:ea typeface="+mn-ea"/>
        <a:cs typeface="+mn-cs"/>
      </a:defRPr>
    </a:lvl4pPr>
    <a:lvl5pPr marL="2509671" algn="l" defTabSz="1254836" rtl="0" eaLnBrk="1" latinLnBrk="0" hangingPunct="1">
      <a:defRPr sz="2470" kern="1200">
        <a:solidFill>
          <a:schemeClr val="tx1"/>
        </a:solidFill>
        <a:latin typeface="+mn-lt"/>
        <a:ea typeface="+mn-ea"/>
        <a:cs typeface="+mn-cs"/>
      </a:defRPr>
    </a:lvl5pPr>
    <a:lvl6pPr marL="3137088" algn="l" defTabSz="1254836" rtl="0" eaLnBrk="1" latinLnBrk="0" hangingPunct="1">
      <a:defRPr sz="2470" kern="1200">
        <a:solidFill>
          <a:schemeClr val="tx1"/>
        </a:solidFill>
        <a:latin typeface="+mn-lt"/>
        <a:ea typeface="+mn-ea"/>
        <a:cs typeface="+mn-cs"/>
      </a:defRPr>
    </a:lvl6pPr>
    <a:lvl7pPr marL="3764507" algn="l" defTabSz="1254836" rtl="0" eaLnBrk="1" latinLnBrk="0" hangingPunct="1">
      <a:defRPr sz="2470" kern="1200">
        <a:solidFill>
          <a:schemeClr val="tx1"/>
        </a:solidFill>
        <a:latin typeface="+mn-lt"/>
        <a:ea typeface="+mn-ea"/>
        <a:cs typeface="+mn-cs"/>
      </a:defRPr>
    </a:lvl7pPr>
    <a:lvl8pPr marL="4391924" algn="l" defTabSz="1254836" rtl="0" eaLnBrk="1" latinLnBrk="0" hangingPunct="1">
      <a:defRPr sz="2470" kern="1200">
        <a:solidFill>
          <a:schemeClr val="tx1"/>
        </a:solidFill>
        <a:latin typeface="+mn-lt"/>
        <a:ea typeface="+mn-ea"/>
        <a:cs typeface="+mn-cs"/>
      </a:defRPr>
    </a:lvl8pPr>
    <a:lvl9pPr marL="5019342" algn="l" defTabSz="1254836" rtl="0" eaLnBrk="1" latinLnBrk="0" hangingPunct="1">
      <a:defRPr sz="247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E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1405" autoAdjust="0"/>
  </p:normalViewPr>
  <p:slideViewPr>
    <p:cSldViewPr snapToGrid="0" snapToObjects="1">
      <p:cViewPr varScale="1">
        <p:scale>
          <a:sx n="38" d="100"/>
          <a:sy n="38" d="100"/>
        </p:scale>
        <p:origin x="1744"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8B63D-3668-47C9-8BAD-7B308423464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11F6DD98-5C10-47A2-815E-9A04F6151CF3}">
      <dgm:prSet phldrT="[Text]" custT="1"/>
      <dgm:spPr/>
      <dgm:t>
        <a:bodyPr/>
        <a:lstStyle/>
        <a:p>
          <a:r>
            <a:rPr lang="en-US" sz="2800" dirty="0"/>
            <a:t>False ammunition</a:t>
          </a:r>
          <a:endParaRPr lang="en-GB" sz="2800" dirty="0"/>
        </a:p>
      </dgm:t>
    </dgm:pt>
    <dgm:pt modelId="{2937DB8C-6642-4CE2-945A-6D784E3DA232}" type="parTrans" cxnId="{D7B44D97-7BA6-47D9-9DAA-F0D7A23AE5E4}">
      <dgm:prSet/>
      <dgm:spPr/>
      <dgm:t>
        <a:bodyPr/>
        <a:lstStyle/>
        <a:p>
          <a:endParaRPr lang="en-GB"/>
        </a:p>
      </dgm:t>
    </dgm:pt>
    <dgm:pt modelId="{46DDF23D-B679-4270-8ABA-82B078E92AD5}" type="sibTrans" cxnId="{D7B44D97-7BA6-47D9-9DAA-F0D7A23AE5E4}">
      <dgm:prSet custT="1"/>
      <dgm:spPr/>
      <dgm:t>
        <a:bodyPr/>
        <a:lstStyle/>
        <a:p>
          <a:r>
            <a:rPr lang="en-US" sz="2200" dirty="0"/>
            <a:t>Danger</a:t>
          </a:r>
          <a:endParaRPr lang="en-GB" sz="2200" dirty="0"/>
        </a:p>
      </dgm:t>
    </dgm:pt>
    <dgm:pt modelId="{89C78D7E-D893-4D12-A7E7-E11CB47AD793}">
      <dgm:prSet phldrT="[Text]" custT="1"/>
      <dgm:spPr/>
      <dgm:t>
        <a:bodyPr/>
        <a:lstStyle/>
        <a:p>
          <a:r>
            <a:rPr lang="en-US" sz="2800" dirty="0"/>
            <a:t>You shall not judge</a:t>
          </a:r>
          <a:endParaRPr lang="en-GB" sz="2800" dirty="0"/>
        </a:p>
      </dgm:t>
    </dgm:pt>
    <dgm:pt modelId="{E2A9825F-C00A-45F2-9611-02A3C1982089}" type="parTrans" cxnId="{13EED134-0AC3-4779-AB4C-0B5A1F7800D4}">
      <dgm:prSet/>
      <dgm:spPr/>
      <dgm:t>
        <a:bodyPr/>
        <a:lstStyle/>
        <a:p>
          <a:endParaRPr lang="en-GB"/>
        </a:p>
      </dgm:t>
    </dgm:pt>
    <dgm:pt modelId="{4A93B0B8-2FE8-4E82-B37D-5DA8140F0F96}" type="sibTrans" cxnId="{13EED134-0AC3-4779-AB4C-0B5A1F7800D4}">
      <dgm:prSet/>
      <dgm:spPr/>
      <dgm:t>
        <a:bodyPr/>
        <a:lstStyle/>
        <a:p>
          <a:r>
            <a:rPr lang="en-US" dirty="0"/>
            <a:t>12 Nov 2023</a:t>
          </a:r>
          <a:endParaRPr lang="en-GB" dirty="0"/>
        </a:p>
      </dgm:t>
    </dgm:pt>
    <dgm:pt modelId="{A8FAA0C0-BC8A-4351-9344-17E9D1283B59}">
      <dgm:prSet phldrT="[Text]" custT="1"/>
      <dgm:spPr/>
      <dgm:t>
        <a:bodyPr/>
        <a:lstStyle/>
        <a:p>
          <a:r>
            <a:rPr lang="en-US" sz="2800" dirty="0"/>
            <a:t>Matt 7:1</a:t>
          </a:r>
          <a:endParaRPr lang="en-GB" sz="2800" dirty="0"/>
        </a:p>
      </dgm:t>
    </dgm:pt>
    <dgm:pt modelId="{7A69CA71-E621-4E8E-8F53-C7F10B546810}" type="parTrans" cxnId="{08357AC7-803D-43BD-9EC5-8D6E89D13841}">
      <dgm:prSet/>
      <dgm:spPr/>
      <dgm:t>
        <a:bodyPr/>
        <a:lstStyle/>
        <a:p>
          <a:endParaRPr lang="en-GB"/>
        </a:p>
      </dgm:t>
    </dgm:pt>
    <dgm:pt modelId="{46C22CA0-169F-4699-ADA1-A65B2796E384}" type="sibTrans" cxnId="{08357AC7-803D-43BD-9EC5-8D6E89D13841}">
      <dgm:prSet/>
      <dgm:spPr/>
      <dgm:t>
        <a:bodyPr/>
        <a:lstStyle/>
        <a:p>
          <a:r>
            <a:rPr lang="en-US" dirty="0"/>
            <a:t>The false ammunition</a:t>
          </a:r>
          <a:endParaRPr lang="en-GB" dirty="0"/>
        </a:p>
      </dgm:t>
    </dgm:pt>
    <dgm:pt modelId="{1EA3197A-38D3-4646-81C6-F8718BE0C794}">
      <dgm:prSet phldrT="[Text]" custT="1"/>
      <dgm:spPr/>
      <dgm:t>
        <a:bodyPr/>
        <a:lstStyle/>
        <a:p>
          <a:r>
            <a:rPr lang="en-US" sz="2800" dirty="0"/>
            <a:t>Matt 7:3-5</a:t>
          </a:r>
        </a:p>
        <a:p>
          <a:r>
            <a:rPr lang="en-US" sz="2800" dirty="0"/>
            <a:t>Matt 18</a:t>
          </a:r>
          <a:endParaRPr lang="en-GB" sz="2800" dirty="0"/>
        </a:p>
      </dgm:t>
    </dgm:pt>
    <dgm:pt modelId="{B42AECB2-3F0D-4DFC-974F-EA4B3C3CEF26}" type="parTrans" cxnId="{E4402E5B-254C-4BA1-8042-65CF9373B482}">
      <dgm:prSet/>
      <dgm:spPr/>
      <dgm:t>
        <a:bodyPr/>
        <a:lstStyle/>
        <a:p>
          <a:endParaRPr lang="en-GB"/>
        </a:p>
      </dgm:t>
    </dgm:pt>
    <dgm:pt modelId="{3E34405F-6499-4107-B1ED-CD8DB9C645B4}" type="sibTrans" cxnId="{E4402E5B-254C-4BA1-8042-65CF9373B482}">
      <dgm:prSet/>
      <dgm:spPr/>
      <dgm:t>
        <a:bodyPr/>
        <a:lstStyle/>
        <a:p>
          <a:r>
            <a:rPr lang="en-US" dirty="0"/>
            <a:t>The Truth</a:t>
          </a:r>
          <a:endParaRPr lang="en-GB" dirty="0"/>
        </a:p>
      </dgm:t>
    </dgm:pt>
    <dgm:pt modelId="{069477C2-6AA1-41EF-9855-87B69BEB0C4E}">
      <dgm:prSet phldrT="[Text]" custT="1"/>
      <dgm:spPr/>
      <dgm:t>
        <a:bodyPr/>
        <a:lstStyle/>
        <a:p>
          <a:r>
            <a:rPr lang="en-US" sz="2400" dirty="0"/>
            <a:t>Jesus knocks on our hearts</a:t>
          </a:r>
          <a:endParaRPr lang="en-GB" sz="2400" dirty="0"/>
        </a:p>
      </dgm:t>
    </dgm:pt>
    <dgm:pt modelId="{23876224-7E05-454A-96CA-7407C7592D1D}" type="parTrans" cxnId="{4D3229DD-E0F2-4B4C-8DBA-76D2142D9A93}">
      <dgm:prSet/>
      <dgm:spPr/>
      <dgm:t>
        <a:bodyPr/>
        <a:lstStyle/>
        <a:p>
          <a:endParaRPr lang="en-GB"/>
        </a:p>
      </dgm:t>
    </dgm:pt>
    <dgm:pt modelId="{6EED87C5-A77D-499B-99F8-830B09540145}" type="sibTrans" cxnId="{4D3229DD-E0F2-4B4C-8DBA-76D2142D9A93}">
      <dgm:prSet/>
      <dgm:spPr/>
      <dgm:t>
        <a:bodyPr/>
        <a:lstStyle/>
        <a:p>
          <a:r>
            <a:rPr lang="en-US" dirty="0"/>
            <a:t>18 Feb 2024</a:t>
          </a:r>
          <a:endParaRPr lang="en-GB" dirty="0"/>
        </a:p>
      </dgm:t>
    </dgm:pt>
    <dgm:pt modelId="{7DAD70BF-255C-4C1D-8F7C-4540D23FB208}">
      <dgm:prSet phldrT="[Text]" custT="1"/>
      <dgm:spPr/>
      <dgm:t>
        <a:bodyPr/>
        <a:lstStyle/>
        <a:p>
          <a:r>
            <a:rPr lang="en-US" sz="2400" dirty="0"/>
            <a:t>Easter</a:t>
          </a:r>
          <a:endParaRPr lang="en-GB" sz="2400" dirty="0"/>
        </a:p>
      </dgm:t>
    </dgm:pt>
    <dgm:pt modelId="{021A0672-F1E5-42C2-9F58-63EF9BA110F5}" type="parTrans" cxnId="{375EC84F-E2F2-4AE1-B3CB-9B75F1E91C7F}">
      <dgm:prSet/>
      <dgm:spPr/>
      <dgm:t>
        <a:bodyPr/>
        <a:lstStyle/>
        <a:p>
          <a:endParaRPr lang="en-GB"/>
        </a:p>
      </dgm:t>
    </dgm:pt>
    <dgm:pt modelId="{35A81D63-82B7-4236-BCBC-5033F9FC2C1B}" type="sibTrans" cxnId="{375EC84F-E2F2-4AE1-B3CB-9B75F1E91C7F}">
      <dgm:prSet/>
      <dgm:spPr/>
      <dgm:t>
        <a:bodyPr/>
        <a:lstStyle/>
        <a:p>
          <a:r>
            <a:rPr lang="en-US" dirty="0"/>
            <a:t>07 April 2024</a:t>
          </a:r>
          <a:endParaRPr lang="en-GB" dirty="0"/>
        </a:p>
      </dgm:t>
    </dgm:pt>
    <dgm:pt modelId="{77853EF8-2C26-4DB9-873F-3C93517264D6}">
      <dgm:prSet phldrT="[Text]" custT="1"/>
      <dgm:spPr/>
      <dgm:t>
        <a:bodyPr/>
        <a:lstStyle/>
        <a:p>
          <a:r>
            <a:rPr lang="en-US" sz="2400" dirty="0"/>
            <a:t>Rev 3:20</a:t>
          </a:r>
          <a:endParaRPr lang="en-GB" sz="2400" dirty="0"/>
        </a:p>
      </dgm:t>
    </dgm:pt>
    <dgm:pt modelId="{CE4BA21C-7505-4501-9457-82AAE0BAFA93}" type="parTrans" cxnId="{DFF84914-E1A1-44DA-B760-2A0F1F41F958}">
      <dgm:prSet/>
      <dgm:spPr/>
      <dgm:t>
        <a:bodyPr/>
        <a:lstStyle/>
        <a:p>
          <a:endParaRPr lang="en-GB"/>
        </a:p>
      </dgm:t>
    </dgm:pt>
    <dgm:pt modelId="{2C68A417-7554-4D63-94B2-04CB8C225638}" type="sibTrans" cxnId="{DFF84914-E1A1-44DA-B760-2A0F1F41F958}">
      <dgm:prSet/>
      <dgm:spPr/>
      <dgm:t>
        <a:bodyPr/>
        <a:lstStyle/>
        <a:p>
          <a:r>
            <a:rPr lang="en-US" dirty="0"/>
            <a:t>The false ammunition</a:t>
          </a:r>
          <a:endParaRPr lang="en-GB" dirty="0"/>
        </a:p>
      </dgm:t>
    </dgm:pt>
    <dgm:pt modelId="{E3F1F3CE-1F2A-44A5-A5F3-64BA181F9488}">
      <dgm:prSet phldrT="[Text]" custT="1"/>
      <dgm:spPr/>
      <dgm:t>
        <a:bodyPr/>
        <a:lstStyle/>
        <a:p>
          <a:r>
            <a:rPr lang="en-US" sz="2400" dirty="0"/>
            <a:t>Rev 3</a:t>
          </a:r>
        </a:p>
        <a:p>
          <a:r>
            <a:rPr lang="en-US" sz="2400" dirty="0"/>
            <a:t>John 3</a:t>
          </a:r>
          <a:endParaRPr lang="en-GB" sz="2400" dirty="0"/>
        </a:p>
      </dgm:t>
    </dgm:pt>
    <dgm:pt modelId="{EFE5255D-1691-4DE4-9B6F-C81B7F539D34}" type="parTrans" cxnId="{4900E59D-B50E-4EC5-AD5E-39A742628883}">
      <dgm:prSet/>
      <dgm:spPr/>
      <dgm:t>
        <a:bodyPr/>
        <a:lstStyle/>
        <a:p>
          <a:endParaRPr lang="en-GB"/>
        </a:p>
      </dgm:t>
    </dgm:pt>
    <dgm:pt modelId="{848567C1-F488-43B3-ACCA-971F95BFC4CD}" type="sibTrans" cxnId="{4900E59D-B50E-4EC5-AD5E-39A742628883}">
      <dgm:prSet/>
      <dgm:spPr/>
      <dgm:t>
        <a:bodyPr/>
        <a:lstStyle/>
        <a:p>
          <a:r>
            <a:rPr lang="en-US" dirty="0"/>
            <a:t>The truth</a:t>
          </a:r>
          <a:endParaRPr lang="en-GB" dirty="0"/>
        </a:p>
      </dgm:t>
    </dgm:pt>
    <dgm:pt modelId="{5EFA57B7-3A2B-4617-9F2C-9A8238682F7D}">
      <dgm:prSet phldrT="[Text]" custT="1"/>
      <dgm:spPr/>
      <dgm:t>
        <a:bodyPr/>
        <a:lstStyle/>
        <a:p>
          <a:r>
            <a:rPr lang="en-US" sz="2400" dirty="0"/>
            <a:t>Matt18:15-20</a:t>
          </a:r>
        </a:p>
        <a:p>
          <a:r>
            <a:rPr lang="en-GB" sz="2400" dirty="0" err="1"/>
            <a:t>Heb</a:t>
          </a:r>
          <a:r>
            <a:rPr lang="en-GB" sz="2400" dirty="0"/>
            <a:t> 10:25</a:t>
          </a:r>
        </a:p>
      </dgm:t>
    </dgm:pt>
    <dgm:pt modelId="{0C20FEA0-8F01-40E2-A6C2-FC7A61A9EF42}" type="parTrans" cxnId="{7F58CEAC-6029-440F-A654-6D937F565C64}">
      <dgm:prSet/>
      <dgm:spPr/>
      <dgm:t>
        <a:bodyPr/>
        <a:lstStyle/>
        <a:p>
          <a:endParaRPr lang="en-GB"/>
        </a:p>
      </dgm:t>
    </dgm:pt>
    <dgm:pt modelId="{3120B9E4-93B9-405C-9DF8-B92A2AD06844}" type="sibTrans" cxnId="{7F58CEAC-6029-440F-A654-6D937F565C64}">
      <dgm:prSet custT="1"/>
      <dgm:spPr/>
      <dgm:t>
        <a:bodyPr/>
        <a:lstStyle/>
        <a:p>
          <a:r>
            <a:rPr lang="en-US" sz="900" dirty="0"/>
            <a:t>f</a:t>
          </a:r>
          <a:endParaRPr lang="en-GB" sz="900" dirty="0"/>
        </a:p>
        <a:p>
          <a:r>
            <a:rPr lang="en-US" sz="2200" dirty="0"/>
            <a:t>The Truth</a:t>
          </a:r>
          <a:endParaRPr lang="en-GB" sz="2200" dirty="0"/>
        </a:p>
      </dgm:t>
    </dgm:pt>
    <dgm:pt modelId="{88347431-9AD0-4E02-8492-78AF4E5A92E7}">
      <dgm:prSet phldrT="[Text]" custT="1"/>
      <dgm:spPr/>
      <dgm:t>
        <a:bodyPr/>
        <a:lstStyle/>
        <a:p>
          <a:r>
            <a:rPr lang="en-US" sz="2400" dirty="0"/>
            <a:t>Matt 26</a:t>
          </a:r>
          <a:endParaRPr lang="en-GB" sz="2400" dirty="0"/>
        </a:p>
      </dgm:t>
    </dgm:pt>
    <dgm:pt modelId="{32E2A6BE-BA8A-4A34-9F71-B257418346CF}" type="parTrans" cxnId="{F9F8B10C-8A52-4FAF-80CB-826C3AC8C9F6}">
      <dgm:prSet/>
      <dgm:spPr/>
      <dgm:t>
        <a:bodyPr/>
        <a:lstStyle/>
        <a:p>
          <a:endParaRPr lang="en-GB"/>
        </a:p>
      </dgm:t>
    </dgm:pt>
    <dgm:pt modelId="{C20E6C98-9B3E-4242-AD2C-7BF92F1E29D9}" type="sibTrans" cxnId="{F9F8B10C-8A52-4FAF-80CB-826C3AC8C9F6}">
      <dgm:prSet custT="1"/>
      <dgm:spPr/>
      <dgm:t>
        <a:bodyPr/>
        <a:lstStyle/>
        <a:p>
          <a:endParaRPr lang="en-GB" sz="900" dirty="0"/>
        </a:p>
        <a:p>
          <a:r>
            <a:rPr lang="en-US" sz="1500" dirty="0"/>
            <a:t>The false ammunition</a:t>
          </a:r>
          <a:endParaRPr lang="en-GB" sz="900" dirty="0"/>
        </a:p>
      </dgm:t>
    </dgm:pt>
    <dgm:pt modelId="{39BE1E13-E610-4B39-950C-B472CC94BC44}">
      <dgm:prSet phldrT="[Text]"/>
      <dgm:spPr/>
      <dgm:t>
        <a:bodyPr/>
        <a:lstStyle/>
        <a:p>
          <a:br>
            <a:rPr lang="en-US" dirty="0"/>
          </a:br>
          <a:r>
            <a:rPr lang="en-US" dirty="0"/>
            <a:t>Matt 26</a:t>
          </a:r>
        </a:p>
      </dgm:t>
    </dgm:pt>
    <dgm:pt modelId="{0135B188-399A-4A3C-941B-757AECA9C410}" type="parTrans" cxnId="{A7755F05-2525-4F38-8857-DE53BF1A36B2}">
      <dgm:prSet/>
      <dgm:spPr/>
      <dgm:t>
        <a:bodyPr/>
        <a:lstStyle/>
        <a:p>
          <a:endParaRPr lang="en-GB"/>
        </a:p>
      </dgm:t>
    </dgm:pt>
    <dgm:pt modelId="{06BAB8E7-4F81-458C-B362-0C1C74A70F83}" type="sibTrans" cxnId="{A7755F05-2525-4F38-8857-DE53BF1A36B2}">
      <dgm:prSet/>
      <dgm:spPr/>
      <dgm:t>
        <a:bodyPr/>
        <a:lstStyle/>
        <a:p>
          <a:r>
            <a:rPr lang="en-US" dirty="0"/>
            <a:t>The Truth</a:t>
          </a:r>
          <a:endParaRPr lang="en-GB" dirty="0"/>
        </a:p>
      </dgm:t>
    </dgm:pt>
    <dgm:pt modelId="{6C00B5C6-A5BE-44EE-A83D-5459219B6954}">
      <dgm:prSet phldrT="[Text]" custT="1"/>
      <dgm:spPr/>
      <dgm:t>
        <a:bodyPr/>
        <a:lstStyle/>
        <a:p>
          <a:r>
            <a:rPr lang="en-US" sz="2400" dirty="0"/>
            <a:t>Where 2 or more are</a:t>
          </a:r>
          <a:endParaRPr lang="en-GB" sz="2400" dirty="0"/>
        </a:p>
      </dgm:t>
    </dgm:pt>
    <dgm:pt modelId="{CBA577DC-160F-40E6-8793-BEF89F70EFBC}" type="parTrans" cxnId="{E4AA5071-0E79-4539-A1F6-9CA8FCC11FF5}">
      <dgm:prSet/>
      <dgm:spPr/>
      <dgm:t>
        <a:bodyPr/>
        <a:lstStyle/>
        <a:p>
          <a:endParaRPr lang="en-GB"/>
        </a:p>
      </dgm:t>
    </dgm:pt>
    <dgm:pt modelId="{E33011EB-ED2A-4C22-836D-6F6382A8E1AA}" type="sibTrans" cxnId="{E4AA5071-0E79-4539-A1F6-9CA8FCC11FF5}">
      <dgm:prSet/>
      <dgm:spPr/>
      <dgm:t>
        <a:bodyPr/>
        <a:lstStyle/>
        <a:p>
          <a:r>
            <a:rPr lang="en-US" dirty="0"/>
            <a:t>09 June 2024</a:t>
          </a:r>
          <a:endParaRPr lang="en-GB" dirty="0"/>
        </a:p>
      </dgm:t>
    </dgm:pt>
    <dgm:pt modelId="{9ADC364A-C6A6-4395-82D9-041917862B45}">
      <dgm:prSet phldrT="[Text]" custT="1"/>
      <dgm:spPr/>
      <dgm:t>
        <a:bodyPr/>
        <a:lstStyle/>
        <a:p>
          <a:r>
            <a:rPr lang="en-US" sz="2400" dirty="0"/>
            <a:t>Matt18:19-20</a:t>
          </a:r>
          <a:endParaRPr lang="en-GB" sz="2400" dirty="0"/>
        </a:p>
      </dgm:t>
    </dgm:pt>
    <dgm:pt modelId="{558022F1-FD35-4C23-87ED-AA40164964FF}" type="parTrans" cxnId="{D7E33B0C-8161-4D77-B3B5-5A18718C93E0}">
      <dgm:prSet/>
      <dgm:spPr/>
      <dgm:t>
        <a:bodyPr/>
        <a:lstStyle/>
        <a:p>
          <a:endParaRPr lang="en-GB"/>
        </a:p>
      </dgm:t>
    </dgm:pt>
    <dgm:pt modelId="{B651D6F7-2332-4D3E-9C98-1B9296A101FE}" type="sibTrans" cxnId="{D7E33B0C-8161-4D77-B3B5-5A18718C93E0}">
      <dgm:prSet custT="1"/>
      <dgm:spPr/>
      <dgm:t>
        <a:bodyPr/>
        <a:lstStyle/>
        <a:p>
          <a:r>
            <a:rPr lang="en-US" sz="900" dirty="0"/>
            <a:t>g</a:t>
          </a:r>
          <a:endParaRPr lang="en-GB" sz="900" dirty="0"/>
        </a:p>
        <a:p>
          <a:r>
            <a:rPr lang="en-US" sz="1500" dirty="0"/>
            <a:t>The false ammunition</a:t>
          </a:r>
          <a:endParaRPr lang="en-GB" sz="1500" dirty="0"/>
        </a:p>
      </dgm:t>
    </dgm:pt>
    <dgm:pt modelId="{2D8B46CE-D00E-4AC2-8BDF-A67E0687C9D8}" type="pres">
      <dgm:prSet presAssocID="{9FB8B63D-3668-47C9-8BAD-7B3084234642}" presName="hierChild1" presStyleCnt="0">
        <dgm:presLayoutVars>
          <dgm:orgChart val="1"/>
          <dgm:chPref val="1"/>
          <dgm:dir/>
          <dgm:animOne val="branch"/>
          <dgm:animLvl val="lvl"/>
          <dgm:resizeHandles/>
        </dgm:presLayoutVars>
      </dgm:prSet>
      <dgm:spPr/>
    </dgm:pt>
    <dgm:pt modelId="{24D4971E-33F1-4B33-803E-36A3B62103E2}" type="pres">
      <dgm:prSet presAssocID="{11F6DD98-5C10-47A2-815E-9A04F6151CF3}" presName="hierRoot1" presStyleCnt="0">
        <dgm:presLayoutVars>
          <dgm:hierBranch val="init"/>
        </dgm:presLayoutVars>
      </dgm:prSet>
      <dgm:spPr/>
    </dgm:pt>
    <dgm:pt modelId="{94EEA194-2A0D-453E-9105-A953382CB72D}" type="pres">
      <dgm:prSet presAssocID="{11F6DD98-5C10-47A2-815E-9A04F6151CF3}" presName="rootComposite1" presStyleCnt="0"/>
      <dgm:spPr/>
    </dgm:pt>
    <dgm:pt modelId="{58057395-9EF6-4C8F-B1B8-1C59E191DDBB}" type="pres">
      <dgm:prSet presAssocID="{11F6DD98-5C10-47A2-815E-9A04F6151CF3}" presName="rootText1" presStyleLbl="node0" presStyleIdx="0" presStyleCnt="1">
        <dgm:presLayoutVars>
          <dgm:chMax/>
          <dgm:chPref val="3"/>
        </dgm:presLayoutVars>
      </dgm:prSet>
      <dgm:spPr/>
    </dgm:pt>
    <dgm:pt modelId="{CF3BC88C-DF6E-41EA-8AF7-4E8CF5BB4CA8}" type="pres">
      <dgm:prSet presAssocID="{11F6DD98-5C10-47A2-815E-9A04F6151CF3}" presName="titleText1" presStyleLbl="fgAcc0" presStyleIdx="0" presStyleCnt="1">
        <dgm:presLayoutVars>
          <dgm:chMax val="0"/>
          <dgm:chPref val="0"/>
        </dgm:presLayoutVars>
      </dgm:prSet>
      <dgm:spPr/>
    </dgm:pt>
    <dgm:pt modelId="{639A4789-16D3-4820-B460-4BDA49A1401A}" type="pres">
      <dgm:prSet presAssocID="{11F6DD98-5C10-47A2-815E-9A04F6151CF3}" presName="rootConnector1" presStyleLbl="node1" presStyleIdx="0" presStyleCnt="12"/>
      <dgm:spPr/>
    </dgm:pt>
    <dgm:pt modelId="{8F58C966-468F-4184-9BC2-1EAD2E410895}" type="pres">
      <dgm:prSet presAssocID="{11F6DD98-5C10-47A2-815E-9A04F6151CF3}" presName="hierChild2" presStyleCnt="0"/>
      <dgm:spPr/>
    </dgm:pt>
    <dgm:pt modelId="{2938D4DD-A1FB-40E4-883B-1C65A41839D2}" type="pres">
      <dgm:prSet presAssocID="{E2A9825F-C00A-45F2-9611-02A3C1982089}" presName="Name37" presStyleLbl="parChTrans1D2" presStyleIdx="0" presStyleCnt="4"/>
      <dgm:spPr/>
    </dgm:pt>
    <dgm:pt modelId="{0C6FBC3B-3901-4807-9DBB-B15473EBEF6C}" type="pres">
      <dgm:prSet presAssocID="{89C78D7E-D893-4D12-A7E7-E11CB47AD793}" presName="hierRoot2" presStyleCnt="0">
        <dgm:presLayoutVars>
          <dgm:hierBranch val="init"/>
        </dgm:presLayoutVars>
      </dgm:prSet>
      <dgm:spPr/>
    </dgm:pt>
    <dgm:pt modelId="{A3740A0C-5CEC-4820-AAFB-7AFE39182B03}" type="pres">
      <dgm:prSet presAssocID="{89C78D7E-D893-4D12-A7E7-E11CB47AD793}" presName="rootComposite" presStyleCnt="0"/>
      <dgm:spPr/>
    </dgm:pt>
    <dgm:pt modelId="{0D0F3E87-591B-4220-B22B-F5E13A1B732A}" type="pres">
      <dgm:prSet presAssocID="{89C78D7E-D893-4D12-A7E7-E11CB47AD793}" presName="rootText" presStyleLbl="node1" presStyleIdx="0" presStyleCnt="12">
        <dgm:presLayoutVars>
          <dgm:chMax/>
          <dgm:chPref val="3"/>
        </dgm:presLayoutVars>
      </dgm:prSet>
      <dgm:spPr/>
    </dgm:pt>
    <dgm:pt modelId="{0651364C-6B68-4E9F-ACBA-FD5B2C609347}" type="pres">
      <dgm:prSet presAssocID="{89C78D7E-D893-4D12-A7E7-E11CB47AD793}" presName="titleText2" presStyleLbl="fgAcc1" presStyleIdx="0" presStyleCnt="12">
        <dgm:presLayoutVars>
          <dgm:chMax val="0"/>
          <dgm:chPref val="0"/>
        </dgm:presLayoutVars>
      </dgm:prSet>
      <dgm:spPr/>
    </dgm:pt>
    <dgm:pt modelId="{B025959B-980D-4A84-802E-E431FB438198}" type="pres">
      <dgm:prSet presAssocID="{89C78D7E-D893-4D12-A7E7-E11CB47AD793}" presName="rootConnector" presStyleLbl="node2" presStyleIdx="0" presStyleCnt="0"/>
      <dgm:spPr/>
    </dgm:pt>
    <dgm:pt modelId="{AB031042-6C94-425C-9E57-46F3B3142F1D}" type="pres">
      <dgm:prSet presAssocID="{89C78D7E-D893-4D12-A7E7-E11CB47AD793}" presName="hierChild4" presStyleCnt="0"/>
      <dgm:spPr/>
    </dgm:pt>
    <dgm:pt modelId="{D9660DBA-F592-45F0-8B58-7A90C983B4B1}" type="pres">
      <dgm:prSet presAssocID="{7A69CA71-E621-4E8E-8F53-C7F10B546810}" presName="Name37" presStyleLbl="parChTrans1D3" presStyleIdx="0" presStyleCnt="4"/>
      <dgm:spPr/>
    </dgm:pt>
    <dgm:pt modelId="{3F0E9C19-C674-4F9C-A7FE-0EFC05919D26}" type="pres">
      <dgm:prSet presAssocID="{A8FAA0C0-BC8A-4351-9344-17E9D1283B59}" presName="hierRoot2" presStyleCnt="0">
        <dgm:presLayoutVars>
          <dgm:hierBranch val="init"/>
        </dgm:presLayoutVars>
      </dgm:prSet>
      <dgm:spPr/>
    </dgm:pt>
    <dgm:pt modelId="{BABBC77C-0608-4FCF-A021-AFA693E29A06}" type="pres">
      <dgm:prSet presAssocID="{A8FAA0C0-BC8A-4351-9344-17E9D1283B59}" presName="rootComposite" presStyleCnt="0"/>
      <dgm:spPr/>
    </dgm:pt>
    <dgm:pt modelId="{35F3F934-36BC-4891-8A38-7D22C934A0EC}" type="pres">
      <dgm:prSet presAssocID="{A8FAA0C0-BC8A-4351-9344-17E9D1283B59}" presName="rootText" presStyleLbl="node1" presStyleIdx="1" presStyleCnt="12">
        <dgm:presLayoutVars>
          <dgm:chMax/>
          <dgm:chPref val="3"/>
        </dgm:presLayoutVars>
      </dgm:prSet>
      <dgm:spPr/>
    </dgm:pt>
    <dgm:pt modelId="{6167E848-3CC4-49AA-B706-EF3AAFA8FEE9}" type="pres">
      <dgm:prSet presAssocID="{A8FAA0C0-BC8A-4351-9344-17E9D1283B59}" presName="titleText2" presStyleLbl="fgAcc1" presStyleIdx="1" presStyleCnt="12">
        <dgm:presLayoutVars>
          <dgm:chMax val="0"/>
          <dgm:chPref val="0"/>
        </dgm:presLayoutVars>
      </dgm:prSet>
      <dgm:spPr/>
    </dgm:pt>
    <dgm:pt modelId="{F925D134-C8F1-47F3-A673-356FBE0C835E}" type="pres">
      <dgm:prSet presAssocID="{A8FAA0C0-BC8A-4351-9344-17E9D1283B59}" presName="rootConnector" presStyleLbl="node3" presStyleIdx="0" presStyleCnt="0"/>
      <dgm:spPr/>
    </dgm:pt>
    <dgm:pt modelId="{ECCD4DFA-72BE-4CB6-A4C3-F5DAACBB0C44}" type="pres">
      <dgm:prSet presAssocID="{A8FAA0C0-BC8A-4351-9344-17E9D1283B59}" presName="hierChild4" presStyleCnt="0"/>
      <dgm:spPr/>
    </dgm:pt>
    <dgm:pt modelId="{B5CB62C0-C0B2-41AC-B230-F95A145525FC}" type="pres">
      <dgm:prSet presAssocID="{B42AECB2-3F0D-4DFC-974F-EA4B3C3CEF26}" presName="Name37" presStyleLbl="parChTrans1D4" presStyleIdx="0" presStyleCnt="4"/>
      <dgm:spPr/>
    </dgm:pt>
    <dgm:pt modelId="{54E64F73-836F-41F7-B637-708E9F149756}" type="pres">
      <dgm:prSet presAssocID="{1EA3197A-38D3-4646-81C6-F8718BE0C794}" presName="hierRoot2" presStyleCnt="0">
        <dgm:presLayoutVars>
          <dgm:hierBranch val="init"/>
        </dgm:presLayoutVars>
      </dgm:prSet>
      <dgm:spPr/>
    </dgm:pt>
    <dgm:pt modelId="{8EA2657E-E549-461B-8829-E2568C38583E}" type="pres">
      <dgm:prSet presAssocID="{1EA3197A-38D3-4646-81C6-F8718BE0C794}" presName="rootComposite" presStyleCnt="0"/>
      <dgm:spPr/>
    </dgm:pt>
    <dgm:pt modelId="{18810643-4BA3-4B70-8F47-EDBF7204F89A}" type="pres">
      <dgm:prSet presAssocID="{1EA3197A-38D3-4646-81C6-F8718BE0C794}" presName="rootText" presStyleLbl="node1" presStyleIdx="2" presStyleCnt="12">
        <dgm:presLayoutVars>
          <dgm:chMax/>
          <dgm:chPref val="3"/>
        </dgm:presLayoutVars>
      </dgm:prSet>
      <dgm:spPr/>
    </dgm:pt>
    <dgm:pt modelId="{2EA29784-A5BF-4D32-A9F4-6DF007F06D58}" type="pres">
      <dgm:prSet presAssocID="{1EA3197A-38D3-4646-81C6-F8718BE0C794}" presName="titleText2" presStyleLbl="fgAcc1" presStyleIdx="2" presStyleCnt="12">
        <dgm:presLayoutVars>
          <dgm:chMax val="0"/>
          <dgm:chPref val="0"/>
        </dgm:presLayoutVars>
      </dgm:prSet>
      <dgm:spPr/>
    </dgm:pt>
    <dgm:pt modelId="{F10C8FF4-EB5C-43E4-BB93-690483A6AFB0}" type="pres">
      <dgm:prSet presAssocID="{1EA3197A-38D3-4646-81C6-F8718BE0C794}" presName="rootConnector" presStyleLbl="node4" presStyleIdx="0" presStyleCnt="0"/>
      <dgm:spPr/>
    </dgm:pt>
    <dgm:pt modelId="{54B3AD15-ECF0-4B1D-8E38-FF9D6B520EB4}" type="pres">
      <dgm:prSet presAssocID="{1EA3197A-38D3-4646-81C6-F8718BE0C794}" presName="hierChild4" presStyleCnt="0"/>
      <dgm:spPr/>
    </dgm:pt>
    <dgm:pt modelId="{66C25662-279E-4E46-B3E1-678530D7A40C}" type="pres">
      <dgm:prSet presAssocID="{1EA3197A-38D3-4646-81C6-F8718BE0C794}" presName="hierChild5" presStyleCnt="0"/>
      <dgm:spPr/>
    </dgm:pt>
    <dgm:pt modelId="{4F80063F-C1AB-49C1-AE2E-4F72B227C57E}" type="pres">
      <dgm:prSet presAssocID="{A8FAA0C0-BC8A-4351-9344-17E9D1283B59}" presName="hierChild5" presStyleCnt="0"/>
      <dgm:spPr/>
    </dgm:pt>
    <dgm:pt modelId="{E94E85E5-B61E-42DA-91DC-2CCF563866C3}" type="pres">
      <dgm:prSet presAssocID="{89C78D7E-D893-4D12-A7E7-E11CB47AD793}" presName="hierChild5" presStyleCnt="0"/>
      <dgm:spPr/>
    </dgm:pt>
    <dgm:pt modelId="{81D4B918-F527-4CD9-ABD7-CC40485752FC}" type="pres">
      <dgm:prSet presAssocID="{23876224-7E05-454A-96CA-7407C7592D1D}" presName="Name37" presStyleLbl="parChTrans1D2" presStyleIdx="1" presStyleCnt="4"/>
      <dgm:spPr/>
    </dgm:pt>
    <dgm:pt modelId="{2D9C9DDE-CC40-4B9C-B0F1-FBE7FE6B1428}" type="pres">
      <dgm:prSet presAssocID="{069477C2-6AA1-41EF-9855-87B69BEB0C4E}" presName="hierRoot2" presStyleCnt="0">
        <dgm:presLayoutVars>
          <dgm:hierBranch val="init"/>
        </dgm:presLayoutVars>
      </dgm:prSet>
      <dgm:spPr/>
    </dgm:pt>
    <dgm:pt modelId="{AB100A82-4553-441C-AE1B-0AF9DE706211}" type="pres">
      <dgm:prSet presAssocID="{069477C2-6AA1-41EF-9855-87B69BEB0C4E}" presName="rootComposite" presStyleCnt="0"/>
      <dgm:spPr/>
    </dgm:pt>
    <dgm:pt modelId="{4CB91878-0723-406D-99B5-EFAED82BD6B7}" type="pres">
      <dgm:prSet presAssocID="{069477C2-6AA1-41EF-9855-87B69BEB0C4E}" presName="rootText" presStyleLbl="node1" presStyleIdx="3" presStyleCnt="12">
        <dgm:presLayoutVars>
          <dgm:chMax/>
          <dgm:chPref val="3"/>
        </dgm:presLayoutVars>
      </dgm:prSet>
      <dgm:spPr/>
    </dgm:pt>
    <dgm:pt modelId="{215D7C3C-715F-4CAC-A683-47F41C02BA89}" type="pres">
      <dgm:prSet presAssocID="{069477C2-6AA1-41EF-9855-87B69BEB0C4E}" presName="titleText2" presStyleLbl="fgAcc1" presStyleIdx="3" presStyleCnt="12">
        <dgm:presLayoutVars>
          <dgm:chMax val="0"/>
          <dgm:chPref val="0"/>
        </dgm:presLayoutVars>
      </dgm:prSet>
      <dgm:spPr/>
    </dgm:pt>
    <dgm:pt modelId="{5B9185F5-ADF2-4EB1-965A-28BE6546BDDB}" type="pres">
      <dgm:prSet presAssocID="{069477C2-6AA1-41EF-9855-87B69BEB0C4E}" presName="rootConnector" presStyleLbl="node2" presStyleIdx="0" presStyleCnt="0"/>
      <dgm:spPr/>
    </dgm:pt>
    <dgm:pt modelId="{015EB4CD-8F72-41E4-8E86-F30559373A1D}" type="pres">
      <dgm:prSet presAssocID="{069477C2-6AA1-41EF-9855-87B69BEB0C4E}" presName="hierChild4" presStyleCnt="0"/>
      <dgm:spPr/>
    </dgm:pt>
    <dgm:pt modelId="{87CEF750-5E84-4577-965A-699DB746332C}" type="pres">
      <dgm:prSet presAssocID="{CE4BA21C-7505-4501-9457-82AAE0BAFA93}" presName="Name37" presStyleLbl="parChTrans1D3" presStyleIdx="1" presStyleCnt="4"/>
      <dgm:spPr/>
    </dgm:pt>
    <dgm:pt modelId="{67B334C9-FD1B-4A6D-AE9C-3A73D1DFED2E}" type="pres">
      <dgm:prSet presAssocID="{77853EF8-2C26-4DB9-873F-3C93517264D6}" presName="hierRoot2" presStyleCnt="0">
        <dgm:presLayoutVars>
          <dgm:hierBranch val="init"/>
        </dgm:presLayoutVars>
      </dgm:prSet>
      <dgm:spPr/>
    </dgm:pt>
    <dgm:pt modelId="{05E51AEB-C3B4-43D3-BB95-D19AEA731748}" type="pres">
      <dgm:prSet presAssocID="{77853EF8-2C26-4DB9-873F-3C93517264D6}" presName="rootComposite" presStyleCnt="0"/>
      <dgm:spPr/>
    </dgm:pt>
    <dgm:pt modelId="{51BEC1E3-0C90-40DA-BAAA-DB0354C8C5F5}" type="pres">
      <dgm:prSet presAssocID="{77853EF8-2C26-4DB9-873F-3C93517264D6}" presName="rootText" presStyleLbl="node1" presStyleIdx="4" presStyleCnt="12">
        <dgm:presLayoutVars>
          <dgm:chMax/>
          <dgm:chPref val="3"/>
        </dgm:presLayoutVars>
      </dgm:prSet>
      <dgm:spPr/>
    </dgm:pt>
    <dgm:pt modelId="{915FCAE0-0DCE-47CE-B28E-7BEFDA70E588}" type="pres">
      <dgm:prSet presAssocID="{77853EF8-2C26-4DB9-873F-3C93517264D6}" presName="titleText2" presStyleLbl="fgAcc1" presStyleIdx="4" presStyleCnt="12">
        <dgm:presLayoutVars>
          <dgm:chMax val="0"/>
          <dgm:chPref val="0"/>
        </dgm:presLayoutVars>
      </dgm:prSet>
      <dgm:spPr/>
    </dgm:pt>
    <dgm:pt modelId="{5EFDF9E8-D1F2-4621-BC52-51C611C1B630}" type="pres">
      <dgm:prSet presAssocID="{77853EF8-2C26-4DB9-873F-3C93517264D6}" presName="rootConnector" presStyleLbl="node3" presStyleIdx="0" presStyleCnt="0"/>
      <dgm:spPr/>
    </dgm:pt>
    <dgm:pt modelId="{098D4891-E955-4860-BAC9-F0E03F40EB41}" type="pres">
      <dgm:prSet presAssocID="{77853EF8-2C26-4DB9-873F-3C93517264D6}" presName="hierChild4" presStyleCnt="0"/>
      <dgm:spPr/>
    </dgm:pt>
    <dgm:pt modelId="{4A21951A-F774-4440-BACD-C2540410ED9E}" type="pres">
      <dgm:prSet presAssocID="{EFE5255D-1691-4DE4-9B6F-C81B7F539D34}" presName="Name37" presStyleLbl="parChTrans1D4" presStyleIdx="1" presStyleCnt="4"/>
      <dgm:spPr/>
    </dgm:pt>
    <dgm:pt modelId="{65ED4590-193D-4368-81F3-1DBA8EC4727D}" type="pres">
      <dgm:prSet presAssocID="{E3F1F3CE-1F2A-44A5-A5F3-64BA181F9488}" presName="hierRoot2" presStyleCnt="0">
        <dgm:presLayoutVars>
          <dgm:hierBranch val="init"/>
        </dgm:presLayoutVars>
      </dgm:prSet>
      <dgm:spPr/>
    </dgm:pt>
    <dgm:pt modelId="{7847C607-A1A1-4AF2-BA2F-A99E6FE35473}" type="pres">
      <dgm:prSet presAssocID="{E3F1F3CE-1F2A-44A5-A5F3-64BA181F9488}" presName="rootComposite" presStyleCnt="0"/>
      <dgm:spPr/>
    </dgm:pt>
    <dgm:pt modelId="{DC9068D5-545E-4FE5-9DFE-EA948BCD05C9}" type="pres">
      <dgm:prSet presAssocID="{E3F1F3CE-1F2A-44A5-A5F3-64BA181F9488}" presName="rootText" presStyleLbl="node1" presStyleIdx="5" presStyleCnt="12">
        <dgm:presLayoutVars>
          <dgm:chMax/>
          <dgm:chPref val="3"/>
        </dgm:presLayoutVars>
      </dgm:prSet>
      <dgm:spPr/>
    </dgm:pt>
    <dgm:pt modelId="{92130206-CEDF-4125-BCFB-6CC451E77D2C}" type="pres">
      <dgm:prSet presAssocID="{E3F1F3CE-1F2A-44A5-A5F3-64BA181F9488}" presName="titleText2" presStyleLbl="fgAcc1" presStyleIdx="5" presStyleCnt="12">
        <dgm:presLayoutVars>
          <dgm:chMax val="0"/>
          <dgm:chPref val="0"/>
        </dgm:presLayoutVars>
      </dgm:prSet>
      <dgm:spPr/>
    </dgm:pt>
    <dgm:pt modelId="{930BBA58-AC79-417C-B511-DAFE27687815}" type="pres">
      <dgm:prSet presAssocID="{E3F1F3CE-1F2A-44A5-A5F3-64BA181F9488}" presName="rootConnector" presStyleLbl="node4" presStyleIdx="0" presStyleCnt="0"/>
      <dgm:spPr/>
    </dgm:pt>
    <dgm:pt modelId="{E71F44FB-E663-4CFA-BE23-CF58B9A2B959}" type="pres">
      <dgm:prSet presAssocID="{E3F1F3CE-1F2A-44A5-A5F3-64BA181F9488}" presName="hierChild4" presStyleCnt="0"/>
      <dgm:spPr/>
    </dgm:pt>
    <dgm:pt modelId="{99DC0757-1460-45D4-BB92-805E89346003}" type="pres">
      <dgm:prSet presAssocID="{E3F1F3CE-1F2A-44A5-A5F3-64BA181F9488}" presName="hierChild5" presStyleCnt="0"/>
      <dgm:spPr/>
    </dgm:pt>
    <dgm:pt modelId="{3FE2630D-5FF9-49A0-9B59-CAAD00F052A8}" type="pres">
      <dgm:prSet presAssocID="{77853EF8-2C26-4DB9-873F-3C93517264D6}" presName="hierChild5" presStyleCnt="0"/>
      <dgm:spPr/>
    </dgm:pt>
    <dgm:pt modelId="{0D6B93CC-BA83-4ADB-AB1B-AB6CD2A7F428}" type="pres">
      <dgm:prSet presAssocID="{069477C2-6AA1-41EF-9855-87B69BEB0C4E}" presName="hierChild5" presStyleCnt="0"/>
      <dgm:spPr/>
    </dgm:pt>
    <dgm:pt modelId="{3666B456-35A7-44CB-BCD1-D34B8616A539}" type="pres">
      <dgm:prSet presAssocID="{021A0672-F1E5-42C2-9F58-63EF9BA110F5}" presName="Name37" presStyleLbl="parChTrans1D2" presStyleIdx="2" presStyleCnt="4"/>
      <dgm:spPr/>
    </dgm:pt>
    <dgm:pt modelId="{5FBCF730-0775-46D1-B436-9B0294AB3ADD}" type="pres">
      <dgm:prSet presAssocID="{7DAD70BF-255C-4C1D-8F7C-4540D23FB208}" presName="hierRoot2" presStyleCnt="0">
        <dgm:presLayoutVars>
          <dgm:hierBranch val="init"/>
        </dgm:presLayoutVars>
      </dgm:prSet>
      <dgm:spPr/>
    </dgm:pt>
    <dgm:pt modelId="{CD8D7D4D-BC5D-416F-85CA-18D35AEB232B}" type="pres">
      <dgm:prSet presAssocID="{7DAD70BF-255C-4C1D-8F7C-4540D23FB208}" presName="rootComposite" presStyleCnt="0"/>
      <dgm:spPr/>
    </dgm:pt>
    <dgm:pt modelId="{C9B04E70-956E-4FD9-BA70-AF211B59115F}" type="pres">
      <dgm:prSet presAssocID="{7DAD70BF-255C-4C1D-8F7C-4540D23FB208}" presName="rootText" presStyleLbl="node1" presStyleIdx="6" presStyleCnt="12">
        <dgm:presLayoutVars>
          <dgm:chMax/>
          <dgm:chPref val="3"/>
        </dgm:presLayoutVars>
      </dgm:prSet>
      <dgm:spPr/>
    </dgm:pt>
    <dgm:pt modelId="{1BC529CD-947A-4503-91CA-524E69FF4C77}" type="pres">
      <dgm:prSet presAssocID="{7DAD70BF-255C-4C1D-8F7C-4540D23FB208}" presName="titleText2" presStyleLbl="fgAcc1" presStyleIdx="6" presStyleCnt="12">
        <dgm:presLayoutVars>
          <dgm:chMax val="0"/>
          <dgm:chPref val="0"/>
        </dgm:presLayoutVars>
      </dgm:prSet>
      <dgm:spPr/>
    </dgm:pt>
    <dgm:pt modelId="{8990BF57-9E71-4703-A3C6-F25A0922956A}" type="pres">
      <dgm:prSet presAssocID="{7DAD70BF-255C-4C1D-8F7C-4540D23FB208}" presName="rootConnector" presStyleLbl="node2" presStyleIdx="0" presStyleCnt="0"/>
      <dgm:spPr/>
    </dgm:pt>
    <dgm:pt modelId="{3FF420D5-750D-4BAB-A2FA-65F73D2322FC}" type="pres">
      <dgm:prSet presAssocID="{7DAD70BF-255C-4C1D-8F7C-4540D23FB208}" presName="hierChild4" presStyleCnt="0"/>
      <dgm:spPr/>
    </dgm:pt>
    <dgm:pt modelId="{2CCA666B-32B2-47AE-8FEB-EAFA2EAAB4B7}" type="pres">
      <dgm:prSet presAssocID="{32E2A6BE-BA8A-4A34-9F71-B257418346CF}" presName="Name37" presStyleLbl="parChTrans1D3" presStyleIdx="2" presStyleCnt="4"/>
      <dgm:spPr/>
    </dgm:pt>
    <dgm:pt modelId="{597EC671-78DB-48B9-94B8-38B958F036EA}" type="pres">
      <dgm:prSet presAssocID="{88347431-9AD0-4E02-8492-78AF4E5A92E7}" presName="hierRoot2" presStyleCnt="0">
        <dgm:presLayoutVars>
          <dgm:hierBranch val="init"/>
        </dgm:presLayoutVars>
      </dgm:prSet>
      <dgm:spPr/>
    </dgm:pt>
    <dgm:pt modelId="{9D6B1A4D-3AC7-4160-AACF-38D6694D996E}" type="pres">
      <dgm:prSet presAssocID="{88347431-9AD0-4E02-8492-78AF4E5A92E7}" presName="rootComposite" presStyleCnt="0"/>
      <dgm:spPr/>
    </dgm:pt>
    <dgm:pt modelId="{6A8E11BB-83C5-4944-92A5-96673B387BB3}" type="pres">
      <dgm:prSet presAssocID="{88347431-9AD0-4E02-8492-78AF4E5A92E7}" presName="rootText" presStyleLbl="node1" presStyleIdx="7" presStyleCnt="12">
        <dgm:presLayoutVars>
          <dgm:chMax/>
          <dgm:chPref val="3"/>
        </dgm:presLayoutVars>
      </dgm:prSet>
      <dgm:spPr/>
    </dgm:pt>
    <dgm:pt modelId="{420E7CA3-E996-4680-9066-0B4AB41EACDB}" type="pres">
      <dgm:prSet presAssocID="{88347431-9AD0-4E02-8492-78AF4E5A92E7}" presName="titleText2" presStyleLbl="fgAcc1" presStyleIdx="7" presStyleCnt="12">
        <dgm:presLayoutVars>
          <dgm:chMax val="0"/>
          <dgm:chPref val="0"/>
        </dgm:presLayoutVars>
      </dgm:prSet>
      <dgm:spPr/>
    </dgm:pt>
    <dgm:pt modelId="{422EDA62-DE82-45B6-95B0-60A0D7419A9D}" type="pres">
      <dgm:prSet presAssocID="{88347431-9AD0-4E02-8492-78AF4E5A92E7}" presName="rootConnector" presStyleLbl="node3" presStyleIdx="0" presStyleCnt="0"/>
      <dgm:spPr/>
    </dgm:pt>
    <dgm:pt modelId="{0571D89A-B317-42C3-8B53-F0471CC06198}" type="pres">
      <dgm:prSet presAssocID="{88347431-9AD0-4E02-8492-78AF4E5A92E7}" presName="hierChild4" presStyleCnt="0"/>
      <dgm:spPr/>
    </dgm:pt>
    <dgm:pt modelId="{1B5AFA40-AA10-40F9-9315-ABDB6B75861C}" type="pres">
      <dgm:prSet presAssocID="{0135B188-399A-4A3C-941B-757AECA9C410}" presName="Name37" presStyleLbl="parChTrans1D4" presStyleIdx="2" presStyleCnt="4"/>
      <dgm:spPr/>
    </dgm:pt>
    <dgm:pt modelId="{B74C7871-4386-4320-A258-9223AA199BDD}" type="pres">
      <dgm:prSet presAssocID="{39BE1E13-E610-4B39-950C-B472CC94BC44}" presName="hierRoot2" presStyleCnt="0">
        <dgm:presLayoutVars>
          <dgm:hierBranch val="init"/>
        </dgm:presLayoutVars>
      </dgm:prSet>
      <dgm:spPr/>
    </dgm:pt>
    <dgm:pt modelId="{61FF8798-9BAF-4E72-9C5E-66BE7FC7BF2C}" type="pres">
      <dgm:prSet presAssocID="{39BE1E13-E610-4B39-950C-B472CC94BC44}" presName="rootComposite" presStyleCnt="0"/>
      <dgm:spPr/>
    </dgm:pt>
    <dgm:pt modelId="{6B9731E5-425C-4B45-868F-F828EB2160F5}" type="pres">
      <dgm:prSet presAssocID="{39BE1E13-E610-4B39-950C-B472CC94BC44}" presName="rootText" presStyleLbl="node1" presStyleIdx="8" presStyleCnt="12">
        <dgm:presLayoutVars>
          <dgm:chMax/>
          <dgm:chPref val="3"/>
        </dgm:presLayoutVars>
      </dgm:prSet>
      <dgm:spPr/>
    </dgm:pt>
    <dgm:pt modelId="{8DEEDDCF-6767-4F29-8E79-86A2B21ECA7C}" type="pres">
      <dgm:prSet presAssocID="{39BE1E13-E610-4B39-950C-B472CC94BC44}" presName="titleText2" presStyleLbl="fgAcc1" presStyleIdx="8" presStyleCnt="12">
        <dgm:presLayoutVars>
          <dgm:chMax val="0"/>
          <dgm:chPref val="0"/>
        </dgm:presLayoutVars>
      </dgm:prSet>
      <dgm:spPr/>
    </dgm:pt>
    <dgm:pt modelId="{33B32B9F-7AE6-4C73-B2EB-95E0ACC99B21}" type="pres">
      <dgm:prSet presAssocID="{39BE1E13-E610-4B39-950C-B472CC94BC44}" presName="rootConnector" presStyleLbl="node4" presStyleIdx="0" presStyleCnt="0"/>
      <dgm:spPr/>
    </dgm:pt>
    <dgm:pt modelId="{86795CEE-521B-48AB-808B-9432F7F1F364}" type="pres">
      <dgm:prSet presAssocID="{39BE1E13-E610-4B39-950C-B472CC94BC44}" presName="hierChild4" presStyleCnt="0"/>
      <dgm:spPr/>
    </dgm:pt>
    <dgm:pt modelId="{73036457-ADCF-4FA1-822F-29E65FA00549}" type="pres">
      <dgm:prSet presAssocID="{39BE1E13-E610-4B39-950C-B472CC94BC44}" presName="hierChild5" presStyleCnt="0"/>
      <dgm:spPr/>
    </dgm:pt>
    <dgm:pt modelId="{0837CA55-0FC6-4505-9A89-A42169408C42}" type="pres">
      <dgm:prSet presAssocID="{88347431-9AD0-4E02-8492-78AF4E5A92E7}" presName="hierChild5" presStyleCnt="0"/>
      <dgm:spPr/>
    </dgm:pt>
    <dgm:pt modelId="{D9C816B8-AA22-4B39-B51C-938735E95855}" type="pres">
      <dgm:prSet presAssocID="{7DAD70BF-255C-4C1D-8F7C-4540D23FB208}" presName="hierChild5" presStyleCnt="0"/>
      <dgm:spPr/>
    </dgm:pt>
    <dgm:pt modelId="{63AEC056-AFD3-4CBB-BA15-2356AE89B427}" type="pres">
      <dgm:prSet presAssocID="{CBA577DC-160F-40E6-8793-BEF89F70EFBC}" presName="Name37" presStyleLbl="parChTrans1D2" presStyleIdx="3" presStyleCnt="4"/>
      <dgm:spPr/>
    </dgm:pt>
    <dgm:pt modelId="{88DDECC8-C6F6-480F-A833-B85E7DEE26BE}" type="pres">
      <dgm:prSet presAssocID="{6C00B5C6-A5BE-44EE-A83D-5459219B6954}" presName="hierRoot2" presStyleCnt="0">
        <dgm:presLayoutVars>
          <dgm:hierBranch val="init"/>
        </dgm:presLayoutVars>
      </dgm:prSet>
      <dgm:spPr/>
    </dgm:pt>
    <dgm:pt modelId="{1BA5F34A-34A1-4D7F-81A7-8A2126E9629A}" type="pres">
      <dgm:prSet presAssocID="{6C00B5C6-A5BE-44EE-A83D-5459219B6954}" presName="rootComposite" presStyleCnt="0"/>
      <dgm:spPr/>
    </dgm:pt>
    <dgm:pt modelId="{2DE32464-8034-496A-8E72-792DCF181DFF}" type="pres">
      <dgm:prSet presAssocID="{6C00B5C6-A5BE-44EE-A83D-5459219B6954}" presName="rootText" presStyleLbl="node1" presStyleIdx="9" presStyleCnt="12">
        <dgm:presLayoutVars>
          <dgm:chMax/>
          <dgm:chPref val="3"/>
        </dgm:presLayoutVars>
      </dgm:prSet>
      <dgm:spPr/>
    </dgm:pt>
    <dgm:pt modelId="{089D40A0-101A-41DE-BA61-A0777061FBBC}" type="pres">
      <dgm:prSet presAssocID="{6C00B5C6-A5BE-44EE-A83D-5459219B6954}" presName="titleText2" presStyleLbl="fgAcc1" presStyleIdx="9" presStyleCnt="12">
        <dgm:presLayoutVars>
          <dgm:chMax val="0"/>
          <dgm:chPref val="0"/>
        </dgm:presLayoutVars>
      </dgm:prSet>
      <dgm:spPr/>
    </dgm:pt>
    <dgm:pt modelId="{CAC2D014-9045-4DB9-844F-76E22C0E4CE7}" type="pres">
      <dgm:prSet presAssocID="{6C00B5C6-A5BE-44EE-A83D-5459219B6954}" presName="rootConnector" presStyleLbl="node2" presStyleIdx="0" presStyleCnt="0"/>
      <dgm:spPr/>
    </dgm:pt>
    <dgm:pt modelId="{6126EB96-D52F-4509-8E64-032A47A521E1}" type="pres">
      <dgm:prSet presAssocID="{6C00B5C6-A5BE-44EE-A83D-5459219B6954}" presName="hierChild4" presStyleCnt="0"/>
      <dgm:spPr/>
    </dgm:pt>
    <dgm:pt modelId="{14F391E8-27A0-42EE-8ABE-132F058C373F}" type="pres">
      <dgm:prSet presAssocID="{558022F1-FD35-4C23-87ED-AA40164964FF}" presName="Name37" presStyleLbl="parChTrans1D3" presStyleIdx="3" presStyleCnt="4"/>
      <dgm:spPr/>
    </dgm:pt>
    <dgm:pt modelId="{B8A538B4-07DB-4744-9D5F-B952F5A95261}" type="pres">
      <dgm:prSet presAssocID="{9ADC364A-C6A6-4395-82D9-041917862B45}" presName="hierRoot2" presStyleCnt="0">
        <dgm:presLayoutVars>
          <dgm:hierBranch val="init"/>
        </dgm:presLayoutVars>
      </dgm:prSet>
      <dgm:spPr/>
    </dgm:pt>
    <dgm:pt modelId="{D9479697-8812-4FBD-8BE7-5611F03DC01A}" type="pres">
      <dgm:prSet presAssocID="{9ADC364A-C6A6-4395-82D9-041917862B45}" presName="rootComposite" presStyleCnt="0"/>
      <dgm:spPr/>
    </dgm:pt>
    <dgm:pt modelId="{1427B7EB-1A23-4CB0-BC3F-3C17E4A73B4F}" type="pres">
      <dgm:prSet presAssocID="{9ADC364A-C6A6-4395-82D9-041917862B45}" presName="rootText" presStyleLbl="node1" presStyleIdx="10" presStyleCnt="12">
        <dgm:presLayoutVars>
          <dgm:chMax/>
          <dgm:chPref val="3"/>
        </dgm:presLayoutVars>
      </dgm:prSet>
      <dgm:spPr/>
    </dgm:pt>
    <dgm:pt modelId="{FB90B7AF-C160-4360-9262-6AED12477AE9}" type="pres">
      <dgm:prSet presAssocID="{9ADC364A-C6A6-4395-82D9-041917862B45}" presName="titleText2" presStyleLbl="fgAcc1" presStyleIdx="10" presStyleCnt="12">
        <dgm:presLayoutVars>
          <dgm:chMax val="0"/>
          <dgm:chPref val="0"/>
        </dgm:presLayoutVars>
      </dgm:prSet>
      <dgm:spPr/>
    </dgm:pt>
    <dgm:pt modelId="{1BA03D6B-17B9-4ACA-8D48-AEEB9FB73070}" type="pres">
      <dgm:prSet presAssocID="{9ADC364A-C6A6-4395-82D9-041917862B45}" presName="rootConnector" presStyleLbl="node3" presStyleIdx="0" presStyleCnt="0"/>
      <dgm:spPr/>
    </dgm:pt>
    <dgm:pt modelId="{2AB95504-6731-4DCF-8933-EFF779522B03}" type="pres">
      <dgm:prSet presAssocID="{9ADC364A-C6A6-4395-82D9-041917862B45}" presName="hierChild4" presStyleCnt="0"/>
      <dgm:spPr/>
    </dgm:pt>
    <dgm:pt modelId="{B5209D86-6A76-442C-B397-DFE7C29ACE67}" type="pres">
      <dgm:prSet presAssocID="{0C20FEA0-8F01-40E2-A6C2-FC7A61A9EF42}" presName="Name37" presStyleLbl="parChTrans1D4" presStyleIdx="3" presStyleCnt="4"/>
      <dgm:spPr/>
    </dgm:pt>
    <dgm:pt modelId="{6A404A5A-E41F-471C-8730-D71118CABAC3}" type="pres">
      <dgm:prSet presAssocID="{5EFA57B7-3A2B-4617-9F2C-9A8238682F7D}" presName="hierRoot2" presStyleCnt="0">
        <dgm:presLayoutVars>
          <dgm:hierBranch val="init"/>
        </dgm:presLayoutVars>
      </dgm:prSet>
      <dgm:spPr/>
    </dgm:pt>
    <dgm:pt modelId="{7245F6F8-E60B-4A29-8727-261CB0A3D029}" type="pres">
      <dgm:prSet presAssocID="{5EFA57B7-3A2B-4617-9F2C-9A8238682F7D}" presName="rootComposite" presStyleCnt="0"/>
      <dgm:spPr/>
    </dgm:pt>
    <dgm:pt modelId="{077D3617-194E-4053-B5BF-394AA5B37859}" type="pres">
      <dgm:prSet presAssocID="{5EFA57B7-3A2B-4617-9F2C-9A8238682F7D}" presName="rootText" presStyleLbl="node1" presStyleIdx="11" presStyleCnt="12">
        <dgm:presLayoutVars>
          <dgm:chMax/>
          <dgm:chPref val="3"/>
        </dgm:presLayoutVars>
      </dgm:prSet>
      <dgm:spPr/>
    </dgm:pt>
    <dgm:pt modelId="{ED556555-9E56-4302-85EB-7770859E48BE}" type="pres">
      <dgm:prSet presAssocID="{5EFA57B7-3A2B-4617-9F2C-9A8238682F7D}" presName="titleText2" presStyleLbl="fgAcc1" presStyleIdx="11" presStyleCnt="12">
        <dgm:presLayoutVars>
          <dgm:chMax val="0"/>
          <dgm:chPref val="0"/>
        </dgm:presLayoutVars>
      </dgm:prSet>
      <dgm:spPr/>
    </dgm:pt>
    <dgm:pt modelId="{D6049C45-2D0E-470C-BFBE-E8DFFC9E6FFA}" type="pres">
      <dgm:prSet presAssocID="{5EFA57B7-3A2B-4617-9F2C-9A8238682F7D}" presName="rootConnector" presStyleLbl="node4" presStyleIdx="0" presStyleCnt="0"/>
      <dgm:spPr/>
    </dgm:pt>
    <dgm:pt modelId="{B238BA28-4A2D-4814-B94D-06682634679D}" type="pres">
      <dgm:prSet presAssocID="{5EFA57B7-3A2B-4617-9F2C-9A8238682F7D}" presName="hierChild4" presStyleCnt="0"/>
      <dgm:spPr/>
    </dgm:pt>
    <dgm:pt modelId="{4BCC228A-F253-461B-A528-A7385B54D238}" type="pres">
      <dgm:prSet presAssocID="{5EFA57B7-3A2B-4617-9F2C-9A8238682F7D}" presName="hierChild5" presStyleCnt="0"/>
      <dgm:spPr/>
    </dgm:pt>
    <dgm:pt modelId="{15FEA475-3267-48AB-AEE2-EFE7EAC834AD}" type="pres">
      <dgm:prSet presAssocID="{9ADC364A-C6A6-4395-82D9-041917862B45}" presName="hierChild5" presStyleCnt="0"/>
      <dgm:spPr/>
    </dgm:pt>
    <dgm:pt modelId="{E675F054-0192-4BC2-9ACF-1BBDC060DC16}" type="pres">
      <dgm:prSet presAssocID="{6C00B5C6-A5BE-44EE-A83D-5459219B6954}" presName="hierChild5" presStyleCnt="0"/>
      <dgm:spPr/>
    </dgm:pt>
    <dgm:pt modelId="{168D58CF-AC68-4EDA-826B-02D18499D64F}" type="pres">
      <dgm:prSet presAssocID="{11F6DD98-5C10-47A2-815E-9A04F6151CF3}" presName="hierChild3" presStyleCnt="0"/>
      <dgm:spPr/>
    </dgm:pt>
  </dgm:ptLst>
  <dgm:cxnLst>
    <dgm:cxn modelId="{CA5C3E02-7E9E-4CA9-B329-C2AFC3EE7821}" type="presOf" srcId="{1EA3197A-38D3-4646-81C6-F8718BE0C794}" destId="{F10C8FF4-EB5C-43E4-BB93-690483A6AFB0}" srcOrd="1" destOrd="0" presId="urn:microsoft.com/office/officeart/2008/layout/NameandTitleOrganizationalChart"/>
    <dgm:cxn modelId="{FBCD6402-5CC8-409E-ABAD-C409C71BD52A}" type="presOf" srcId="{0135B188-399A-4A3C-941B-757AECA9C410}" destId="{1B5AFA40-AA10-40F9-9315-ABDB6B75861C}" srcOrd="0" destOrd="0" presId="urn:microsoft.com/office/officeart/2008/layout/NameandTitleOrganizationalChart"/>
    <dgm:cxn modelId="{A7755F05-2525-4F38-8857-DE53BF1A36B2}" srcId="{88347431-9AD0-4E02-8492-78AF4E5A92E7}" destId="{39BE1E13-E610-4B39-950C-B472CC94BC44}" srcOrd="0" destOrd="0" parTransId="{0135B188-399A-4A3C-941B-757AECA9C410}" sibTransId="{06BAB8E7-4F81-458C-B362-0C1C74A70F83}"/>
    <dgm:cxn modelId="{D7E33B0C-8161-4D77-B3B5-5A18718C93E0}" srcId="{6C00B5C6-A5BE-44EE-A83D-5459219B6954}" destId="{9ADC364A-C6A6-4395-82D9-041917862B45}" srcOrd="0" destOrd="0" parTransId="{558022F1-FD35-4C23-87ED-AA40164964FF}" sibTransId="{B651D6F7-2332-4D3E-9C98-1B9296A101FE}"/>
    <dgm:cxn modelId="{F9F8B10C-8A52-4FAF-80CB-826C3AC8C9F6}" srcId="{7DAD70BF-255C-4C1D-8F7C-4540D23FB208}" destId="{88347431-9AD0-4E02-8492-78AF4E5A92E7}" srcOrd="0" destOrd="0" parTransId="{32E2A6BE-BA8A-4A34-9F71-B257418346CF}" sibTransId="{C20E6C98-9B3E-4242-AD2C-7BF92F1E29D9}"/>
    <dgm:cxn modelId="{D8A50212-ABF3-48B3-9B68-1291842F0A79}" type="presOf" srcId="{3120B9E4-93B9-405C-9DF8-B92A2AD06844}" destId="{ED556555-9E56-4302-85EB-7770859E48BE}" srcOrd="0" destOrd="0" presId="urn:microsoft.com/office/officeart/2008/layout/NameandTitleOrganizationalChart"/>
    <dgm:cxn modelId="{DFF84914-E1A1-44DA-B760-2A0F1F41F958}" srcId="{069477C2-6AA1-41EF-9855-87B69BEB0C4E}" destId="{77853EF8-2C26-4DB9-873F-3C93517264D6}" srcOrd="0" destOrd="0" parTransId="{CE4BA21C-7505-4501-9457-82AAE0BAFA93}" sibTransId="{2C68A417-7554-4D63-94B2-04CB8C225638}"/>
    <dgm:cxn modelId="{2CE7A424-3769-4793-8E72-DCA9DECCCB6B}" type="presOf" srcId="{7A69CA71-E621-4E8E-8F53-C7F10B546810}" destId="{D9660DBA-F592-45F0-8B58-7A90C983B4B1}" srcOrd="0" destOrd="0" presId="urn:microsoft.com/office/officeart/2008/layout/NameandTitleOrganizationalChart"/>
    <dgm:cxn modelId="{093E4526-F612-41F6-AF0D-3F9EF28D4ABD}" type="presOf" srcId="{069477C2-6AA1-41EF-9855-87B69BEB0C4E}" destId="{4CB91878-0723-406D-99B5-EFAED82BD6B7}" srcOrd="0" destOrd="0" presId="urn:microsoft.com/office/officeart/2008/layout/NameandTitleOrganizationalChart"/>
    <dgm:cxn modelId="{83108426-6234-4CC1-8BBD-4447935869D4}" type="presOf" srcId="{4A93B0B8-2FE8-4E82-B37D-5DA8140F0F96}" destId="{0651364C-6B68-4E9F-ACBA-FD5B2C609347}" srcOrd="0" destOrd="0" presId="urn:microsoft.com/office/officeart/2008/layout/NameandTitleOrganizationalChart"/>
    <dgm:cxn modelId="{01099026-5551-4762-8822-92A47B08BB9D}" type="presOf" srcId="{46C22CA0-169F-4699-ADA1-A65B2796E384}" destId="{6167E848-3CC4-49AA-B706-EF3AAFA8FEE9}" srcOrd="0" destOrd="0" presId="urn:microsoft.com/office/officeart/2008/layout/NameandTitleOrganizationalChart"/>
    <dgm:cxn modelId="{FA7C9628-E18D-41ED-A299-2A32C71805C5}" type="presOf" srcId="{558022F1-FD35-4C23-87ED-AA40164964FF}" destId="{14F391E8-27A0-42EE-8ABE-132F058C373F}" srcOrd="0" destOrd="0" presId="urn:microsoft.com/office/officeart/2008/layout/NameandTitleOrganizationalChart"/>
    <dgm:cxn modelId="{6FACD92B-C829-45CD-84FE-946BBCEA070F}" type="presOf" srcId="{9ADC364A-C6A6-4395-82D9-041917862B45}" destId="{1BA03D6B-17B9-4ACA-8D48-AEEB9FB73070}" srcOrd="1" destOrd="0" presId="urn:microsoft.com/office/officeart/2008/layout/NameandTitleOrganizationalChart"/>
    <dgm:cxn modelId="{D1D2E52B-1954-4836-B825-7F72BE3A7A47}" type="presOf" srcId="{89C78D7E-D893-4D12-A7E7-E11CB47AD793}" destId="{B025959B-980D-4A84-802E-E431FB438198}" srcOrd="1" destOrd="0" presId="urn:microsoft.com/office/officeart/2008/layout/NameandTitleOrganizationalChart"/>
    <dgm:cxn modelId="{B30BE330-9BBF-4B2A-9451-6D1C754F7B9A}" type="presOf" srcId="{11F6DD98-5C10-47A2-815E-9A04F6151CF3}" destId="{639A4789-16D3-4820-B460-4BDA49A1401A}" srcOrd="1" destOrd="0" presId="urn:microsoft.com/office/officeart/2008/layout/NameandTitleOrganizationalChart"/>
    <dgm:cxn modelId="{B2643C32-B618-4CDB-982F-E8483D6F2421}" type="presOf" srcId="{0C20FEA0-8F01-40E2-A6C2-FC7A61A9EF42}" destId="{B5209D86-6A76-442C-B397-DFE7C29ACE67}" srcOrd="0" destOrd="0" presId="urn:microsoft.com/office/officeart/2008/layout/NameandTitleOrganizationalChart"/>
    <dgm:cxn modelId="{4BA63E32-2824-45F8-8670-33D41237D5D9}" type="presOf" srcId="{CBA577DC-160F-40E6-8793-BEF89F70EFBC}" destId="{63AEC056-AFD3-4CBB-BA15-2356AE89B427}" srcOrd="0" destOrd="0" presId="urn:microsoft.com/office/officeart/2008/layout/NameandTitleOrganizationalChart"/>
    <dgm:cxn modelId="{89186132-76FE-40EE-9685-FE79ED6E84BE}" type="presOf" srcId="{2C68A417-7554-4D63-94B2-04CB8C225638}" destId="{915FCAE0-0DCE-47CE-B28E-7BEFDA70E588}" srcOrd="0" destOrd="0" presId="urn:microsoft.com/office/officeart/2008/layout/NameandTitleOrganizationalChart"/>
    <dgm:cxn modelId="{E7CF5832-6EB0-44DE-931B-84D72B0D1554}" type="presOf" srcId="{77853EF8-2C26-4DB9-873F-3C93517264D6}" destId="{51BEC1E3-0C90-40DA-BAAA-DB0354C8C5F5}" srcOrd="0" destOrd="0" presId="urn:microsoft.com/office/officeart/2008/layout/NameandTitleOrganizationalChart"/>
    <dgm:cxn modelId="{13EED134-0AC3-4779-AB4C-0B5A1F7800D4}" srcId="{11F6DD98-5C10-47A2-815E-9A04F6151CF3}" destId="{89C78D7E-D893-4D12-A7E7-E11CB47AD793}" srcOrd="0" destOrd="0" parTransId="{E2A9825F-C00A-45F2-9611-02A3C1982089}" sibTransId="{4A93B0B8-2FE8-4E82-B37D-5DA8140F0F96}"/>
    <dgm:cxn modelId="{3E54A337-2052-49E5-8706-F980F5AE4C54}" type="presOf" srcId="{6C00B5C6-A5BE-44EE-A83D-5459219B6954}" destId="{2DE32464-8034-496A-8E72-792DCF181DFF}" srcOrd="0" destOrd="0" presId="urn:microsoft.com/office/officeart/2008/layout/NameandTitleOrganizationalChart"/>
    <dgm:cxn modelId="{0560213E-2361-4C10-8F85-C6F4B157D671}" type="presOf" srcId="{6C00B5C6-A5BE-44EE-A83D-5459219B6954}" destId="{CAC2D014-9045-4DB9-844F-76E22C0E4CE7}" srcOrd="1" destOrd="0" presId="urn:microsoft.com/office/officeart/2008/layout/NameandTitleOrganizationalChart"/>
    <dgm:cxn modelId="{E4402E5B-254C-4BA1-8042-65CF9373B482}" srcId="{A8FAA0C0-BC8A-4351-9344-17E9D1283B59}" destId="{1EA3197A-38D3-4646-81C6-F8718BE0C794}" srcOrd="0" destOrd="0" parTransId="{B42AECB2-3F0D-4DFC-974F-EA4B3C3CEF26}" sibTransId="{3E34405F-6499-4107-B1ED-CD8DB9C645B4}"/>
    <dgm:cxn modelId="{132AFE60-8264-474E-B7C9-CB58877B9A2F}" type="presOf" srcId="{E33011EB-ED2A-4C22-836D-6F6382A8E1AA}" destId="{089D40A0-101A-41DE-BA61-A0777061FBBC}" srcOrd="0" destOrd="0" presId="urn:microsoft.com/office/officeart/2008/layout/NameandTitleOrganizationalChart"/>
    <dgm:cxn modelId="{1D5FBD6B-C484-4C3E-97AD-3A7B28CC158E}" type="presOf" srcId="{848567C1-F488-43B3-ACCA-971F95BFC4CD}" destId="{92130206-CEDF-4125-BCFB-6CC451E77D2C}" srcOrd="0" destOrd="0" presId="urn:microsoft.com/office/officeart/2008/layout/NameandTitleOrganizationalChart"/>
    <dgm:cxn modelId="{D406AC6D-679E-46BC-9431-A9B9CE17BFAA}" type="presOf" srcId="{89C78D7E-D893-4D12-A7E7-E11CB47AD793}" destId="{0D0F3E87-591B-4220-B22B-F5E13A1B732A}" srcOrd="0" destOrd="0" presId="urn:microsoft.com/office/officeart/2008/layout/NameandTitleOrganizationalChart"/>
    <dgm:cxn modelId="{46C94C6E-B65E-4550-B4D3-10322F597534}" type="presOf" srcId="{069477C2-6AA1-41EF-9855-87B69BEB0C4E}" destId="{5B9185F5-ADF2-4EB1-965A-28BE6546BDDB}" srcOrd="1" destOrd="0" presId="urn:microsoft.com/office/officeart/2008/layout/NameandTitleOrganizationalChart"/>
    <dgm:cxn modelId="{1F85344F-4C13-4B02-8F08-8D65D3176628}" type="presOf" srcId="{B42AECB2-3F0D-4DFC-974F-EA4B3C3CEF26}" destId="{B5CB62C0-C0B2-41AC-B230-F95A145525FC}" srcOrd="0" destOrd="0" presId="urn:microsoft.com/office/officeart/2008/layout/NameandTitleOrganizationalChart"/>
    <dgm:cxn modelId="{375EC84F-E2F2-4AE1-B3CB-9B75F1E91C7F}" srcId="{11F6DD98-5C10-47A2-815E-9A04F6151CF3}" destId="{7DAD70BF-255C-4C1D-8F7C-4540D23FB208}" srcOrd="2" destOrd="0" parTransId="{021A0672-F1E5-42C2-9F58-63EF9BA110F5}" sibTransId="{35A81D63-82B7-4236-BCBC-5033F9FC2C1B}"/>
    <dgm:cxn modelId="{E4AA5071-0E79-4539-A1F6-9CA8FCC11FF5}" srcId="{11F6DD98-5C10-47A2-815E-9A04F6151CF3}" destId="{6C00B5C6-A5BE-44EE-A83D-5459219B6954}" srcOrd="3" destOrd="0" parTransId="{CBA577DC-160F-40E6-8793-BEF89F70EFBC}" sibTransId="{E33011EB-ED2A-4C22-836D-6F6382A8E1AA}"/>
    <dgm:cxn modelId="{B34AC551-737D-4D0E-8915-AA981A1D01E2}" type="presOf" srcId="{9FB8B63D-3668-47C9-8BAD-7B3084234642}" destId="{2D8B46CE-D00E-4AC2-8BDF-A67E0687C9D8}" srcOrd="0" destOrd="0" presId="urn:microsoft.com/office/officeart/2008/layout/NameandTitleOrganizationalChart"/>
    <dgm:cxn modelId="{D1AD0C73-93E9-4EAC-A040-7F445B2C73B5}" type="presOf" srcId="{021A0672-F1E5-42C2-9F58-63EF9BA110F5}" destId="{3666B456-35A7-44CB-BCD1-D34B8616A539}" srcOrd="0" destOrd="0" presId="urn:microsoft.com/office/officeart/2008/layout/NameandTitleOrganizationalChart"/>
    <dgm:cxn modelId="{0FD66474-2881-459D-AC3C-08C8017554F9}" type="presOf" srcId="{23876224-7E05-454A-96CA-7407C7592D1D}" destId="{81D4B918-F527-4CD9-ABD7-CC40485752FC}" srcOrd="0" destOrd="0" presId="urn:microsoft.com/office/officeart/2008/layout/NameandTitleOrganizationalChart"/>
    <dgm:cxn modelId="{0FB69575-B02F-413D-BBAF-8CD49995651C}" type="presOf" srcId="{CE4BA21C-7505-4501-9457-82AAE0BAFA93}" destId="{87CEF750-5E84-4577-965A-699DB746332C}" srcOrd="0" destOrd="0" presId="urn:microsoft.com/office/officeart/2008/layout/NameandTitleOrganizationalChart"/>
    <dgm:cxn modelId="{FC147B7D-4300-41B9-A20D-7C1E9F838058}" type="presOf" srcId="{88347431-9AD0-4E02-8492-78AF4E5A92E7}" destId="{422EDA62-DE82-45B6-95B0-60A0D7419A9D}" srcOrd="1" destOrd="0" presId="urn:microsoft.com/office/officeart/2008/layout/NameandTitleOrganizationalChart"/>
    <dgm:cxn modelId="{BBC7D68C-5D68-47E1-92B9-C0B365892783}" type="presOf" srcId="{06BAB8E7-4F81-458C-B362-0C1C74A70F83}" destId="{8DEEDDCF-6767-4F29-8E79-86A2B21ECA7C}" srcOrd="0" destOrd="0" presId="urn:microsoft.com/office/officeart/2008/layout/NameandTitleOrganizationalChart"/>
    <dgm:cxn modelId="{7CFE888D-19D4-4CB1-B6C2-112AD30B8352}" type="presOf" srcId="{1EA3197A-38D3-4646-81C6-F8718BE0C794}" destId="{18810643-4BA3-4B70-8F47-EDBF7204F89A}" srcOrd="0" destOrd="0" presId="urn:microsoft.com/office/officeart/2008/layout/NameandTitleOrganizationalChart"/>
    <dgm:cxn modelId="{37E2A58E-0676-44F5-A8A1-E157DC4A9D80}" type="presOf" srcId="{32E2A6BE-BA8A-4A34-9F71-B257418346CF}" destId="{2CCA666B-32B2-47AE-8FEB-EAFA2EAAB4B7}" srcOrd="0" destOrd="0" presId="urn:microsoft.com/office/officeart/2008/layout/NameandTitleOrganizationalChart"/>
    <dgm:cxn modelId="{5C43AB8E-5A29-4861-B46A-641AF1F25765}" type="presOf" srcId="{C20E6C98-9B3E-4242-AD2C-7BF92F1E29D9}" destId="{420E7CA3-E996-4680-9066-0B4AB41EACDB}" srcOrd="0" destOrd="0" presId="urn:microsoft.com/office/officeart/2008/layout/NameandTitleOrganizationalChart"/>
    <dgm:cxn modelId="{1E556796-1FEA-4843-8010-089BAE2C90B6}" type="presOf" srcId="{EFE5255D-1691-4DE4-9B6F-C81B7F539D34}" destId="{4A21951A-F774-4440-BACD-C2540410ED9E}" srcOrd="0" destOrd="0" presId="urn:microsoft.com/office/officeart/2008/layout/NameandTitleOrganizationalChart"/>
    <dgm:cxn modelId="{D7B44D97-7BA6-47D9-9DAA-F0D7A23AE5E4}" srcId="{9FB8B63D-3668-47C9-8BAD-7B3084234642}" destId="{11F6DD98-5C10-47A2-815E-9A04F6151CF3}" srcOrd="0" destOrd="0" parTransId="{2937DB8C-6642-4CE2-945A-6D784E3DA232}" sibTransId="{46DDF23D-B679-4270-8ABA-82B078E92AD5}"/>
    <dgm:cxn modelId="{4900E59D-B50E-4EC5-AD5E-39A742628883}" srcId="{77853EF8-2C26-4DB9-873F-3C93517264D6}" destId="{E3F1F3CE-1F2A-44A5-A5F3-64BA181F9488}" srcOrd="0" destOrd="0" parTransId="{EFE5255D-1691-4DE4-9B6F-C81B7F539D34}" sibTransId="{848567C1-F488-43B3-ACCA-971F95BFC4CD}"/>
    <dgm:cxn modelId="{D69375A6-40DE-4ABC-BEA7-1DC3BF2C9E4F}" type="presOf" srcId="{5EFA57B7-3A2B-4617-9F2C-9A8238682F7D}" destId="{077D3617-194E-4053-B5BF-394AA5B37859}" srcOrd="0" destOrd="0" presId="urn:microsoft.com/office/officeart/2008/layout/NameandTitleOrganizationalChart"/>
    <dgm:cxn modelId="{7F58CEAC-6029-440F-A654-6D937F565C64}" srcId="{9ADC364A-C6A6-4395-82D9-041917862B45}" destId="{5EFA57B7-3A2B-4617-9F2C-9A8238682F7D}" srcOrd="0" destOrd="0" parTransId="{0C20FEA0-8F01-40E2-A6C2-FC7A61A9EF42}" sibTransId="{3120B9E4-93B9-405C-9DF8-B92A2AD06844}"/>
    <dgm:cxn modelId="{E7FF91B7-F510-48B1-908B-8017D137729F}" type="presOf" srcId="{B651D6F7-2332-4D3E-9C98-1B9296A101FE}" destId="{FB90B7AF-C160-4360-9262-6AED12477AE9}" srcOrd="0" destOrd="0" presId="urn:microsoft.com/office/officeart/2008/layout/NameandTitleOrganizationalChart"/>
    <dgm:cxn modelId="{0AD65CB8-99B0-445D-BE40-800795B96455}" type="presOf" srcId="{5EFA57B7-3A2B-4617-9F2C-9A8238682F7D}" destId="{D6049C45-2D0E-470C-BFBE-E8DFFC9E6FFA}" srcOrd="1" destOrd="0" presId="urn:microsoft.com/office/officeart/2008/layout/NameandTitleOrganizationalChart"/>
    <dgm:cxn modelId="{63C28ABB-442C-43AB-B597-D9679B70E898}" type="presOf" srcId="{7DAD70BF-255C-4C1D-8F7C-4540D23FB208}" destId="{8990BF57-9E71-4703-A3C6-F25A0922956A}" srcOrd="1" destOrd="0" presId="urn:microsoft.com/office/officeart/2008/layout/NameandTitleOrganizationalChart"/>
    <dgm:cxn modelId="{E16DC1BC-A8CA-476C-9572-B68552931BCE}" type="presOf" srcId="{6EED87C5-A77D-499B-99F8-830B09540145}" destId="{215D7C3C-715F-4CAC-A683-47F41C02BA89}" srcOrd="0" destOrd="0" presId="urn:microsoft.com/office/officeart/2008/layout/NameandTitleOrganizationalChart"/>
    <dgm:cxn modelId="{0760ACBD-61B1-4BF3-AE24-9DD691E2F776}" type="presOf" srcId="{E3F1F3CE-1F2A-44A5-A5F3-64BA181F9488}" destId="{DC9068D5-545E-4FE5-9DFE-EA948BCD05C9}" srcOrd="0" destOrd="0" presId="urn:microsoft.com/office/officeart/2008/layout/NameandTitleOrganizationalChart"/>
    <dgm:cxn modelId="{224A64C5-3647-4379-A66B-FF3EF8976B35}" type="presOf" srcId="{11F6DD98-5C10-47A2-815E-9A04F6151CF3}" destId="{58057395-9EF6-4C8F-B1B8-1C59E191DDBB}" srcOrd="0" destOrd="0" presId="urn:microsoft.com/office/officeart/2008/layout/NameandTitleOrganizationalChart"/>
    <dgm:cxn modelId="{08357AC7-803D-43BD-9EC5-8D6E89D13841}" srcId="{89C78D7E-D893-4D12-A7E7-E11CB47AD793}" destId="{A8FAA0C0-BC8A-4351-9344-17E9D1283B59}" srcOrd="0" destOrd="0" parTransId="{7A69CA71-E621-4E8E-8F53-C7F10B546810}" sibTransId="{46C22CA0-169F-4699-ADA1-A65B2796E384}"/>
    <dgm:cxn modelId="{4066C9CD-7048-42B4-9255-F87C5A1F1AE0}" type="presOf" srcId="{88347431-9AD0-4E02-8492-78AF4E5A92E7}" destId="{6A8E11BB-83C5-4944-92A5-96673B387BB3}" srcOrd="0" destOrd="0" presId="urn:microsoft.com/office/officeart/2008/layout/NameandTitleOrganizationalChart"/>
    <dgm:cxn modelId="{349E7CCF-F55F-49C3-8397-37BBCC206C5F}" type="presOf" srcId="{46DDF23D-B679-4270-8ABA-82B078E92AD5}" destId="{CF3BC88C-DF6E-41EA-8AF7-4E8CF5BB4CA8}" srcOrd="0" destOrd="0" presId="urn:microsoft.com/office/officeart/2008/layout/NameandTitleOrganizationalChart"/>
    <dgm:cxn modelId="{1CA714D0-AD7E-476D-A6DB-62D4DA040E69}" type="presOf" srcId="{E3F1F3CE-1F2A-44A5-A5F3-64BA181F9488}" destId="{930BBA58-AC79-417C-B511-DAFE27687815}" srcOrd="1" destOrd="0" presId="urn:microsoft.com/office/officeart/2008/layout/NameandTitleOrganizationalChart"/>
    <dgm:cxn modelId="{925C5ED2-985E-4718-B23E-90A9F9A9AB45}" type="presOf" srcId="{E2A9825F-C00A-45F2-9611-02A3C1982089}" destId="{2938D4DD-A1FB-40E4-883B-1C65A41839D2}" srcOrd="0" destOrd="0" presId="urn:microsoft.com/office/officeart/2008/layout/NameandTitleOrganizationalChart"/>
    <dgm:cxn modelId="{3DA18ED4-D92C-4E40-8B86-E552314B30BA}" type="presOf" srcId="{9ADC364A-C6A6-4395-82D9-041917862B45}" destId="{1427B7EB-1A23-4CB0-BC3F-3C17E4A73B4F}" srcOrd="0" destOrd="0" presId="urn:microsoft.com/office/officeart/2008/layout/NameandTitleOrganizationalChart"/>
    <dgm:cxn modelId="{4D3229DD-E0F2-4B4C-8DBA-76D2142D9A93}" srcId="{11F6DD98-5C10-47A2-815E-9A04F6151CF3}" destId="{069477C2-6AA1-41EF-9855-87B69BEB0C4E}" srcOrd="1" destOrd="0" parTransId="{23876224-7E05-454A-96CA-7407C7592D1D}" sibTransId="{6EED87C5-A77D-499B-99F8-830B09540145}"/>
    <dgm:cxn modelId="{BDA903E2-8D91-403B-ADD4-B823B2C9FF80}" type="presOf" srcId="{A8FAA0C0-BC8A-4351-9344-17E9D1283B59}" destId="{35F3F934-36BC-4891-8A38-7D22C934A0EC}" srcOrd="0" destOrd="0" presId="urn:microsoft.com/office/officeart/2008/layout/NameandTitleOrganizationalChart"/>
    <dgm:cxn modelId="{5A58D5E3-648D-4C7B-A448-19222A6FB1B2}" type="presOf" srcId="{7DAD70BF-255C-4C1D-8F7C-4540D23FB208}" destId="{C9B04E70-956E-4FD9-BA70-AF211B59115F}" srcOrd="0" destOrd="0" presId="urn:microsoft.com/office/officeart/2008/layout/NameandTitleOrganizationalChart"/>
    <dgm:cxn modelId="{B4363AE5-A71F-4165-9059-851656838FDE}" type="presOf" srcId="{3E34405F-6499-4107-B1ED-CD8DB9C645B4}" destId="{2EA29784-A5BF-4D32-A9F4-6DF007F06D58}" srcOrd="0" destOrd="0" presId="urn:microsoft.com/office/officeart/2008/layout/NameandTitleOrganizationalChart"/>
    <dgm:cxn modelId="{1B3FA9E6-0536-460A-9A1B-68E1D7343851}" type="presOf" srcId="{35A81D63-82B7-4236-BCBC-5033F9FC2C1B}" destId="{1BC529CD-947A-4503-91CA-524E69FF4C77}" srcOrd="0" destOrd="0" presId="urn:microsoft.com/office/officeart/2008/layout/NameandTitleOrganizationalChart"/>
    <dgm:cxn modelId="{BF3383EA-24CB-4625-A9EA-F750A3492CA9}" type="presOf" srcId="{39BE1E13-E610-4B39-950C-B472CC94BC44}" destId="{6B9731E5-425C-4B45-868F-F828EB2160F5}" srcOrd="0" destOrd="0" presId="urn:microsoft.com/office/officeart/2008/layout/NameandTitleOrganizationalChart"/>
    <dgm:cxn modelId="{A99E1EEE-5B12-4F38-92CF-40F87FD61715}" type="presOf" srcId="{A8FAA0C0-BC8A-4351-9344-17E9D1283B59}" destId="{F925D134-C8F1-47F3-A673-356FBE0C835E}" srcOrd="1" destOrd="0" presId="urn:microsoft.com/office/officeart/2008/layout/NameandTitleOrganizationalChart"/>
    <dgm:cxn modelId="{39B7D1FB-0F6B-469C-B0B5-FC1C4E142D45}" type="presOf" srcId="{39BE1E13-E610-4B39-950C-B472CC94BC44}" destId="{33B32B9F-7AE6-4C73-B2EB-95E0ACC99B21}" srcOrd="1" destOrd="0" presId="urn:microsoft.com/office/officeart/2008/layout/NameandTitleOrganizationalChart"/>
    <dgm:cxn modelId="{1475D8FD-C958-4A5E-BDBF-09D39ADBFCF8}" type="presOf" srcId="{77853EF8-2C26-4DB9-873F-3C93517264D6}" destId="{5EFDF9E8-D1F2-4621-BC52-51C611C1B630}" srcOrd="1" destOrd="0" presId="urn:microsoft.com/office/officeart/2008/layout/NameandTitleOrganizationalChart"/>
    <dgm:cxn modelId="{952D7E4F-65F6-4408-A560-3AD73BBA2C04}" type="presParOf" srcId="{2D8B46CE-D00E-4AC2-8BDF-A67E0687C9D8}" destId="{24D4971E-33F1-4B33-803E-36A3B62103E2}" srcOrd="0" destOrd="0" presId="urn:microsoft.com/office/officeart/2008/layout/NameandTitleOrganizationalChart"/>
    <dgm:cxn modelId="{57CC773C-71C8-4C1F-B7AE-B9BDB10B4CF1}" type="presParOf" srcId="{24D4971E-33F1-4B33-803E-36A3B62103E2}" destId="{94EEA194-2A0D-453E-9105-A953382CB72D}" srcOrd="0" destOrd="0" presId="urn:microsoft.com/office/officeart/2008/layout/NameandTitleOrganizationalChart"/>
    <dgm:cxn modelId="{E7317927-D587-4966-B94B-6ADCA7C57310}" type="presParOf" srcId="{94EEA194-2A0D-453E-9105-A953382CB72D}" destId="{58057395-9EF6-4C8F-B1B8-1C59E191DDBB}" srcOrd="0" destOrd="0" presId="urn:microsoft.com/office/officeart/2008/layout/NameandTitleOrganizationalChart"/>
    <dgm:cxn modelId="{F9D14811-EB12-4FDA-ADD0-336814780096}" type="presParOf" srcId="{94EEA194-2A0D-453E-9105-A953382CB72D}" destId="{CF3BC88C-DF6E-41EA-8AF7-4E8CF5BB4CA8}" srcOrd="1" destOrd="0" presId="urn:microsoft.com/office/officeart/2008/layout/NameandTitleOrganizationalChart"/>
    <dgm:cxn modelId="{B8BF2FEA-172C-4402-9379-A22FFCD25CE0}" type="presParOf" srcId="{94EEA194-2A0D-453E-9105-A953382CB72D}" destId="{639A4789-16D3-4820-B460-4BDA49A1401A}" srcOrd="2" destOrd="0" presId="urn:microsoft.com/office/officeart/2008/layout/NameandTitleOrganizationalChart"/>
    <dgm:cxn modelId="{3B653C84-E912-46D8-94A0-937453E3A1E8}" type="presParOf" srcId="{24D4971E-33F1-4B33-803E-36A3B62103E2}" destId="{8F58C966-468F-4184-9BC2-1EAD2E410895}" srcOrd="1" destOrd="0" presId="urn:microsoft.com/office/officeart/2008/layout/NameandTitleOrganizationalChart"/>
    <dgm:cxn modelId="{BAC13B2F-E8DF-464E-B195-F7AE7D184EA4}" type="presParOf" srcId="{8F58C966-468F-4184-9BC2-1EAD2E410895}" destId="{2938D4DD-A1FB-40E4-883B-1C65A41839D2}" srcOrd="0" destOrd="0" presId="urn:microsoft.com/office/officeart/2008/layout/NameandTitleOrganizationalChart"/>
    <dgm:cxn modelId="{08410AD8-0CE8-4A2B-95CB-11BE0E1076F9}" type="presParOf" srcId="{8F58C966-468F-4184-9BC2-1EAD2E410895}" destId="{0C6FBC3B-3901-4807-9DBB-B15473EBEF6C}" srcOrd="1" destOrd="0" presId="urn:microsoft.com/office/officeart/2008/layout/NameandTitleOrganizationalChart"/>
    <dgm:cxn modelId="{8AF5ABA2-52E8-448F-8E9D-90711DC5454A}" type="presParOf" srcId="{0C6FBC3B-3901-4807-9DBB-B15473EBEF6C}" destId="{A3740A0C-5CEC-4820-AAFB-7AFE39182B03}" srcOrd="0" destOrd="0" presId="urn:microsoft.com/office/officeart/2008/layout/NameandTitleOrganizationalChart"/>
    <dgm:cxn modelId="{912695B5-5CB6-41A5-BC3F-F84FAA107E2A}" type="presParOf" srcId="{A3740A0C-5CEC-4820-AAFB-7AFE39182B03}" destId="{0D0F3E87-591B-4220-B22B-F5E13A1B732A}" srcOrd="0" destOrd="0" presId="urn:microsoft.com/office/officeart/2008/layout/NameandTitleOrganizationalChart"/>
    <dgm:cxn modelId="{2D1EF5AB-4B33-457D-8A16-076BCB2D5C57}" type="presParOf" srcId="{A3740A0C-5CEC-4820-AAFB-7AFE39182B03}" destId="{0651364C-6B68-4E9F-ACBA-FD5B2C609347}" srcOrd="1" destOrd="0" presId="urn:microsoft.com/office/officeart/2008/layout/NameandTitleOrganizationalChart"/>
    <dgm:cxn modelId="{9F312BFA-FD51-4C8C-B71C-62C34CF9EC8B}" type="presParOf" srcId="{A3740A0C-5CEC-4820-AAFB-7AFE39182B03}" destId="{B025959B-980D-4A84-802E-E431FB438198}" srcOrd="2" destOrd="0" presId="urn:microsoft.com/office/officeart/2008/layout/NameandTitleOrganizationalChart"/>
    <dgm:cxn modelId="{C9F50AB3-226F-4556-AA67-724E691BFF5B}" type="presParOf" srcId="{0C6FBC3B-3901-4807-9DBB-B15473EBEF6C}" destId="{AB031042-6C94-425C-9E57-46F3B3142F1D}" srcOrd="1" destOrd="0" presId="urn:microsoft.com/office/officeart/2008/layout/NameandTitleOrganizationalChart"/>
    <dgm:cxn modelId="{34CBDB15-5744-4D49-8579-65A7B1084C4B}" type="presParOf" srcId="{AB031042-6C94-425C-9E57-46F3B3142F1D}" destId="{D9660DBA-F592-45F0-8B58-7A90C983B4B1}" srcOrd="0" destOrd="0" presId="urn:microsoft.com/office/officeart/2008/layout/NameandTitleOrganizationalChart"/>
    <dgm:cxn modelId="{E0B4C619-30BD-4436-9D34-FEF25CF88241}" type="presParOf" srcId="{AB031042-6C94-425C-9E57-46F3B3142F1D}" destId="{3F0E9C19-C674-4F9C-A7FE-0EFC05919D26}" srcOrd="1" destOrd="0" presId="urn:microsoft.com/office/officeart/2008/layout/NameandTitleOrganizationalChart"/>
    <dgm:cxn modelId="{3A556250-2AE1-4BF2-AF6F-B0E654E3B9D5}" type="presParOf" srcId="{3F0E9C19-C674-4F9C-A7FE-0EFC05919D26}" destId="{BABBC77C-0608-4FCF-A021-AFA693E29A06}" srcOrd="0" destOrd="0" presId="urn:microsoft.com/office/officeart/2008/layout/NameandTitleOrganizationalChart"/>
    <dgm:cxn modelId="{7ED65F74-E5E6-40F7-A93F-14176F165912}" type="presParOf" srcId="{BABBC77C-0608-4FCF-A021-AFA693E29A06}" destId="{35F3F934-36BC-4891-8A38-7D22C934A0EC}" srcOrd="0" destOrd="0" presId="urn:microsoft.com/office/officeart/2008/layout/NameandTitleOrganizationalChart"/>
    <dgm:cxn modelId="{5BF38067-B83E-4E50-AAB1-F776BEE3DEAD}" type="presParOf" srcId="{BABBC77C-0608-4FCF-A021-AFA693E29A06}" destId="{6167E848-3CC4-49AA-B706-EF3AAFA8FEE9}" srcOrd="1" destOrd="0" presId="urn:microsoft.com/office/officeart/2008/layout/NameandTitleOrganizationalChart"/>
    <dgm:cxn modelId="{01D19602-D130-413D-8EEB-15B20D886693}" type="presParOf" srcId="{BABBC77C-0608-4FCF-A021-AFA693E29A06}" destId="{F925D134-C8F1-47F3-A673-356FBE0C835E}" srcOrd="2" destOrd="0" presId="urn:microsoft.com/office/officeart/2008/layout/NameandTitleOrganizationalChart"/>
    <dgm:cxn modelId="{1E2C564E-F49C-4B64-8550-8ACE01CB1A40}" type="presParOf" srcId="{3F0E9C19-C674-4F9C-A7FE-0EFC05919D26}" destId="{ECCD4DFA-72BE-4CB6-A4C3-F5DAACBB0C44}" srcOrd="1" destOrd="0" presId="urn:microsoft.com/office/officeart/2008/layout/NameandTitleOrganizationalChart"/>
    <dgm:cxn modelId="{3B163E15-0561-4520-B749-7D3BC2FABE74}" type="presParOf" srcId="{ECCD4DFA-72BE-4CB6-A4C3-F5DAACBB0C44}" destId="{B5CB62C0-C0B2-41AC-B230-F95A145525FC}" srcOrd="0" destOrd="0" presId="urn:microsoft.com/office/officeart/2008/layout/NameandTitleOrganizationalChart"/>
    <dgm:cxn modelId="{EBC3B70C-AED9-4651-8E56-A393F33BEFEE}" type="presParOf" srcId="{ECCD4DFA-72BE-4CB6-A4C3-F5DAACBB0C44}" destId="{54E64F73-836F-41F7-B637-708E9F149756}" srcOrd="1" destOrd="0" presId="urn:microsoft.com/office/officeart/2008/layout/NameandTitleOrganizationalChart"/>
    <dgm:cxn modelId="{41E7AE54-B299-470B-A633-1333BA3B6A70}" type="presParOf" srcId="{54E64F73-836F-41F7-B637-708E9F149756}" destId="{8EA2657E-E549-461B-8829-E2568C38583E}" srcOrd="0" destOrd="0" presId="urn:microsoft.com/office/officeart/2008/layout/NameandTitleOrganizationalChart"/>
    <dgm:cxn modelId="{5509E42F-24BC-4B3D-82E1-C2AD1BE91AD3}" type="presParOf" srcId="{8EA2657E-E549-461B-8829-E2568C38583E}" destId="{18810643-4BA3-4B70-8F47-EDBF7204F89A}" srcOrd="0" destOrd="0" presId="urn:microsoft.com/office/officeart/2008/layout/NameandTitleOrganizationalChart"/>
    <dgm:cxn modelId="{A54E839C-6800-45E5-96F9-1FAF81F6FA93}" type="presParOf" srcId="{8EA2657E-E549-461B-8829-E2568C38583E}" destId="{2EA29784-A5BF-4D32-A9F4-6DF007F06D58}" srcOrd="1" destOrd="0" presId="urn:microsoft.com/office/officeart/2008/layout/NameandTitleOrganizationalChart"/>
    <dgm:cxn modelId="{AEA8DDFF-CD4D-49AD-9C85-191F3AA6CC66}" type="presParOf" srcId="{8EA2657E-E549-461B-8829-E2568C38583E}" destId="{F10C8FF4-EB5C-43E4-BB93-690483A6AFB0}" srcOrd="2" destOrd="0" presId="urn:microsoft.com/office/officeart/2008/layout/NameandTitleOrganizationalChart"/>
    <dgm:cxn modelId="{59BF428C-C5FD-43A4-8065-8B40F2A35E0F}" type="presParOf" srcId="{54E64F73-836F-41F7-B637-708E9F149756}" destId="{54B3AD15-ECF0-4B1D-8E38-FF9D6B520EB4}" srcOrd="1" destOrd="0" presId="urn:microsoft.com/office/officeart/2008/layout/NameandTitleOrganizationalChart"/>
    <dgm:cxn modelId="{B4BF2E73-DE10-4E4B-9505-75B5928C6537}" type="presParOf" srcId="{54E64F73-836F-41F7-B637-708E9F149756}" destId="{66C25662-279E-4E46-B3E1-678530D7A40C}" srcOrd="2" destOrd="0" presId="urn:microsoft.com/office/officeart/2008/layout/NameandTitleOrganizationalChart"/>
    <dgm:cxn modelId="{5E0EF1D2-2179-489B-AED9-C5B7F5910C6C}" type="presParOf" srcId="{3F0E9C19-C674-4F9C-A7FE-0EFC05919D26}" destId="{4F80063F-C1AB-49C1-AE2E-4F72B227C57E}" srcOrd="2" destOrd="0" presId="urn:microsoft.com/office/officeart/2008/layout/NameandTitleOrganizationalChart"/>
    <dgm:cxn modelId="{88C433FC-FE8E-45A4-BF51-2464EF6B65C1}" type="presParOf" srcId="{0C6FBC3B-3901-4807-9DBB-B15473EBEF6C}" destId="{E94E85E5-B61E-42DA-91DC-2CCF563866C3}" srcOrd="2" destOrd="0" presId="urn:microsoft.com/office/officeart/2008/layout/NameandTitleOrganizationalChart"/>
    <dgm:cxn modelId="{7F75C991-0FBE-46EE-A342-0988D4553087}" type="presParOf" srcId="{8F58C966-468F-4184-9BC2-1EAD2E410895}" destId="{81D4B918-F527-4CD9-ABD7-CC40485752FC}" srcOrd="2" destOrd="0" presId="urn:microsoft.com/office/officeart/2008/layout/NameandTitleOrganizationalChart"/>
    <dgm:cxn modelId="{459CD494-7F96-4018-9170-7604508D8098}" type="presParOf" srcId="{8F58C966-468F-4184-9BC2-1EAD2E410895}" destId="{2D9C9DDE-CC40-4B9C-B0F1-FBE7FE6B1428}" srcOrd="3" destOrd="0" presId="urn:microsoft.com/office/officeart/2008/layout/NameandTitleOrganizationalChart"/>
    <dgm:cxn modelId="{3B1BFC82-E4D8-4443-B1C8-AA6557EFDF90}" type="presParOf" srcId="{2D9C9DDE-CC40-4B9C-B0F1-FBE7FE6B1428}" destId="{AB100A82-4553-441C-AE1B-0AF9DE706211}" srcOrd="0" destOrd="0" presId="urn:microsoft.com/office/officeart/2008/layout/NameandTitleOrganizationalChart"/>
    <dgm:cxn modelId="{CEB6ADF1-6A27-4AFF-A61A-2DB739963965}" type="presParOf" srcId="{AB100A82-4553-441C-AE1B-0AF9DE706211}" destId="{4CB91878-0723-406D-99B5-EFAED82BD6B7}" srcOrd="0" destOrd="0" presId="urn:microsoft.com/office/officeart/2008/layout/NameandTitleOrganizationalChart"/>
    <dgm:cxn modelId="{31AD4CC3-FDF6-4AB0-9D9B-4E088F04EC4A}" type="presParOf" srcId="{AB100A82-4553-441C-AE1B-0AF9DE706211}" destId="{215D7C3C-715F-4CAC-A683-47F41C02BA89}" srcOrd="1" destOrd="0" presId="urn:microsoft.com/office/officeart/2008/layout/NameandTitleOrganizationalChart"/>
    <dgm:cxn modelId="{B34A50E3-9CB3-4998-8753-98C064E0A165}" type="presParOf" srcId="{AB100A82-4553-441C-AE1B-0AF9DE706211}" destId="{5B9185F5-ADF2-4EB1-965A-28BE6546BDDB}" srcOrd="2" destOrd="0" presId="urn:microsoft.com/office/officeart/2008/layout/NameandTitleOrganizationalChart"/>
    <dgm:cxn modelId="{31A36365-1007-4401-B1B6-68CA2F84797B}" type="presParOf" srcId="{2D9C9DDE-CC40-4B9C-B0F1-FBE7FE6B1428}" destId="{015EB4CD-8F72-41E4-8E86-F30559373A1D}" srcOrd="1" destOrd="0" presId="urn:microsoft.com/office/officeart/2008/layout/NameandTitleOrganizationalChart"/>
    <dgm:cxn modelId="{8BDE3B4E-DAE9-4E38-A63D-36EFF399A56C}" type="presParOf" srcId="{015EB4CD-8F72-41E4-8E86-F30559373A1D}" destId="{87CEF750-5E84-4577-965A-699DB746332C}" srcOrd="0" destOrd="0" presId="urn:microsoft.com/office/officeart/2008/layout/NameandTitleOrganizationalChart"/>
    <dgm:cxn modelId="{154D9FF4-4910-4369-9243-B9BE3F2758FE}" type="presParOf" srcId="{015EB4CD-8F72-41E4-8E86-F30559373A1D}" destId="{67B334C9-FD1B-4A6D-AE9C-3A73D1DFED2E}" srcOrd="1" destOrd="0" presId="urn:microsoft.com/office/officeart/2008/layout/NameandTitleOrganizationalChart"/>
    <dgm:cxn modelId="{84533E3C-FFF9-4C29-8630-6F3651D057DE}" type="presParOf" srcId="{67B334C9-FD1B-4A6D-AE9C-3A73D1DFED2E}" destId="{05E51AEB-C3B4-43D3-BB95-D19AEA731748}" srcOrd="0" destOrd="0" presId="urn:microsoft.com/office/officeart/2008/layout/NameandTitleOrganizationalChart"/>
    <dgm:cxn modelId="{0C918BE8-841A-4ABF-8572-B2E98DC924B1}" type="presParOf" srcId="{05E51AEB-C3B4-43D3-BB95-D19AEA731748}" destId="{51BEC1E3-0C90-40DA-BAAA-DB0354C8C5F5}" srcOrd="0" destOrd="0" presId="urn:microsoft.com/office/officeart/2008/layout/NameandTitleOrganizationalChart"/>
    <dgm:cxn modelId="{4C2B45E2-FC6B-4AAE-9506-A347A25A690F}" type="presParOf" srcId="{05E51AEB-C3B4-43D3-BB95-D19AEA731748}" destId="{915FCAE0-0DCE-47CE-B28E-7BEFDA70E588}" srcOrd="1" destOrd="0" presId="urn:microsoft.com/office/officeart/2008/layout/NameandTitleOrganizationalChart"/>
    <dgm:cxn modelId="{D825FB1A-9ACD-4484-9EC4-880E875686E8}" type="presParOf" srcId="{05E51AEB-C3B4-43D3-BB95-D19AEA731748}" destId="{5EFDF9E8-D1F2-4621-BC52-51C611C1B630}" srcOrd="2" destOrd="0" presId="urn:microsoft.com/office/officeart/2008/layout/NameandTitleOrganizationalChart"/>
    <dgm:cxn modelId="{8AA1226D-63A9-4836-9D49-339F01AA6A20}" type="presParOf" srcId="{67B334C9-FD1B-4A6D-AE9C-3A73D1DFED2E}" destId="{098D4891-E955-4860-BAC9-F0E03F40EB41}" srcOrd="1" destOrd="0" presId="urn:microsoft.com/office/officeart/2008/layout/NameandTitleOrganizationalChart"/>
    <dgm:cxn modelId="{EC31781C-6584-4B20-BD21-D03C8EC53725}" type="presParOf" srcId="{098D4891-E955-4860-BAC9-F0E03F40EB41}" destId="{4A21951A-F774-4440-BACD-C2540410ED9E}" srcOrd="0" destOrd="0" presId="urn:microsoft.com/office/officeart/2008/layout/NameandTitleOrganizationalChart"/>
    <dgm:cxn modelId="{3FF45FFE-A4FB-4459-890D-0784BBEDF2FB}" type="presParOf" srcId="{098D4891-E955-4860-BAC9-F0E03F40EB41}" destId="{65ED4590-193D-4368-81F3-1DBA8EC4727D}" srcOrd="1" destOrd="0" presId="urn:microsoft.com/office/officeart/2008/layout/NameandTitleOrganizationalChart"/>
    <dgm:cxn modelId="{0773494F-23ED-49C6-93DA-F6B20F26FC79}" type="presParOf" srcId="{65ED4590-193D-4368-81F3-1DBA8EC4727D}" destId="{7847C607-A1A1-4AF2-BA2F-A99E6FE35473}" srcOrd="0" destOrd="0" presId="urn:microsoft.com/office/officeart/2008/layout/NameandTitleOrganizationalChart"/>
    <dgm:cxn modelId="{2427B07E-9AF9-476F-BFDE-33A834841230}" type="presParOf" srcId="{7847C607-A1A1-4AF2-BA2F-A99E6FE35473}" destId="{DC9068D5-545E-4FE5-9DFE-EA948BCD05C9}" srcOrd="0" destOrd="0" presId="urn:microsoft.com/office/officeart/2008/layout/NameandTitleOrganizationalChart"/>
    <dgm:cxn modelId="{366D58F2-C466-4BD2-9681-4D6D7FF8557D}" type="presParOf" srcId="{7847C607-A1A1-4AF2-BA2F-A99E6FE35473}" destId="{92130206-CEDF-4125-BCFB-6CC451E77D2C}" srcOrd="1" destOrd="0" presId="urn:microsoft.com/office/officeart/2008/layout/NameandTitleOrganizationalChart"/>
    <dgm:cxn modelId="{E5F98C0F-575C-47B5-BDE1-E71EEBA5DD88}" type="presParOf" srcId="{7847C607-A1A1-4AF2-BA2F-A99E6FE35473}" destId="{930BBA58-AC79-417C-B511-DAFE27687815}" srcOrd="2" destOrd="0" presId="urn:microsoft.com/office/officeart/2008/layout/NameandTitleOrganizationalChart"/>
    <dgm:cxn modelId="{F79BE57B-6E6E-4832-AD3B-8408DB1968F6}" type="presParOf" srcId="{65ED4590-193D-4368-81F3-1DBA8EC4727D}" destId="{E71F44FB-E663-4CFA-BE23-CF58B9A2B959}" srcOrd="1" destOrd="0" presId="urn:microsoft.com/office/officeart/2008/layout/NameandTitleOrganizationalChart"/>
    <dgm:cxn modelId="{03474692-4781-48AF-A2C3-D6E328D83284}" type="presParOf" srcId="{65ED4590-193D-4368-81F3-1DBA8EC4727D}" destId="{99DC0757-1460-45D4-BB92-805E89346003}" srcOrd="2" destOrd="0" presId="urn:microsoft.com/office/officeart/2008/layout/NameandTitleOrganizationalChart"/>
    <dgm:cxn modelId="{93C30448-5040-4510-8E53-1F5B81DBBBB1}" type="presParOf" srcId="{67B334C9-FD1B-4A6D-AE9C-3A73D1DFED2E}" destId="{3FE2630D-5FF9-49A0-9B59-CAAD00F052A8}" srcOrd="2" destOrd="0" presId="urn:microsoft.com/office/officeart/2008/layout/NameandTitleOrganizationalChart"/>
    <dgm:cxn modelId="{75E43FEF-E364-470C-987F-033FB7CDEF0B}" type="presParOf" srcId="{2D9C9DDE-CC40-4B9C-B0F1-FBE7FE6B1428}" destId="{0D6B93CC-BA83-4ADB-AB1B-AB6CD2A7F428}" srcOrd="2" destOrd="0" presId="urn:microsoft.com/office/officeart/2008/layout/NameandTitleOrganizationalChart"/>
    <dgm:cxn modelId="{E8FD799F-E762-45B3-AC76-4A67071D851F}" type="presParOf" srcId="{8F58C966-468F-4184-9BC2-1EAD2E410895}" destId="{3666B456-35A7-44CB-BCD1-D34B8616A539}" srcOrd="4" destOrd="0" presId="urn:microsoft.com/office/officeart/2008/layout/NameandTitleOrganizationalChart"/>
    <dgm:cxn modelId="{29A209B1-62B3-4195-8CD9-1153403F1788}" type="presParOf" srcId="{8F58C966-468F-4184-9BC2-1EAD2E410895}" destId="{5FBCF730-0775-46D1-B436-9B0294AB3ADD}" srcOrd="5" destOrd="0" presId="urn:microsoft.com/office/officeart/2008/layout/NameandTitleOrganizationalChart"/>
    <dgm:cxn modelId="{18D91323-5F3D-4431-AAEA-7D16A630B185}" type="presParOf" srcId="{5FBCF730-0775-46D1-B436-9B0294AB3ADD}" destId="{CD8D7D4D-BC5D-416F-85CA-18D35AEB232B}" srcOrd="0" destOrd="0" presId="urn:microsoft.com/office/officeart/2008/layout/NameandTitleOrganizationalChart"/>
    <dgm:cxn modelId="{2E9923AB-DA05-40C5-9A19-66E7DEEECDC2}" type="presParOf" srcId="{CD8D7D4D-BC5D-416F-85CA-18D35AEB232B}" destId="{C9B04E70-956E-4FD9-BA70-AF211B59115F}" srcOrd="0" destOrd="0" presId="urn:microsoft.com/office/officeart/2008/layout/NameandTitleOrganizationalChart"/>
    <dgm:cxn modelId="{9A201456-7358-49D8-B5EA-D21DE2FEBEBA}" type="presParOf" srcId="{CD8D7D4D-BC5D-416F-85CA-18D35AEB232B}" destId="{1BC529CD-947A-4503-91CA-524E69FF4C77}" srcOrd="1" destOrd="0" presId="urn:microsoft.com/office/officeart/2008/layout/NameandTitleOrganizationalChart"/>
    <dgm:cxn modelId="{F58DD719-373C-47DA-80A7-B7E2FAFDDDED}" type="presParOf" srcId="{CD8D7D4D-BC5D-416F-85CA-18D35AEB232B}" destId="{8990BF57-9E71-4703-A3C6-F25A0922956A}" srcOrd="2" destOrd="0" presId="urn:microsoft.com/office/officeart/2008/layout/NameandTitleOrganizationalChart"/>
    <dgm:cxn modelId="{B5917A73-CB9F-4A19-A20F-02F4491689C5}" type="presParOf" srcId="{5FBCF730-0775-46D1-B436-9B0294AB3ADD}" destId="{3FF420D5-750D-4BAB-A2FA-65F73D2322FC}" srcOrd="1" destOrd="0" presId="urn:microsoft.com/office/officeart/2008/layout/NameandTitleOrganizationalChart"/>
    <dgm:cxn modelId="{E13F5856-3BEE-410F-BA21-9ACD942FD680}" type="presParOf" srcId="{3FF420D5-750D-4BAB-A2FA-65F73D2322FC}" destId="{2CCA666B-32B2-47AE-8FEB-EAFA2EAAB4B7}" srcOrd="0" destOrd="0" presId="urn:microsoft.com/office/officeart/2008/layout/NameandTitleOrganizationalChart"/>
    <dgm:cxn modelId="{574CD113-0DC6-4C2F-A7D9-E6BD25D21F6E}" type="presParOf" srcId="{3FF420D5-750D-4BAB-A2FA-65F73D2322FC}" destId="{597EC671-78DB-48B9-94B8-38B958F036EA}" srcOrd="1" destOrd="0" presId="urn:microsoft.com/office/officeart/2008/layout/NameandTitleOrganizationalChart"/>
    <dgm:cxn modelId="{48251842-5293-4DCE-932D-0799AB969D5E}" type="presParOf" srcId="{597EC671-78DB-48B9-94B8-38B958F036EA}" destId="{9D6B1A4D-3AC7-4160-AACF-38D6694D996E}" srcOrd="0" destOrd="0" presId="urn:microsoft.com/office/officeart/2008/layout/NameandTitleOrganizationalChart"/>
    <dgm:cxn modelId="{55867D17-E761-4A81-A1EA-FC18AB3EAAEB}" type="presParOf" srcId="{9D6B1A4D-3AC7-4160-AACF-38D6694D996E}" destId="{6A8E11BB-83C5-4944-92A5-96673B387BB3}" srcOrd="0" destOrd="0" presId="urn:microsoft.com/office/officeart/2008/layout/NameandTitleOrganizationalChart"/>
    <dgm:cxn modelId="{1E9633D6-0CAB-48C6-8329-54085778D085}" type="presParOf" srcId="{9D6B1A4D-3AC7-4160-AACF-38D6694D996E}" destId="{420E7CA3-E996-4680-9066-0B4AB41EACDB}" srcOrd="1" destOrd="0" presId="urn:microsoft.com/office/officeart/2008/layout/NameandTitleOrganizationalChart"/>
    <dgm:cxn modelId="{9CD6E606-8D6A-419B-A016-EC7E11B1FE1E}" type="presParOf" srcId="{9D6B1A4D-3AC7-4160-AACF-38D6694D996E}" destId="{422EDA62-DE82-45B6-95B0-60A0D7419A9D}" srcOrd="2" destOrd="0" presId="urn:microsoft.com/office/officeart/2008/layout/NameandTitleOrganizationalChart"/>
    <dgm:cxn modelId="{6072B85B-F63F-4854-8526-1D4342B50211}" type="presParOf" srcId="{597EC671-78DB-48B9-94B8-38B958F036EA}" destId="{0571D89A-B317-42C3-8B53-F0471CC06198}" srcOrd="1" destOrd="0" presId="urn:microsoft.com/office/officeart/2008/layout/NameandTitleOrganizationalChart"/>
    <dgm:cxn modelId="{F8FE8C7F-FA3A-4DBB-92C6-38CA979FCC8C}" type="presParOf" srcId="{0571D89A-B317-42C3-8B53-F0471CC06198}" destId="{1B5AFA40-AA10-40F9-9315-ABDB6B75861C}" srcOrd="0" destOrd="0" presId="urn:microsoft.com/office/officeart/2008/layout/NameandTitleOrganizationalChart"/>
    <dgm:cxn modelId="{20A36719-EBD6-419F-8469-79BA30988D6C}" type="presParOf" srcId="{0571D89A-B317-42C3-8B53-F0471CC06198}" destId="{B74C7871-4386-4320-A258-9223AA199BDD}" srcOrd="1" destOrd="0" presId="urn:microsoft.com/office/officeart/2008/layout/NameandTitleOrganizationalChart"/>
    <dgm:cxn modelId="{ADDB3749-D4E7-4DA6-9C6E-C369C048EC79}" type="presParOf" srcId="{B74C7871-4386-4320-A258-9223AA199BDD}" destId="{61FF8798-9BAF-4E72-9C5E-66BE7FC7BF2C}" srcOrd="0" destOrd="0" presId="urn:microsoft.com/office/officeart/2008/layout/NameandTitleOrganizationalChart"/>
    <dgm:cxn modelId="{5E5295A7-D00C-4850-8DB6-9B59400DC7B3}" type="presParOf" srcId="{61FF8798-9BAF-4E72-9C5E-66BE7FC7BF2C}" destId="{6B9731E5-425C-4B45-868F-F828EB2160F5}" srcOrd="0" destOrd="0" presId="urn:microsoft.com/office/officeart/2008/layout/NameandTitleOrganizationalChart"/>
    <dgm:cxn modelId="{3795B70E-F8DA-425D-82FE-B0A7FC078852}" type="presParOf" srcId="{61FF8798-9BAF-4E72-9C5E-66BE7FC7BF2C}" destId="{8DEEDDCF-6767-4F29-8E79-86A2B21ECA7C}" srcOrd="1" destOrd="0" presId="urn:microsoft.com/office/officeart/2008/layout/NameandTitleOrganizationalChart"/>
    <dgm:cxn modelId="{A3B546E7-7C1A-4E5B-A90D-FF649BA502FA}" type="presParOf" srcId="{61FF8798-9BAF-4E72-9C5E-66BE7FC7BF2C}" destId="{33B32B9F-7AE6-4C73-B2EB-95E0ACC99B21}" srcOrd="2" destOrd="0" presId="urn:microsoft.com/office/officeart/2008/layout/NameandTitleOrganizationalChart"/>
    <dgm:cxn modelId="{501FEA7E-FACC-450F-9F71-64BFFF8F495E}" type="presParOf" srcId="{B74C7871-4386-4320-A258-9223AA199BDD}" destId="{86795CEE-521B-48AB-808B-9432F7F1F364}" srcOrd="1" destOrd="0" presId="urn:microsoft.com/office/officeart/2008/layout/NameandTitleOrganizationalChart"/>
    <dgm:cxn modelId="{39F59031-042F-4266-AEFC-B3833084F645}" type="presParOf" srcId="{B74C7871-4386-4320-A258-9223AA199BDD}" destId="{73036457-ADCF-4FA1-822F-29E65FA00549}" srcOrd="2" destOrd="0" presId="urn:microsoft.com/office/officeart/2008/layout/NameandTitleOrganizationalChart"/>
    <dgm:cxn modelId="{E950BCC9-703F-4AE7-9126-926084AE518B}" type="presParOf" srcId="{597EC671-78DB-48B9-94B8-38B958F036EA}" destId="{0837CA55-0FC6-4505-9A89-A42169408C42}" srcOrd="2" destOrd="0" presId="urn:microsoft.com/office/officeart/2008/layout/NameandTitleOrganizationalChart"/>
    <dgm:cxn modelId="{405D181C-04AF-47FA-BA75-C7D3CDCD087D}" type="presParOf" srcId="{5FBCF730-0775-46D1-B436-9B0294AB3ADD}" destId="{D9C816B8-AA22-4B39-B51C-938735E95855}" srcOrd="2" destOrd="0" presId="urn:microsoft.com/office/officeart/2008/layout/NameandTitleOrganizationalChart"/>
    <dgm:cxn modelId="{CD0CF7D7-D11B-46C5-96BE-14D522564EA1}" type="presParOf" srcId="{8F58C966-468F-4184-9BC2-1EAD2E410895}" destId="{63AEC056-AFD3-4CBB-BA15-2356AE89B427}" srcOrd="6" destOrd="0" presId="urn:microsoft.com/office/officeart/2008/layout/NameandTitleOrganizationalChart"/>
    <dgm:cxn modelId="{0FD9A851-60AA-489B-8BE2-62F17FB199F7}" type="presParOf" srcId="{8F58C966-468F-4184-9BC2-1EAD2E410895}" destId="{88DDECC8-C6F6-480F-A833-B85E7DEE26BE}" srcOrd="7" destOrd="0" presId="urn:microsoft.com/office/officeart/2008/layout/NameandTitleOrganizationalChart"/>
    <dgm:cxn modelId="{35AA51F3-29F1-48C5-B3AE-4D64E9F83D47}" type="presParOf" srcId="{88DDECC8-C6F6-480F-A833-B85E7DEE26BE}" destId="{1BA5F34A-34A1-4D7F-81A7-8A2126E9629A}" srcOrd="0" destOrd="0" presId="urn:microsoft.com/office/officeart/2008/layout/NameandTitleOrganizationalChart"/>
    <dgm:cxn modelId="{344F08B3-CA60-4A27-8D78-1C2F07C72C7E}" type="presParOf" srcId="{1BA5F34A-34A1-4D7F-81A7-8A2126E9629A}" destId="{2DE32464-8034-496A-8E72-792DCF181DFF}" srcOrd="0" destOrd="0" presId="urn:microsoft.com/office/officeart/2008/layout/NameandTitleOrganizationalChart"/>
    <dgm:cxn modelId="{B760E852-4306-4B86-8BB9-C2CBCCCD04A9}" type="presParOf" srcId="{1BA5F34A-34A1-4D7F-81A7-8A2126E9629A}" destId="{089D40A0-101A-41DE-BA61-A0777061FBBC}" srcOrd="1" destOrd="0" presId="urn:microsoft.com/office/officeart/2008/layout/NameandTitleOrganizationalChart"/>
    <dgm:cxn modelId="{6CD253E1-3847-4B0C-86CF-DA0A8412D186}" type="presParOf" srcId="{1BA5F34A-34A1-4D7F-81A7-8A2126E9629A}" destId="{CAC2D014-9045-4DB9-844F-76E22C0E4CE7}" srcOrd="2" destOrd="0" presId="urn:microsoft.com/office/officeart/2008/layout/NameandTitleOrganizationalChart"/>
    <dgm:cxn modelId="{8DB2EACF-FFB7-4FF6-9D36-BDF37BB6E74D}" type="presParOf" srcId="{88DDECC8-C6F6-480F-A833-B85E7DEE26BE}" destId="{6126EB96-D52F-4509-8E64-032A47A521E1}" srcOrd="1" destOrd="0" presId="urn:microsoft.com/office/officeart/2008/layout/NameandTitleOrganizationalChart"/>
    <dgm:cxn modelId="{E80CFA67-FFE5-4B1C-923D-26DC23A808BC}" type="presParOf" srcId="{6126EB96-D52F-4509-8E64-032A47A521E1}" destId="{14F391E8-27A0-42EE-8ABE-132F058C373F}" srcOrd="0" destOrd="0" presId="urn:microsoft.com/office/officeart/2008/layout/NameandTitleOrganizationalChart"/>
    <dgm:cxn modelId="{593BEF38-E329-47BA-B8A0-400F725AF2DB}" type="presParOf" srcId="{6126EB96-D52F-4509-8E64-032A47A521E1}" destId="{B8A538B4-07DB-4744-9D5F-B952F5A95261}" srcOrd="1" destOrd="0" presId="urn:microsoft.com/office/officeart/2008/layout/NameandTitleOrganizationalChart"/>
    <dgm:cxn modelId="{6EBE26E4-28E0-4C23-944A-BD8A19429341}" type="presParOf" srcId="{B8A538B4-07DB-4744-9D5F-B952F5A95261}" destId="{D9479697-8812-4FBD-8BE7-5611F03DC01A}" srcOrd="0" destOrd="0" presId="urn:microsoft.com/office/officeart/2008/layout/NameandTitleOrganizationalChart"/>
    <dgm:cxn modelId="{7E8AC341-5512-4B2E-B422-336561036D15}" type="presParOf" srcId="{D9479697-8812-4FBD-8BE7-5611F03DC01A}" destId="{1427B7EB-1A23-4CB0-BC3F-3C17E4A73B4F}" srcOrd="0" destOrd="0" presId="urn:microsoft.com/office/officeart/2008/layout/NameandTitleOrganizationalChart"/>
    <dgm:cxn modelId="{954F154A-2B88-44CC-80D2-9C148C8CCD93}" type="presParOf" srcId="{D9479697-8812-4FBD-8BE7-5611F03DC01A}" destId="{FB90B7AF-C160-4360-9262-6AED12477AE9}" srcOrd="1" destOrd="0" presId="urn:microsoft.com/office/officeart/2008/layout/NameandTitleOrganizationalChart"/>
    <dgm:cxn modelId="{A733B773-7339-4C64-AEDB-CDD78E452BD7}" type="presParOf" srcId="{D9479697-8812-4FBD-8BE7-5611F03DC01A}" destId="{1BA03D6B-17B9-4ACA-8D48-AEEB9FB73070}" srcOrd="2" destOrd="0" presId="urn:microsoft.com/office/officeart/2008/layout/NameandTitleOrganizationalChart"/>
    <dgm:cxn modelId="{849416C8-A57F-4B2F-8D70-7B098DFEEF14}" type="presParOf" srcId="{B8A538B4-07DB-4744-9D5F-B952F5A95261}" destId="{2AB95504-6731-4DCF-8933-EFF779522B03}" srcOrd="1" destOrd="0" presId="urn:microsoft.com/office/officeart/2008/layout/NameandTitleOrganizationalChart"/>
    <dgm:cxn modelId="{50521B7C-D609-4D48-8C42-EECC8758FA72}" type="presParOf" srcId="{2AB95504-6731-4DCF-8933-EFF779522B03}" destId="{B5209D86-6A76-442C-B397-DFE7C29ACE67}" srcOrd="0" destOrd="0" presId="urn:microsoft.com/office/officeart/2008/layout/NameandTitleOrganizationalChart"/>
    <dgm:cxn modelId="{933E6C2D-381F-472A-A4FE-DCF59AE36005}" type="presParOf" srcId="{2AB95504-6731-4DCF-8933-EFF779522B03}" destId="{6A404A5A-E41F-471C-8730-D71118CABAC3}" srcOrd="1" destOrd="0" presId="urn:microsoft.com/office/officeart/2008/layout/NameandTitleOrganizationalChart"/>
    <dgm:cxn modelId="{A716E33B-F15C-4F64-B1A0-949BE6AB0D03}" type="presParOf" srcId="{6A404A5A-E41F-471C-8730-D71118CABAC3}" destId="{7245F6F8-E60B-4A29-8727-261CB0A3D029}" srcOrd="0" destOrd="0" presId="urn:microsoft.com/office/officeart/2008/layout/NameandTitleOrganizationalChart"/>
    <dgm:cxn modelId="{46BFBD8E-2EF1-47A0-A772-EDF88DCD6FAB}" type="presParOf" srcId="{7245F6F8-E60B-4A29-8727-261CB0A3D029}" destId="{077D3617-194E-4053-B5BF-394AA5B37859}" srcOrd="0" destOrd="0" presId="urn:microsoft.com/office/officeart/2008/layout/NameandTitleOrganizationalChart"/>
    <dgm:cxn modelId="{8E179D7B-F9DA-43CD-BFC4-7815BFE87407}" type="presParOf" srcId="{7245F6F8-E60B-4A29-8727-261CB0A3D029}" destId="{ED556555-9E56-4302-85EB-7770859E48BE}" srcOrd="1" destOrd="0" presId="urn:microsoft.com/office/officeart/2008/layout/NameandTitleOrganizationalChart"/>
    <dgm:cxn modelId="{D57D875D-6AAF-4FB1-A646-ACEFDCC07D6A}" type="presParOf" srcId="{7245F6F8-E60B-4A29-8727-261CB0A3D029}" destId="{D6049C45-2D0E-470C-BFBE-E8DFFC9E6FFA}" srcOrd="2" destOrd="0" presId="urn:microsoft.com/office/officeart/2008/layout/NameandTitleOrganizationalChart"/>
    <dgm:cxn modelId="{C8011422-24F1-406E-A328-10D9D750E247}" type="presParOf" srcId="{6A404A5A-E41F-471C-8730-D71118CABAC3}" destId="{B238BA28-4A2D-4814-B94D-06682634679D}" srcOrd="1" destOrd="0" presId="urn:microsoft.com/office/officeart/2008/layout/NameandTitleOrganizationalChart"/>
    <dgm:cxn modelId="{6A8A40AB-E22C-4F68-B744-739C2C09F010}" type="presParOf" srcId="{6A404A5A-E41F-471C-8730-D71118CABAC3}" destId="{4BCC228A-F253-461B-A528-A7385B54D238}" srcOrd="2" destOrd="0" presId="urn:microsoft.com/office/officeart/2008/layout/NameandTitleOrganizationalChart"/>
    <dgm:cxn modelId="{5B4C54B3-3BC8-408E-894B-86D53B0BDAEC}" type="presParOf" srcId="{B8A538B4-07DB-4744-9D5F-B952F5A95261}" destId="{15FEA475-3267-48AB-AEE2-EFE7EAC834AD}" srcOrd="2" destOrd="0" presId="urn:microsoft.com/office/officeart/2008/layout/NameandTitleOrganizationalChart"/>
    <dgm:cxn modelId="{08943376-DAB1-41FD-8AE9-8C915FE0BEE6}" type="presParOf" srcId="{88DDECC8-C6F6-480F-A833-B85E7DEE26BE}" destId="{E675F054-0192-4BC2-9ACF-1BBDC060DC16}" srcOrd="2" destOrd="0" presId="urn:microsoft.com/office/officeart/2008/layout/NameandTitleOrganizationalChart"/>
    <dgm:cxn modelId="{67DCB73B-7328-455B-AE49-AAA4DCA7D992}" type="presParOf" srcId="{24D4971E-33F1-4B33-803E-36A3B62103E2}" destId="{168D58CF-AC68-4EDA-826B-02D18499D64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09D86-6A76-442C-B397-DFE7C29ACE67}">
      <dsp:nvSpPr>
        <dsp:cNvPr id="0" name=""/>
        <dsp:cNvSpPr/>
      </dsp:nvSpPr>
      <dsp:spPr>
        <a:xfrm>
          <a:off x="9034346"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F391E8-27A0-42EE-8ABE-132F058C373F}">
      <dsp:nvSpPr>
        <dsp:cNvPr id="0" name=""/>
        <dsp:cNvSpPr/>
      </dsp:nvSpPr>
      <dsp:spPr>
        <a:xfrm>
          <a:off x="9034346"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EC056-AFD3-4CBB-BA15-2356AE89B427}">
      <dsp:nvSpPr>
        <dsp:cNvPr id="0" name=""/>
        <dsp:cNvSpPr/>
      </dsp:nvSpPr>
      <dsp:spPr>
        <a:xfrm>
          <a:off x="5087698" y="1707414"/>
          <a:ext cx="3992368" cy="593465"/>
        </a:xfrm>
        <a:custGeom>
          <a:avLst/>
          <a:gdLst/>
          <a:ahLst/>
          <a:cxnLst/>
          <a:rect l="0" t="0" r="0" b="0"/>
          <a:pathLst>
            <a:path>
              <a:moveTo>
                <a:pt x="0" y="0"/>
              </a:moveTo>
              <a:lnTo>
                <a:pt x="0" y="353796"/>
              </a:lnTo>
              <a:lnTo>
                <a:pt x="3992368" y="353796"/>
              </a:lnTo>
              <a:lnTo>
                <a:pt x="3992368"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5AFA40-AA10-40F9-9315-ABDB6B75861C}">
      <dsp:nvSpPr>
        <dsp:cNvPr id="0" name=""/>
        <dsp:cNvSpPr/>
      </dsp:nvSpPr>
      <dsp:spPr>
        <a:xfrm>
          <a:off x="6372767"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CA666B-32B2-47AE-8FEB-EAFA2EAAB4B7}">
      <dsp:nvSpPr>
        <dsp:cNvPr id="0" name=""/>
        <dsp:cNvSpPr/>
      </dsp:nvSpPr>
      <dsp:spPr>
        <a:xfrm>
          <a:off x="6372767"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66B456-35A7-44CB-BCD1-D34B8616A539}">
      <dsp:nvSpPr>
        <dsp:cNvPr id="0" name=""/>
        <dsp:cNvSpPr/>
      </dsp:nvSpPr>
      <dsp:spPr>
        <a:xfrm>
          <a:off x="5087698" y="1707414"/>
          <a:ext cx="1330789" cy="593465"/>
        </a:xfrm>
        <a:custGeom>
          <a:avLst/>
          <a:gdLst/>
          <a:ahLst/>
          <a:cxnLst/>
          <a:rect l="0" t="0" r="0" b="0"/>
          <a:pathLst>
            <a:path>
              <a:moveTo>
                <a:pt x="0" y="0"/>
              </a:moveTo>
              <a:lnTo>
                <a:pt x="0" y="353796"/>
              </a:lnTo>
              <a:lnTo>
                <a:pt x="1330789" y="353796"/>
              </a:lnTo>
              <a:lnTo>
                <a:pt x="1330789"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21951A-F774-4440-BACD-C2540410ED9E}">
      <dsp:nvSpPr>
        <dsp:cNvPr id="0" name=""/>
        <dsp:cNvSpPr/>
      </dsp:nvSpPr>
      <dsp:spPr>
        <a:xfrm>
          <a:off x="3711188"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CEF750-5E84-4577-965A-699DB746332C}">
      <dsp:nvSpPr>
        <dsp:cNvPr id="0" name=""/>
        <dsp:cNvSpPr/>
      </dsp:nvSpPr>
      <dsp:spPr>
        <a:xfrm>
          <a:off x="3711188"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D4B918-F527-4CD9-ABD7-CC40485752FC}">
      <dsp:nvSpPr>
        <dsp:cNvPr id="0" name=""/>
        <dsp:cNvSpPr/>
      </dsp:nvSpPr>
      <dsp:spPr>
        <a:xfrm>
          <a:off x="3756908" y="1707414"/>
          <a:ext cx="1330789" cy="593465"/>
        </a:xfrm>
        <a:custGeom>
          <a:avLst/>
          <a:gdLst/>
          <a:ahLst/>
          <a:cxnLst/>
          <a:rect l="0" t="0" r="0" b="0"/>
          <a:pathLst>
            <a:path>
              <a:moveTo>
                <a:pt x="1330789" y="0"/>
              </a:moveTo>
              <a:lnTo>
                <a:pt x="1330789" y="353796"/>
              </a:lnTo>
              <a:lnTo>
                <a:pt x="0" y="353796"/>
              </a:lnTo>
              <a:lnTo>
                <a:pt x="0"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CB62C0-C0B2-41AC-B230-F95A145525FC}">
      <dsp:nvSpPr>
        <dsp:cNvPr id="0" name=""/>
        <dsp:cNvSpPr/>
      </dsp:nvSpPr>
      <dsp:spPr>
        <a:xfrm>
          <a:off x="1049609" y="4948651"/>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660DBA-F592-45F0-8B58-7A90C983B4B1}">
      <dsp:nvSpPr>
        <dsp:cNvPr id="0" name=""/>
        <dsp:cNvSpPr/>
      </dsp:nvSpPr>
      <dsp:spPr>
        <a:xfrm>
          <a:off x="1049609" y="3328033"/>
          <a:ext cx="91440" cy="593465"/>
        </a:xfrm>
        <a:custGeom>
          <a:avLst/>
          <a:gdLst/>
          <a:ahLst/>
          <a:cxnLst/>
          <a:rect l="0" t="0" r="0" b="0"/>
          <a:pathLst>
            <a:path>
              <a:moveTo>
                <a:pt x="45720" y="0"/>
              </a:moveTo>
              <a:lnTo>
                <a:pt x="45720" y="593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38D4DD-A1FB-40E4-883B-1C65A41839D2}">
      <dsp:nvSpPr>
        <dsp:cNvPr id="0" name=""/>
        <dsp:cNvSpPr/>
      </dsp:nvSpPr>
      <dsp:spPr>
        <a:xfrm>
          <a:off x="1095329" y="1707414"/>
          <a:ext cx="3992368" cy="593465"/>
        </a:xfrm>
        <a:custGeom>
          <a:avLst/>
          <a:gdLst/>
          <a:ahLst/>
          <a:cxnLst/>
          <a:rect l="0" t="0" r="0" b="0"/>
          <a:pathLst>
            <a:path>
              <a:moveTo>
                <a:pt x="3992368" y="0"/>
              </a:moveTo>
              <a:lnTo>
                <a:pt x="3992368" y="353796"/>
              </a:lnTo>
              <a:lnTo>
                <a:pt x="0" y="353796"/>
              </a:lnTo>
              <a:lnTo>
                <a:pt x="0" y="593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057395-9EF6-4C8F-B1B8-1C59E191DDBB}">
      <dsp:nvSpPr>
        <dsp:cNvPr id="0" name=""/>
        <dsp:cNvSpPr/>
      </dsp:nvSpPr>
      <dsp:spPr>
        <a:xfrm>
          <a:off x="4095770" y="680261"/>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False ammunition</a:t>
          </a:r>
          <a:endParaRPr lang="en-GB" sz="2800" kern="1200" dirty="0"/>
        </a:p>
      </dsp:txBody>
      <dsp:txXfrm>
        <a:off x="4095770" y="680261"/>
        <a:ext cx="1983855" cy="1027152"/>
      </dsp:txXfrm>
    </dsp:sp>
    <dsp:sp modelId="{CF3BC88C-DF6E-41EA-8AF7-4E8CF5BB4CA8}">
      <dsp:nvSpPr>
        <dsp:cNvPr id="0" name=""/>
        <dsp:cNvSpPr/>
      </dsp:nvSpPr>
      <dsp:spPr>
        <a:xfrm>
          <a:off x="4492541" y="1479158"/>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Danger</a:t>
          </a:r>
          <a:endParaRPr lang="en-GB" sz="2200" kern="1200" dirty="0"/>
        </a:p>
      </dsp:txBody>
      <dsp:txXfrm>
        <a:off x="4492541" y="1479158"/>
        <a:ext cx="1785470" cy="342384"/>
      </dsp:txXfrm>
    </dsp:sp>
    <dsp:sp modelId="{0D0F3E87-591B-4220-B22B-F5E13A1B732A}">
      <dsp:nvSpPr>
        <dsp:cNvPr id="0" name=""/>
        <dsp:cNvSpPr/>
      </dsp:nvSpPr>
      <dsp:spPr>
        <a:xfrm>
          <a:off x="103401"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You shall not judge</a:t>
          </a:r>
          <a:endParaRPr lang="en-GB" sz="2800" kern="1200" dirty="0"/>
        </a:p>
      </dsp:txBody>
      <dsp:txXfrm>
        <a:off x="103401" y="2300880"/>
        <a:ext cx="1983855" cy="1027152"/>
      </dsp:txXfrm>
    </dsp:sp>
    <dsp:sp modelId="{0651364C-6B68-4E9F-ACBA-FD5B2C609347}">
      <dsp:nvSpPr>
        <dsp:cNvPr id="0" name=""/>
        <dsp:cNvSpPr/>
      </dsp:nvSpPr>
      <dsp:spPr>
        <a:xfrm>
          <a:off x="500172"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12 Nov 2023</a:t>
          </a:r>
          <a:endParaRPr lang="en-GB" sz="2200" kern="1200" dirty="0"/>
        </a:p>
      </dsp:txBody>
      <dsp:txXfrm>
        <a:off x="500172" y="3099776"/>
        <a:ext cx="1785470" cy="342384"/>
      </dsp:txXfrm>
    </dsp:sp>
    <dsp:sp modelId="{35F3F934-36BC-4891-8A38-7D22C934A0EC}">
      <dsp:nvSpPr>
        <dsp:cNvPr id="0" name=""/>
        <dsp:cNvSpPr/>
      </dsp:nvSpPr>
      <dsp:spPr>
        <a:xfrm>
          <a:off x="103401"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Matt 7:1</a:t>
          </a:r>
          <a:endParaRPr lang="en-GB" sz="2800" kern="1200" dirty="0"/>
        </a:p>
      </dsp:txBody>
      <dsp:txXfrm>
        <a:off x="103401" y="3921498"/>
        <a:ext cx="1983855" cy="1027152"/>
      </dsp:txXfrm>
    </dsp:sp>
    <dsp:sp modelId="{6167E848-3CC4-49AA-B706-EF3AAFA8FEE9}">
      <dsp:nvSpPr>
        <dsp:cNvPr id="0" name=""/>
        <dsp:cNvSpPr/>
      </dsp:nvSpPr>
      <dsp:spPr>
        <a:xfrm>
          <a:off x="500172"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n-US" sz="1500" kern="1200" dirty="0"/>
            <a:t>The false ammunition</a:t>
          </a:r>
          <a:endParaRPr lang="en-GB" sz="1500" kern="1200" dirty="0"/>
        </a:p>
      </dsp:txBody>
      <dsp:txXfrm>
        <a:off x="500172" y="4720395"/>
        <a:ext cx="1785470" cy="342384"/>
      </dsp:txXfrm>
    </dsp:sp>
    <dsp:sp modelId="{18810643-4BA3-4B70-8F47-EDBF7204F89A}">
      <dsp:nvSpPr>
        <dsp:cNvPr id="0" name=""/>
        <dsp:cNvSpPr/>
      </dsp:nvSpPr>
      <dsp:spPr>
        <a:xfrm>
          <a:off x="103401"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4943" numCol="1" spcCol="1270" anchor="ctr" anchorCtr="0">
          <a:noAutofit/>
        </a:bodyPr>
        <a:lstStyle/>
        <a:p>
          <a:pPr marL="0" lvl="0" indent="0" algn="ctr" defTabSz="1244600">
            <a:lnSpc>
              <a:spcPct val="90000"/>
            </a:lnSpc>
            <a:spcBef>
              <a:spcPct val="0"/>
            </a:spcBef>
            <a:spcAft>
              <a:spcPct val="35000"/>
            </a:spcAft>
            <a:buNone/>
          </a:pPr>
          <a:r>
            <a:rPr lang="en-US" sz="2800" kern="1200" dirty="0"/>
            <a:t>Matt 7:3-5</a:t>
          </a:r>
        </a:p>
        <a:p>
          <a:pPr marL="0" lvl="0" indent="0" algn="ctr" defTabSz="1244600">
            <a:lnSpc>
              <a:spcPct val="90000"/>
            </a:lnSpc>
            <a:spcBef>
              <a:spcPct val="0"/>
            </a:spcBef>
            <a:spcAft>
              <a:spcPct val="35000"/>
            </a:spcAft>
            <a:buNone/>
          </a:pPr>
          <a:r>
            <a:rPr lang="en-US" sz="2800" kern="1200" dirty="0"/>
            <a:t>Matt 18</a:t>
          </a:r>
          <a:endParaRPr lang="en-GB" sz="2800" kern="1200" dirty="0"/>
        </a:p>
      </dsp:txBody>
      <dsp:txXfrm>
        <a:off x="103401" y="5542117"/>
        <a:ext cx="1983855" cy="1027152"/>
      </dsp:txXfrm>
    </dsp:sp>
    <dsp:sp modelId="{2EA29784-A5BF-4D32-A9F4-6DF007F06D58}">
      <dsp:nvSpPr>
        <dsp:cNvPr id="0" name=""/>
        <dsp:cNvSpPr/>
      </dsp:nvSpPr>
      <dsp:spPr>
        <a:xfrm>
          <a:off x="500172"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The Truth</a:t>
          </a:r>
          <a:endParaRPr lang="en-GB" sz="2200" kern="1200" dirty="0"/>
        </a:p>
      </dsp:txBody>
      <dsp:txXfrm>
        <a:off x="500172" y="6341013"/>
        <a:ext cx="1785470" cy="342384"/>
      </dsp:txXfrm>
    </dsp:sp>
    <dsp:sp modelId="{4CB91878-0723-406D-99B5-EFAED82BD6B7}">
      <dsp:nvSpPr>
        <dsp:cNvPr id="0" name=""/>
        <dsp:cNvSpPr/>
      </dsp:nvSpPr>
      <dsp:spPr>
        <a:xfrm>
          <a:off x="2764980"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Jesus knocks on our hearts</a:t>
          </a:r>
          <a:endParaRPr lang="en-GB" sz="2400" kern="1200" dirty="0"/>
        </a:p>
      </dsp:txBody>
      <dsp:txXfrm>
        <a:off x="2764980" y="2300880"/>
        <a:ext cx="1983855" cy="1027152"/>
      </dsp:txXfrm>
    </dsp:sp>
    <dsp:sp modelId="{215D7C3C-715F-4CAC-A683-47F41C02BA89}">
      <dsp:nvSpPr>
        <dsp:cNvPr id="0" name=""/>
        <dsp:cNvSpPr/>
      </dsp:nvSpPr>
      <dsp:spPr>
        <a:xfrm>
          <a:off x="3161751"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18 Feb 2024</a:t>
          </a:r>
          <a:endParaRPr lang="en-GB" sz="2200" kern="1200" dirty="0"/>
        </a:p>
      </dsp:txBody>
      <dsp:txXfrm>
        <a:off x="3161751" y="3099776"/>
        <a:ext cx="1785470" cy="342384"/>
      </dsp:txXfrm>
    </dsp:sp>
    <dsp:sp modelId="{51BEC1E3-0C90-40DA-BAAA-DB0354C8C5F5}">
      <dsp:nvSpPr>
        <dsp:cNvPr id="0" name=""/>
        <dsp:cNvSpPr/>
      </dsp:nvSpPr>
      <dsp:spPr>
        <a:xfrm>
          <a:off x="2764980"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Rev 3:20</a:t>
          </a:r>
          <a:endParaRPr lang="en-GB" sz="2400" kern="1200" dirty="0"/>
        </a:p>
      </dsp:txBody>
      <dsp:txXfrm>
        <a:off x="2764980" y="3921498"/>
        <a:ext cx="1983855" cy="1027152"/>
      </dsp:txXfrm>
    </dsp:sp>
    <dsp:sp modelId="{915FCAE0-0DCE-47CE-B28E-7BEFDA70E588}">
      <dsp:nvSpPr>
        <dsp:cNvPr id="0" name=""/>
        <dsp:cNvSpPr/>
      </dsp:nvSpPr>
      <dsp:spPr>
        <a:xfrm>
          <a:off x="3161751"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n-US" sz="1500" kern="1200" dirty="0"/>
            <a:t>The false ammunition</a:t>
          </a:r>
          <a:endParaRPr lang="en-GB" sz="1500" kern="1200" dirty="0"/>
        </a:p>
      </dsp:txBody>
      <dsp:txXfrm>
        <a:off x="3161751" y="4720395"/>
        <a:ext cx="1785470" cy="342384"/>
      </dsp:txXfrm>
    </dsp:sp>
    <dsp:sp modelId="{DC9068D5-545E-4FE5-9DFE-EA948BCD05C9}">
      <dsp:nvSpPr>
        <dsp:cNvPr id="0" name=""/>
        <dsp:cNvSpPr/>
      </dsp:nvSpPr>
      <dsp:spPr>
        <a:xfrm>
          <a:off x="2764980"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Rev 3</a:t>
          </a:r>
        </a:p>
        <a:p>
          <a:pPr marL="0" lvl="0" indent="0" algn="ctr" defTabSz="1066800">
            <a:lnSpc>
              <a:spcPct val="90000"/>
            </a:lnSpc>
            <a:spcBef>
              <a:spcPct val="0"/>
            </a:spcBef>
            <a:spcAft>
              <a:spcPct val="35000"/>
            </a:spcAft>
            <a:buNone/>
          </a:pPr>
          <a:r>
            <a:rPr lang="en-US" sz="2400" kern="1200" dirty="0"/>
            <a:t>John 3</a:t>
          </a:r>
          <a:endParaRPr lang="en-GB" sz="2400" kern="1200" dirty="0"/>
        </a:p>
      </dsp:txBody>
      <dsp:txXfrm>
        <a:off x="2764980" y="5542117"/>
        <a:ext cx="1983855" cy="1027152"/>
      </dsp:txXfrm>
    </dsp:sp>
    <dsp:sp modelId="{92130206-CEDF-4125-BCFB-6CC451E77D2C}">
      <dsp:nvSpPr>
        <dsp:cNvPr id="0" name=""/>
        <dsp:cNvSpPr/>
      </dsp:nvSpPr>
      <dsp:spPr>
        <a:xfrm>
          <a:off x="3161751"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The truth</a:t>
          </a:r>
          <a:endParaRPr lang="en-GB" sz="2200" kern="1200" dirty="0"/>
        </a:p>
      </dsp:txBody>
      <dsp:txXfrm>
        <a:off x="3161751" y="6341013"/>
        <a:ext cx="1785470" cy="342384"/>
      </dsp:txXfrm>
    </dsp:sp>
    <dsp:sp modelId="{C9B04E70-956E-4FD9-BA70-AF211B59115F}">
      <dsp:nvSpPr>
        <dsp:cNvPr id="0" name=""/>
        <dsp:cNvSpPr/>
      </dsp:nvSpPr>
      <dsp:spPr>
        <a:xfrm>
          <a:off x="5426559"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Easter</a:t>
          </a:r>
          <a:endParaRPr lang="en-GB" sz="2400" kern="1200" dirty="0"/>
        </a:p>
      </dsp:txBody>
      <dsp:txXfrm>
        <a:off x="5426559" y="2300880"/>
        <a:ext cx="1983855" cy="1027152"/>
      </dsp:txXfrm>
    </dsp:sp>
    <dsp:sp modelId="{1BC529CD-947A-4503-91CA-524E69FF4C77}">
      <dsp:nvSpPr>
        <dsp:cNvPr id="0" name=""/>
        <dsp:cNvSpPr/>
      </dsp:nvSpPr>
      <dsp:spPr>
        <a:xfrm>
          <a:off x="5823331"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07 April 2024</a:t>
          </a:r>
          <a:endParaRPr lang="en-GB" sz="2200" kern="1200" dirty="0"/>
        </a:p>
      </dsp:txBody>
      <dsp:txXfrm>
        <a:off x="5823331" y="3099776"/>
        <a:ext cx="1785470" cy="342384"/>
      </dsp:txXfrm>
    </dsp:sp>
    <dsp:sp modelId="{6A8E11BB-83C5-4944-92A5-96673B387BB3}">
      <dsp:nvSpPr>
        <dsp:cNvPr id="0" name=""/>
        <dsp:cNvSpPr/>
      </dsp:nvSpPr>
      <dsp:spPr>
        <a:xfrm>
          <a:off x="5426559"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Matt 26</a:t>
          </a:r>
          <a:endParaRPr lang="en-GB" sz="2400" kern="1200" dirty="0"/>
        </a:p>
      </dsp:txBody>
      <dsp:txXfrm>
        <a:off x="5426559" y="3921498"/>
        <a:ext cx="1983855" cy="1027152"/>
      </dsp:txXfrm>
    </dsp:sp>
    <dsp:sp modelId="{420E7CA3-E996-4680-9066-0B4AB41EACDB}">
      <dsp:nvSpPr>
        <dsp:cNvPr id="0" name=""/>
        <dsp:cNvSpPr/>
      </dsp:nvSpPr>
      <dsp:spPr>
        <a:xfrm>
          <a:off x="5823331"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GB" sz="900" kern="1200" dirty="0"/>
        </a:p>
        <a:p>
          <a:pPr marL="0" lvl="0" indent="0" algn="r" defTabSz="400050">
            <a:lnSpc>
              <a:spcPct val="90000"/>
            </a:lnSpc>
            <a:spcBef>
              <a:spcPct val="0"/>
            </a:spcBef>
            <a:spcAft>
              <a:spcPct val="35000"/>
            </a:spcAft>
            <a:buNone/>
          </a:pPr>
          <a:r>
            <a:rPr lang="en-US" sz="1500" kern="1200" dirty="0"/>
            <a:t>The false ammunition</a:t>
          </a:r>
          <a:endParaRPr lang="en-GB" sz="900" kern="1200" dirty="0"/>
        </a:p>
      </dsp:txBody>
      <dsp:txXfrm>
        <a:off x="5823331" y="4720395"/>
        <a:ext cx="1785470" cy="342384"/>
      </dsp:txXfrm>
    </dsp:sp>
    <dsp:sp modelId="{6B9731E5-425C-4B45-868F-F828EB2160F5}">
      <dsp:nvSpPr>
        <dsp:cNvPr id="0" name=""/>
        <dsp:cNvSpPr/>
      </dsp:nvSpPr>
      <dsp:spPr>
        <a:xfrm>
          <a:off x="5426559"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44943" numCol="1" spcCol="1270" anchor="ctr" anchorCtr="0">
          <a:noAutofit/>
        </a:bodyPr>
        <a:lstStyle/>
        <a:p>
          <a:pPr marL="0" lvl="0" indent="0" algn="ctr" defTabSz="1333500">
            <a:lnSpc>
              <a:spcPct val="90000"/>
            </a:lnSpc>
            <a:spcBef>
              <a:spcPct val="0"/>
            </a:spcBef>
            <a:spcAft>
              <a:spcPct val="35000"/>
            </a:spcAft>
            <a:buNone/>
          </a:pPr>
          <a:br>
            <a:rPr lang="en-US" sz="3000" kern="1200" dirty="0"/>
          </a:br>
          <a:r>
            <a:rPr lang="en-US" sz="3000" kern="1200" dirty="0"/>
            <a:t>Matt 26</a:t>
          </a:r>
        </a:p>
      </dsp:txBody>
      <dsp:txXfrm>
        <a:off x="5426559" y="5542117"/>
        <a:ext cx="1983855" cy="1027152"/>
      </dsp:txXfrm>
    </dsp:sp>
    <dsp:sp modelId="{8DEEDDCF-6767-4F29-8E79-86A2B21ECA7C}">
      <dsp:nvSpPr>
        <dsp:cNvPr id="0" name=""/>
        <dsp:cNvSpPr/>
      </dsp:nvSpPr>
      <dsp:spPr>
        <a:xfrm>
          <a:off x="5823331"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The Truth</a:t>
          </a:r>
          <a:endParaRPr lang="en-GB" sz="2200" kern="1200" dirty="0"/>
        </a:p>
      </dsp:txBody>
      <dsp:txXfrm>
        <a:off x="5823331" y="6341013"/>
        <a:ext cx="1785470" cy="342384"/>
      </dsp:txXfrm>
    </dsp:sp>
    <dsp:sp modelId="{2DE32464-8034-496A-8E72-792DCF181DFF}">
      <dsp:nvSpPr>
        <dsp:cNvPr id="0" name=""/>
        <dsp:cNvSpPr/>
      </dsp:nvSpPr>
      <dsp:spPr>
        <a:xfrm>
          <a:off x="8088139" y="2300880"/>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Where 2 or more are</a:t>
          </a:r>
          <a:endParaRPr lang="en-GB" sz="2400" kern="1200" dirty="0"/>
        </a:p>
      </dsp:txBody>
      <dsp:txXfrm>
        <a:off x="8088139" y="2300880"/>
        <a:ext cx="1983855" cy="1027152"/>
      </dsp:txXfrm>
    </dsp:sp>
    <dsp:sp modelId="{089D40A0-101A-41DE-BA61-A0777061FBBC}">
      <dsp:nvSpPr>
        <dsp:cNvPr id="0" name=""/>
        <dsp:cNvSpPr/>
      </dsp:nvSpPr>
      <dsp:spPr>
        <a:xfrm>
          <a:off x="8484910" y="3099776"/>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09 June 2024</a:t>
          </a:r>
          <a:endParaRPr lang="en-GB" sz="2200" kern="1200" dirty="0"/>
        </a:p>
      </dsp:txBody>
      <dsp:txXfrm>
        <a:off x="8484910" y="3099776"/>
        <a:ext cx="1785470" cy="342384"/>
      </dsp:txXfrm>
    </dsp:sp>
    <dsp:sp modelId="{1427B7EB-1A23-4CB0-BC3F-3C17E4A73B4F}">
      <dsp:nvSpPr>
        <dsp:cNvPr id="0" name=""/>
        <dsp:cNvSpPr/>
      </dsp:nvSpPr>
      <dsp:spPr>
        <a:xfrm>
          <a:off x="8088139" y="3921498"/>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Matt18:19-20</a:t>
          </a:r>
          <a:endParaRPr lang="en-GB" sz="2400" kern="1200" dirty="0"/>
        </a:p>
      </dsp:txBody>
      <dsp:txXfrm>
        <a:off x="8088139" y="3921498"/>
        <a:ext cx="1983855" cy="1027152"/>
      </dsp:txXfrm>
    </dsp:sp>
    <dsp:sp modelId="{FB90B7AF-C160-4360-9262-6AED12477AE9}">
      <dsp:nvSpPr>
        <dsp:cNvPr id="0" name=""/>
        <dsp:cNvSpPr/>
      </dsp:nvSpPr>
      <dsp:spPr>
        <a:xfrm>
          <a:off x="8484910" y="4720395"/>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US" sz="900" kern="1200" dirty="0"/>
            <a:t>g</a:t>
          </a:r>
          <a:endParaRPr lang="en-GB" sz="900" kern="1200" dirty="0"/>
        </a:p>
        <a:p>
          <a:pPr marL="0" lvl="0" indent="0" algn="r" defTabSz="400050">
            <a:lnSpc>
              <a:spcPct val="90000"/>
            </a:lnSpc>
            <a:spcBef>
              <a:spcPct val="0"/>
            </a:spcBef>
            <a:spcAft>
              <a:spcPct val="35000"/>
            </a:spcAft>
            <a:buNone/>
          </a:pPr>
          <a:r>
            <a:rPr lang="en-US" sz="1500" kern="1200" dirty="0"/>
            <a:t>The false ammunition</a:t>
          </a:r>
          <a:endParaRPr lang="en-GB" sz="1500" kern="1200" dirty="0"/>
        </a:p>
      </dsp:txBody>
      <dsp:txXfrm>
        <a:off x="8484910" y="4720395"/>
        <a:ext cx="1785470" cy="342384"/>
      </dsp:txXfrm>
    </dsp:sp>
    <dsp:sp modelId="{077D3617-194E-4053-B5BF-394AA5B37859}">
      <dsp:nvSpPr>
        <dsp:cNvPr id="0" name=""/>
        <dsp:cNvSpPr/>
      </dsp:nvSpPr>
      <dsp:spPr>
        <a:xfrm>
          <a:off x="8088139" y="5542117"/>
          <a:ext cx="1983855" cy="1027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4943" numCol="1" spcCol="1270" anchor="ctr" anchorCtr="0">
          <a:noAutofit/>
        </a:bodyPr>
        <a:lstStyle/>
        <a:p>
          <a:pPr marL="0" lvl="0" indent="0" algn="ctr" defTabSz="1066800">
            <a:lnSpc>
              <a:spcPct val="90000"/>
            </a:lnSpc>
            <a:spcBef>
              <a:spcPct val="0"/>
            </a:spcBef>
            <a:spcAft>
              <a:spcPct val="35000"/>
            </a:spcAft>
            <a:buNone/>
          </a:pPr>
          <a:r>
            <a:rPr lang="en-US" sz="2400" kern="1200" dirty="0"/>
            <a:t>Matt18:15-20</a:t>
          </a:r>
        </a:p>
        <a:p>
          <a:pPr marL="0" lvl="0" indent="0" algn="ctr" defTabSz="1066800">
            <a:lnSpc>
              <a:spcPct val="90000"/>
            </a:lnSpc>
            <a:spcBef>
              <a:spcPct val="0"/>
            </a:spcBef>
            <a:spcAft>
              <a:spcPct val="35000"/>
            </a:spcAft>
            <a:buNone/>
          </a:pPr>
          <a:r>
            <a:rPr lang="en-GB" sz="2400" kern="1200" dirty="0" err="1"/>
            <a:t>Heb</a:t>
          </a:r>
          <a:r>
            <a:rPr lang="en-GB" sz="2400" kern="1200" dirty="0"/>
            <a:t> 10:25</a:t>
          </a:r>
        </a:p>
      </dsp:txBody>
      <dsp:txXfrm>
        <a:off x="8088139" y="5542117"/>
        <a:ext cx="1983855" cy="1027152"/>
      </dsp:txXfrm>
    </dsp:sp>
    <dsp:sp modelId="{ED556555-9E56-4302-85EB-7770859E48BE}">
      <dsp:nvSpPr>
        <dsp:cNvPr id="0" name=""/>
        <dsp:cNvSpPr/>
      </dsp:nvSpPr>
      <dsp:spPr>
        <a:xfrm>
          <a:off x="8484910" y="6341013"/>
          <a:ext cx="1785470" cy="34238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US" sz="900" kern="1200" dirty="0"/>
            <a:t>f</a:t>
          </a:r>
          <a:endParaRPr lang="en-GB" sz="900" kern="1200" dirty="0"/>
        </a:p>
        <a:p>
          <a:pPr marL="0" lvl="0" indent="0" algn="r" defTabSz="400050">
            <a:lnSpc>
              <a:spcPct val="90000"/>
            </a:lnSpc>
            <a:spcBef>
              <a:spcPct val="0"/>
            </a:spcBef>
            <a:spcAft>
              <a:spcPct val="35000"/>
            </a:spcAft>
            <a:buNone/>
          </a:pPr>
          <a:r>
            <a:rPr lang="en-US" sz="2200" kern="1200" dirty="0"/>
            <a:t>The Truth</a:t>
          </a:r>
          <a:endParaRPr lang="en-GB" sz="2200" kern="1200" dirty="0"/>
        </a:p>
      </dsp:txBody>
      <dsp:txXfrm>
        <a:off x="8484910" y="6341013"/>
        <a:ext cx="1785470" cy="34238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E52CD-D1E1-4569-93EC-9CF738D1D596}" type="datetimeFigureOut">
              <a:rPr lang="en-GB" smtClean="0"/>
              <a:t>03/11/2024</a:t>
            </a:fld>
            <a:endParaRPr lang="en-GB"/>
          </a:p>
        </p:txBody>
      </p:sp>
      <p:sp>
        <p:nvSpPr>
          <p:cNvPr id="4" name="Slide Image Placeholder 3"/>
          <p:cNvSpPr>
            <a:spLocks noGrp="1" noRot="1" noChangeAspect="1"/>
          </p:cNvSpPr>
          <p:nvPr>
            <p:ph type="sldImg" idx="2"/>
          </p:nvPr>
        </p:nvSpPr>
        <p:spPr>
          <a:xfrm>
            <a:off x="1498600" y="1143000"/>
            <a:ext cx="3860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8B90-61D0-42E6-B169-113698FD4ED0}" type="slidenum">
              <a:rPr lang="en-GB" smtClean="0"/>
              <a:t>‹#›</a:t>
            </a:fld>
            <a:endParaRPr lang="en-GB"/>
          </a:p>
        </p:txBody>
      </p:sp>
    </p:spTree>
    <p:extLst>
      <p:ext uri="{BB962C8B-B14F-4D97-AF65-F5344CB8AC3E}">
        <p14:creationId xmlns:p14="http://schemas.microsoft.com/office/powerpoint/2010/main" val="237614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a:t>
            </a:fld>
            <a:endParaRPr lang="en-GB"/>
          </a:p>
        </p:txBody>
      </p:sp>
    </p:spTree>
    <p:extLst>
      <p:ext uri="{BB962C8B-B14F-4D97-AF65-F5344CB8AC3E}">
        <p14:creationId xmlns:p14="http://schemas.microsoft.com/office/powerpoint/2010/main" val="121412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10</a:t>
            </a:fld>
            <a:endParaRPr lang="en-GB"/>
          </a:p>
        </p:txBody>
      </p:sp>
    </p:spTree>
    <p:extLst>
      <p:ext uri="{BB962C8B-B14F-4D97-AF65-F5344CB8AC3E}">
        <p14:creationId xmlns:p14="http://schemas.microsoft.com/office/powerpoint/2010/main" val="143807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11</a:t>
            </a:fld>
            <a:endParaRPr lang="en-GB"/>
          </a:p>
        </p:txBody>
      </p:sp>
    </p:spTree>
    <p:extLst>
      <p:ext uri="{BB962C8B-B14F-4D97-AF65-F5344CB8AC3E}">
        <p14:creationId xmlns:p14="http://schemas.microsoft.com/office/powerpoint/2010/main" val="3396836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12</a:t>
            </a:fld>
            <a:endParaRPr lang="en-GB"/>
          </a:p>
        </p:txBody>
      </p:sp>
    </p:spTree>
    <p:extLst>
      <p:ext uri="{BB962C8B-B14F-4D97-AF65-F5344CB8AC3E}">
        <p14:creationId xmlns:p14="http://schemas.microsoft.com/office/powerpoint/2010/main" val="133513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13</a:t>
            </a:fld>
            <a:endParaRPr lang="en-GB"/>
          </a:p>
        </p:txBody>
      </p:sp>
    </p:spTree>
    <p:extLst>
      <p:ext uri="{BB962C8B-B14F-4D97-AF65-F5344CB8AC3E}">
        <p14:creationId xmlns:p14="http://schemas.microsoft.com/office/powerpoint/2010/main" val="1857795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14</a:t>
            </a:fld>
            <a:endParaRPr lang="en-GB"/>
          </a:p>
        </p:txBody>
      </p:sp>
    </p:spTree>
    <p:extLst>
      <p:ext uri="{BB962C8B-B14F-4D97-AF65-F5344CB8AC3E}">
        <p14:creationId xmlns:p14="http://schemas.microsoft.com/office/powerpoint/2010/main" val="2346475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Christene </a:t>
            </a:r>
            <a:r>
              <a:rPr lang="en-GB" dirty="0" err="1"/>
              <a:t>een</a:t>
            </a:r>
            <a:r>
              <a:rPr lang="en-GB" dirty="0"/>
              <a:t> </a:t>
            </a:r>
            <a:r>
              <a:rPr lang="en-GB" dirty="0" err="1"/>
              <a:t>nie</a:t>
            </a:r>
            <a:r>
              <a:rPr lang="en-GB" dirty="0"/>
              <a:t> Christene ken </a:t>
            </a:r>
            <a:r>
              <a:rPr lang="en-GB" dirty="0" err="1"/>
              <a:t>ons</a:t>
            </a:r>
            <a:r>
              <a:rPr lang="en-GB" dirty="0"/>
              <a:t> </a:t>
            </a:r>
            <a:r>
              <a:rPr lang="en-GB" dirty="0" err="1"/>
              <a:t>almal</a:t>
            </a:r>
            <a:r>
              <a:rPr lang="en-GB" dirty="0"/>
              <a:t> die 10 </a:t>
            </a:r>
            <a:r>
              <a:rPr lang="en-GB" dirty="0" err="1"/>
              <a:t>opdragte</a:t>
            </a:r>
            <a:r>
              <a:rPr lang="en-GB" dirty="0"/>
              <a:t> wat God </a:t>
            </a:r>
            <a:r>
              <a:rPr lang="en-GB" dirty="0" err="1"/>
              <a:t>vir</a:t>
            </a:r>
            <a:r>
              <a:rPr lang="en-GB" dirty="0"/>
              <a:t> Moses </a:t>
            </a:r>
            <a:r>
              <a:rPr lang="en-GB" dirty="0" err="1"/>
              <a:t>gegee</a:t>
            </a:r>
            <a:r>
              <a:rPr lang="en-GB" dirty="0"/>
              <a:t> het, wat ‘n </a:t>
            </a:r>
            <a:r>
              <a:rPr lang="en-GB" dirty="0" err="1"/>
              <a:t>opdrag</a:t>
            </a:r>
            <a:r>
              <a:rPr lang="en-GB" dirty="0"/>
              <a:t> is </a:t>
            </a:r>
            <a:r>
              <a:rPr lang="en-GB" dirty="0" err="1"/>
              <a:t>aan</a:t>
            </a:r>
            <a:r>
              <a:rPr lang="en-GB" dirty="0"/>
              <a:t> </a:t>
            </a:r>
            <a:r>
              <a:rPr lang="en-GB" dirty="0" err="1"/>
              <a:t>ons</a:t>
            </a:r>
            <a:r>
              <a:rPr lang="en-GB" dirty="0"/>
              <a:t> </a:t>
            </a:r>
            <a:r>
              <a:rPr lang="en-GB" dirty="0" err="1"/>
              <a:t>en</a:t>
            </a:r>
            <a:r>
              <a:rPr lang="en-GB" dirty="0"/>
              <a:t> </a:t>
            </a:r>
            <a:r>
              <a:rPr lang="en-GB" dirty="0" err="1"/>
              <a:t>waarvolgens</a:t>
            </a:r>
            <a:r>
              <a:rPr lang="en-GB" dirty="0"/>
              <a:t> </a:t>
            </a:r>
            <a:r>
              <a:rPr lang="en-GB" dirty="0" err="1"/>
              <a:t>ons</a:t>
            </a:r>
            <a:r>
              <a:rPr lang="en-GB" dirty="0"/>
              <a:t> </a:t>
            </a:r>
            <a:r>
              <a:rPr lang="en-GB" dirty="0" err="1"/>
              <a:t>moet</a:t>
            </a:r>
            <a:r>
              <a:rPr lang="en-GB" dirty="0"/>
              <a:t> </a:t>
            </a:r>
            <a:r>
              <a:rPr lang="en-GB" dirty="0" err="1"/>
              <a:t>lewe</a:t>
            </a:r>
            <a:r>
              <a:rPr lang="en-GB" dirty="0"/>
              <a:t>.</a:t>
            </a:r>
          </a:p>
          <a:p>
            <a:r>
              <a:rPr lang="en-GB" dirty="0"/>
              <a:t>Maar wat </a:t>
            </a:r>
            <a:r>
              <a:rPr lang="en-GB" dirty="0" err="1"/>
              <a:t>maak</a:t>
            </a:r>
            <a:r>
              <a:rPr lang="en-GB" dirty="0"/>
              <a:t> Matt 28 </a:t>
            </a:r>
            <a:r>
              <a:rPr lang="en-GB" dirty="0" err="1"/>
              <a:t>anders</a:t>
            </a:r>
            <a:r>
              <a:rPr lang="en-GB" dirty="0"/>
              <a:t>? Dis </a:t>
            </a:r>
            <a:r>
              <a:rPr lang="en-GB" dirty="0" err="1"/>
              <a:t>basies</a:t>
            </a:r>
            <a:r>
              <a:rPr lang="en-GB" dirty="0"/>
              <a:t> net ‘n 11de </a:t>
            </a:r>
            <a:r>
              <a:rPr lang="en-GB" dirty="0" err="1"/>
              <a:t>gebod</a:t>
            </a:r>
            <a:r>
              <a:rPr lang="en-GB" dirty="0"/>
              <a:t>.  </a:t>
            </a:r>
            <a:r>
              <a:rPr lang="en-GB" dirty="0" err="1"/>
              <a:t>Kom</a:t>
            </a:r>
            <a:r>
              <a:rPr lang="en-GB" dirty="0"/>
              <a:t> </a:t>
            </a:r>
            <a:r>
              <a:rPr lang="en-GB" dirty="0" err="1"/>
              <a:t>ons</a:t>
            </a:r>
            <a:r>
              <a:rPr lang="en-GB" dirty="0"/>
              <a:t> </a:t>
            </a:r>
            <a:r>
              <a:rPr lang="en-GB" dirty="0" err="1"/>
              <a:t>kyk</a:t>
            </a:r>
            <a:r>
              <a:rPr lang="en-GB" dirty="0"/>
              <a:t>.</a:t>
            </a:r>
          </a:p>
          <a:p>
            <a:endParaRPr lang="en-GB" dirty="0"/>
          </a:p>
          <a:p>
            <a:r>
              <a:rPr lang="en-GB" dirty="0"/>
              <a:t>Die </a:t>
            </a:r>
            <a:r>
              <a:rPr lang="en-GB" dirty="0" err="1"/>
              <a:t>eerste</a:t>
            </a:r>
            <a:r>
              <a:rPr lang="en-GB" dirty="0"/>
              <a:t> 5 </a:t>
            </a:r>
            <a:r>
              <a:rPr lang="en-GB" dirty="0" err="1"/>
              <a:t>gaan</a:t>
            </a:r>
            <a:r>
              <a:rPr lang="en-GB" dirty="0"/>
              <a:t> </a:t>
            </a:r>
            <a:r>
              <a:rPr lang="en-GB" dirty="0" err="1"/>
              <a:t>oor</a:t>
            </a:r>
            <a:r>
              <a:rPr lang="en-GB" dirty="0"/>
              <a:t> God lief </a:t>
            </a:r>
            <a:r>
              <a:rPr lang="en-GB" dirty="0" err="1"/>
              <a:t>hê</a:t>
            </a:r>
            <a:r>
              <a:rPr lang="en-GB" dirty="0"/>
              <a:t> </a:t>
            </a:r>
            <a:r>
              <a:rPr lang="en-GB" dirty="0" err="1"/>
              <a:t>en</a:t>
            </a:r>
            <a:r>
              <a:rPr lang="en-GB" dirty="0"/>
              <a:t> die </a:t>
            </a:r>
            <a:r>
              <a:rPr lang="en-GB" dirty="0" err="1"/>
              <a:t>volgende</a:t>
            </a:r>
            <a:r>
              <a:rPr lang="en-GB" dirty="0"/>
              <a:t> 5 </a:t>
            </a:r>
            <a:r>
              <a:rPr lang="en-GB" dirty="0" err="1"/>
              <a:t>gaan</a:t>
            </a:r>
            <a:r>
              <a:rPr lang="en-GB" dirty="0"/>
              <a:t> </a:t>
            </a:r>
            <a:r>
              <a:rPr lang="en-GB" dirty="0" err="1"/>
              <a:t>oor</a:t>
            </a:r>
            <a:r>
              <a:rPr lang="en-GB" dirty="0"/>
              <a:t> </a:t>
            </a:r>
            <a:r>
              <a:rPr lang="en-GB" dirty="0" err="1"/>
              <a:t>mense</a:t>
            </a:r>
            <a:r>
              <a:rPr lang="en-GB" dirty="0"/>
              <a:t> lief </a:t>
            </a:r>
            <a:r>
              <a:rPr lang="en-GB" dirty="0" err="1"/>
              <a:t>hê</a:t>
            </a:r>
            <a:r>
              <a:rPr lang="en-GB" dirty="0"/>
              <a:t>.  Matt 28 is ‘n </a:t>
            </a:r>
            <a:r>
              <a:rPr lang="en-GB" dirty="0" err="1"/>
              <a:t>opsomming</a:t>
            </a:r>
            <a:r>
              <a:rPr lang="en-GB" dirty="0"/>
              <a:t> </a:t>
            </a:r>
            <a:r>
              <a:rPr lang="en-GB" dirty="0" err="1"/>
              <a:t>daarvan</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15</a:t>
            </a:fld>
            <a:endParaRPr lang="en-GB"/>
          </a:p>
        </p:txBody>
      </p:sp>
    </p:spTree>
    <p:extLst>
      <p:ext uri="{BB962C8B-B14F-4D97-AF65-F5344CB8AC3E}">
        <p14:creationId xmlns:p14="http://schemas.microsoft.com/office/powerpoint/2010/main" val="3610015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16</a:t>
            </a:fld>
            <a:endParaRPr lang="en-GB"/>
          </a:p>
        </p:txBody>
      </p:sp>
    </p:spTree>
    <p:extLst>
      <p:ext uri="{BB962C8B-B14F-4D97-AF65-F5344CB8AC3E}">
        <p14:creationId xmlns:p14="http://schemas.microsoft.com/office/powerpoint/2010/main" val="229185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17</a:t>
            </a:fld>
            <a:endParaRPr lang="en-GB"/>
          </a:p>
        </p:txBody>
      </p:sp>
    </p:spTree>
    <p:extLst>
      <p:ext uri="{BB962C8B-B14F-4D97-AF65-F5344CB8AC3E}">
        <p14:creationId xmlns:p14="http://schemas.microsoft.com/office/powerpoint/2010/main" val="3642169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CV’s by die </a:t>
            </a:r>
            <a:r>
              <a:rPr lang="en-US" dirty="0" err="1"/>
              <a:t>werk</a:t>
            </a:r>
            <a:r>
              <a:rPr lang="en-US"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18</a:t>
            </a:fld>
            <a:endParaRPr lang="en-GB"/>
          </a:p>
        </p:txBody>
      </p:sp>
    </p:spTree>
    <p:extLst>
      <p:ext uri="{BB962C8B-B14F-4D97-AF65-F5344CB8AC3E}">
        <p14:creationId xmlns:p14="http://schemas.microsoft.com/office/powerpoint/2010/main" val="1256035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19</a:t>
            </a:fld>
            <a:endParaRPr lang="en-GB"/>
          </a:p>
        </p:txBody>
      </p:sp>
    </p:spTree>
    <p:extLst>
      <p:ext uri="{BB962C8B-B14F-4D97-AF65-F5344CB8AC3E}">
        <p14:creationId xmlns:p14="http://schemas.microsoft.com/office/powerpoint/2010/main" val="221741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 </a:t>
            </a:r>
            <a:r>
              <a:rPr lang="en-US" dirty="0" err="1"/>
              <a:t>Bybel</a:t>
            </a:r>
            <a:r>
              <a:rPr lang="en-US" dirty="0"/>
              <a:t> </a:t>
            </a:r>
            <a:r>
              <a:rPr lang="en-US" dirty="0" err="1"/>
              <a:t>sê</a:t>
            </a:r>
            <a:r>
              <a:rPr lang="en-US" dirty="0"/>
              <a:t> </a:t>
            </a:r>
            <a:r>
              <a:rPr lang="en-US" dirty="0" err="1"/>
              <a:t>mos</a:t>
            </a:r>
            <a:r>
              <a:rPr lang="en-US" dirty="0"/>
              <a:t> dat.</a:t>
            </a:r>
          </a:p>
          <a:p>
            <a:r>
              <a:rPr lang="en-US" dirty="0" err="1"/>
              <a:t>Erens</a:t>
            </a:r>
            <a:r>
              <a:rPr lang="en-US" dirty="0"/>
              <a:t> in die </a:t>
            </a:r>
            <a:r>
              <a:rPr lang="en-US" dirty="0" err="1"/>
              <a:t>Bybel</a:t>
            </a:r>
            <a:r>
              <a:rPr lang="en-US" dirty="0"/>
              <a:t> </a:t>
            </a:r>
            <a:r>
              <a:rPr lang="en-US" dirty="0" err="1"/>
              <a:t>sê</a:t>
            </a:r>
            <a:r>
              <a:rPr lang="en-US" dirty="0"/>
              <a:t> </a:t>
            </a:r>
            <a:r>
              <a:rPr lang="en-US" dirty="0" err="1"/>
              <a:t>dit</a:t>
            </a:r>
            <a:endParaRPr lang="en-US" dirty="0"/>
          </a:p>
          <a:p>
            <a:r>
              <a:rPr lang="en-US" dirty="0"/>
              <a:t>Christine </a:t>
            </a:r>
            <a:r>
              <a:rPr lang="en-US" dirty="0" err="1"/>
              <a:t>moet</a:t>
            </a:r>
            <a:r>
              <a:rPr lang="en-US" dirty="0"/>
              <a:t> mos.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a:t>
            </a:fld>
            <a:endParaRPr lang="en-GB"/>
          </a:p>
        </p:txBody>
      </p:sp>
    </p:spTree>
    <p:extLst>
      <p:ext uri="{BB962C8B-B14F-4D97-AF65-F5344CB8AC3E}">
        <p14:creationId xmlns:p14="http://schemas.microsoft.com/office/powerpoint/2010/main" val="3509653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20</a:t>
            </a:fld>
            <a:endParaRPr lang="en-GB"/>
          </a:p>
        </p:txBody>
      </p:sp>
    </p:spTree>
    <p:extLst>
      <p:ext uri="{BB962C8B-B14F-4D97-AF65-F5344CB8AC3E}">
        <p14:creationId xmlns:p14="http://schemas.microsoft.com/office/powerpoint/2010/main" val="53398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het </a:t>
            </a:r>
            <a:r>
              <a:rPr lang="en-US" dirty="0" err="1"/>
              <a:t>vir</a:t>
            </a:r>
            <a:r>
              <a:rPr lang="en-US" dirty="0"/>
              <a:t> die </a:t>
            </a:r>
            <a:r>
              <a:rPr lang="en-US" dirty="0" err="1"/>
              <a:t>dissipels</a:t>
            </a:r>
            <a:r>
              <a:rPr lang="en-US" dirty="0"/>
              <a:t> </a:t>
            </a:r>
            <a:r>
              <a:rPr lang="en-US" dirty="0" err="1"/>
              <a:t>gesê</a:t>
            </a:r>
            <a:r>
              <a:rPr lang="en-US" dirty="0"/>
              <a:t> om </a:t>
            </a:r>
            <a:r>
              <a:rPr lang="en-US" dirty="0" err="1"/>
              <a:t>dissipels</a:t>
            </a:r>
            <a:r>
              <a:rPr lang="en-US" dirty="0"/>
              <a:t> </a:t>
            </a:r>
            <a:r>
              <a:rPr lang="en-US" dirty="0" err="1"/>
              <a:t>te</a:t>
            </a:r>
            <a:r>
              <a:rPr lang="en-US" dirty="0"/>
              <a:t> </a:t>
            </a:r>
            <a:r>
              <a:rPr lang="en-US" dirty="0" err="1"/>
              <a:t>maak</a:t>
            </a:r>
            <a:r>
              <a:rPr lang="en-US" dirty="0"/>
              <a:t>.  </a:t>
            </a:r>
            <a:r>
              <a:rPr lang="en-US" dirty="0" err="1"/>
              <a:t>Hulle</a:t>
            </a:r>
            <a:r>
              <a:rPr lang="en-US" dirty="0"/>
              <a:t> is </a:t>
            </a:r>
            <a:r>
              <a:rPr lang="en-US" dirty="0" err="1"/>
              <a:t>dissipels</a:t>
            </a:r>
            <a:r>
              <a:rPr lang="en-US" dirty="0"/>
              <a:t> want </a:t>
            </a:r>
            <a:r>
              <a:rPr lang="en-US" dirty="0" err="1"/>
              <a:t>hy</a:t>
            </a:r>
            <a:r>
              <a:rPr lang="en-US" dirty="0"/>
              <a:t> het </a:t>
            </a:r>
            <a:r>
              <a:rPr lang="en-US" dirty="0" err="1"/>
              <a:t>hulle</a:t>
            </a:r>
            <a:r>
              <a:rPr lang="en-US" dirty="0"/>
              <a:t> </a:t>
            </a:r>
            <a:r>
              <a:rPr lang="en-US" dirty="0" err="1"/>
              <a:t>dissipel</a:t>
            </a:r>
            <a:r>
              <a:rPr lang="en-US" dirty="0"/>
              <a:t>.</a:t>
            </a:r>
          </a:p>
          <a:p>
            <a:r>
              <a:rPr lang="en-US" dirty="0"/>
              <a:t>Hy het </a:t>
            </a:r>
            <a:r>
              <a:rPr lang="en-US" dirty="0" err="1"/>
              <a:t>hulle</a:t>
            </a:r>
            <a:r>
              <a:rPr lang="en-US" dirty="0"/>
              <a:t> </a:t>
            </a:r>
            <a:r>
              <a:rPr lang="en-US" dirty="0" err="1"/>
              <a:t>nader</a:t>
            </a:r>
            <a:r>
              <a:rPr lang="en-US" dirty="0"/>
              <a:t> </a:t>
            </a:r>
            <a:r>
              <a:rPr lang="en-US" dirty="0" err="1"/>
              <a:t>aan</a:t>
            </a:r>
            <a:r>
              <a:rPr lang="en-US" dirty="0"/>
              <a:t> Hom </a:t>
            </a:r>
            <a:r>
              <a:rPr lang="en-US" dirty="0" err="1"/>
              <a:t>gebring</a:t>
            </a:r>
            <a:r>
              <a:rPr lang="en-US" dirty="0"/>
              <a:t>.</a:t>
            </a:r>
          </a:p>
          <a:p>
            <a:r>
              <a:rPr lang="en-US" dirty="0"/>
              <a:t>Nou </a:t>
            </a:r>
            <a:r>
              <a:rPr lang="en-US" dirty="0" err="1"/>
              <a:t>moet</a:t>
            </a:r>
            <a:r>
              <a:rPr lang="en-US" dirty="0"/>
              <a:t> </a:t>
            </a:r>
            <a:r>
              <a:rPr lang="en-US" dirty="0" err="1"/>
              <a:t>hulle</a:t>
            </a:r>
            <a:r>
              <a:rPr lang="en-US" dirty="0"/>
              <a:t> </a:t>
            </a:r>
            <a:r>
              <a:rPr lang="en-US" dirty="0" err="1"/>
              <a:t>ander</a:t>
            </a:r>
            <a:r>
              <a:rPr lang="en-US" dirty="0"/>
              <a:t> </a:t>
            </a:r>
            <a:r>
              <a:rPr lang="en-US" dirty="0" err="1"/>
              <a:t>nader</a:t>
            </a:r>
            <a:r>
              <a:rPr lang="en-US" dirty="0"/>
              <a:t> </a:t>
            </a:r>
            <a:r>
              <a:rPr lang="en-US" dirty="0" err="1"/>
              <a:t>aan</a:t>
            </a:r>
            <a:r>
              <a:rPr lang="en-US" dirty="0"/>
              <a:t> Hom bring.</a:t>
            </a:r>
          </a:p>
          <a:p>
            <a:r>
              <a:rPr lang="en-US" dirty="0"/>
              <a:t>Hy het </a:t>
            </a:r>
            <a:r>
              <a:rPr lang="en-US" dirty="0" err="1"/>
              <a:t>nie</a:t>
            </a:r>
            <a:r>
              <a:rPr lang="en-US" dirty="0"/>
              <a:t> </a:t>
            </a:r>
            <a:r>
              <a:rPr lang="en-US" dirty="0" err="1"/>
              <a:t>gesê</a:t>
            </a:r>
            <a:r>
              <a:rPr lang="en-US" dirty="0"/>
              <a:t>, “Nou </a:t>
            </a:r>
            <a:r>
              <a:rPr lang="en-US" dirty="0" err="1"/>
              <a:t>dat</a:t>
            </a:r>
            <a:r>
              <a:rPr lang="en-US" dirty="0"/>
              <a:t> </a:t>
            </a:r>
            <a:r>
              <a:rPr lang="en-US" dirty="0" err="1"/>
              <a:t>julle</a:t>
            </a:r>
            <a:r>
              <a:rPr lang="en-US" dirty="0"/>
              <a:t> </a:t>
            </a:r>
            <a:r>
              <a:rPr lang="en-US" dirty="0" err="1"/>
              <a:t>perfek</a:t>
            </a:r>
            <a:r>
              <a:rPr lang="en-US" dirty="0"/>
              <a:t> is, </a:t>
            </a:r>
            <a:r>
              <a:rPr lang="en-US" dirty="0" err="1"/>
              <a:t>gaan</a:t>
            </a:r>
            <a:r>
              <a:rPr lang="en-US" dirty="0"/>
              <a:t> </a:t>
            </a:r>
            <a:r>
              <a:rPr lang="en-US" dirty="0" err="1"/>
              <a:t>uit</a:t>
            </a:r>
            <a:r>
              <a:rPr lang="en-US" dirty="0"/>
              <a:t>” </a:t>
            </a:r>
            <a:r>
              <a:rPr lang="en-US" dirty="0" err="1"/>
              <a:t>nie</a:t>
            </a:r>
            <a:r>
              <a:rPr lang="en-US" dirty="0"/>
              <a:t>. Hy het </a:t>
            </a:r>
            <a:r>
              <a:rPr lang="en-US" dirty="0" err="1"/>
              <a:t>hulle</a:t>
            </a:r>
            <a:r>
              <a:rPr lang="en-US" dirty="0"/>
              <a:t> </a:t>
            </a:r>
            <a:r>
              <a:rPr lang="en-US" dirty="0" err="1"/>
              <a:t>aangespreek</a:t>
            </a:r>
            <a:r>
              <a:rPr lang="en-US" dirty="0"/>
              <a:t> as </a:t>
            </a:r>
            <a:r>
              <a:rPr lang="en-US" dirty="0" err="1"/>
              <a:t>dissipels</a:t>
            </a:r>
            <a:r>
              <a:rPr lang="en-US" dirty="0"/>
              <a:t> </a:t>
            </a:r>
            <a:r>
              <a:rPr lang="en-US" dirty="0" err="1"/>
              <a:t>en</a:t>
            </a:r>
            <a:r>
              <a:rPr lang="en-US" dirty="0"/>
              <a:t> toe </a:t>
            </a:r>
            <a:r>
              <a:rPr lang="en-US" dirty="0" err="1"/>
              <a:t>gesê</a:t>
            </a:r>
            <a:r>
              <a:rPr lang="en-US" dirty="0"/>
              <a:t> </a:t>
            </a:r>
            <a:r>
              <a:rPr lang="en-US" dirty="0" err="1"/>
              <a:t>gaan</a:t>
            </a:r>
            <a:r>
              <a:rPr lang="en-US" dirty="0"/>
              <a:t> </a:t>
            </a:r>
            <a:r>
              <a:rPr lang="en-US" dirty="0" err="1"/>
              <a:t>maak</a:t>
            </a:r>
            <a:r>
              <a:rPr lang="en-US" dirty="0"/>
              <a:t> </a:t>
            </a:r>
            <a:r>
              <a:rPr lang="en-US" dirty="0" err="1"/>
              <a:t>nog</a:t>
            </a:r>
            <a:r>
              <a:rPr lang="en-US" dirty="0"/>
              <a:t>.</a:t>
            </a:r>
          </a:p>
          <a:p>
            <a:r>
              <a:rPr lang="en-US" dirty="0"/>
              <a:t>Hoe </a:t>
            </a:r>
            <a:r>
              <a:rPr lang="en-US" dirty="0" err="1"/>
              <a:t>gereeld</a:t>
            </a:r>
            <a:r>
              <a:rPr lang="en-US" dirty="0"/>
              <a:t> leer die </a:t>
            </a:r>
            <a:r>
              <a:rPr lang="en-US" dirty="0" err="1"/>
              <a:t>wêreld</a:t>
            </a:r>
            <a:r>
              <a:rPr lang="en-US" dirty="0"/>
              <a:t> </a:t>
            </a:r>
            <a:r>
              <a:rPr lang="en-US" dirty="0" err="1"/>
              <a:t>ons</a:t>
            </a:r>
            <a:r>
              <a:rPr lang="en-US" dirty="0"/>
              <a:t> </a:t>
            </a:r>
            <a:r>
              <a:rPr lang="en-US" dirty="0" err="1"/>
              <a:t>nie</a:t>
            </a:r>
            <a:r>
              <a:rPr lang="en-US" dirty="0"/>
              <a:t> </a:t>
            </a:r>
            <a:r>
              <a:rPr lang="en-US" dirty="0" err="1"/>
              <a:t>ander</a:t>
            </a:r>
            <a:r>
              <a:rPr lang="en-US" dirty="0"/>
              <a:t> </a:t>
            </a:r>
            <a:r>
              <a:rPr lang="en-US" dirty="0" err="1"/>
              <a:t>nie</a:t>
            </a:r>
            <a:r>
              <a:rPr lang="en-US" dirty="0"/>
              <a:t>.  Ons dink </a:t>
            </a:r>
            <a:r>
              <a:rPr lang="en-US" dirty="0" err="1"/>
              <a:t>ons</a:t>
            </a:r>
            <a:r>
              <a:rPr lang="en-US" dirty="0"/>
              <a:t> </a:t>
            </a:r>
            <a:r>
              <a:rPr lang="en-US" dirty="0" err="1"/>
              <a:t>moet</a:t>
            </a:r>
            <a:r>
              <a:rPr lang="en-US" dirty="0"/>
              <a:t> </a:t>
            </a:r>
            <a:r>
              <a:rPr lang="en-US" dirty="0" err="1"/>
              <a:t>eers</a:t>
            </a:r>
            <a:r>
              <a:rPr lang="en-US" dirty="0"/>
              <a:t> </a:t>
            </a:r>
            <a:r>
              <a:rPr lang="en-US" dirty="0" err="1"/>
              <a:t>perfek</a:t>
            </a:r>
            <a:r>
              <a:rPr lang="en-US" dirty="0"/>
              <a:t> wees.</a:t>
            </a:r>
          </a:p>
          <a:p>
            <a:r>
              <a:rPr lang="en-US" dirty="0"/>
              <a:t>Wie dink </a:t>
            </a:r>
            <a:r>
              <a:rPr lang="en-US" dirty="0" err="1"/>
              <a:t>jy</a:t>
            </a:r>
            <a:r>
              <a:rPr lang="en-US" dirty="0"/>
              <a:t> is </a:t>
            </a:r>
            <a:r>
              <a:rPr lang="en-US" dirty="0" err="1"/>
              <a:t>jy</a:t>
            </a:r>
            <a:r>
              <a:rPr lang="en-US" dirty="0"/>
              <a:t> om </a:t>
            </a:r>
            <a:r>
              <a:rPr lang="en-US" dirty="0" err="1"/>
              <a:t>vir</a:t>
            </a:r>
            <a:r>
              <a:rPr lang="en-US" dirty="0"/>
              <a:t> my </a:t>
            </a:r>
            <a:r>
              <a:rPr lang="en-US" dirty="0" err="1"/>
              <a:t>te</a:t>
            </a:r>
            <a:r>
              <a:rPr lang="en-US" dirty="0"/>
              <a:t> </a:t>
            </a:r>
            <a:r>
              <a:rPr lang="en-US" dirty="0" err="1"/>
              <a:t>sê</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21</a:t>
            </a:fld>
            <a:endParaRPr lang="en-GB"/>
          </a:p>
        </p:txBody>
      </p:sp>
    </p:spTree>
    <p:extLst>
      <p:ext uri="{BB962C8B-B14F-4D97-AF65-F5344CB8AC3E}">
        <p14:creationId xmlns:p14="http://schemas.microsoft.com/office/powerpoint/2010/main" val="1773104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22</a:t>
            </a:fld>
            <a:endParaRPr lang="en-GB"/>
          </a:p>
        </p:txBody>
      </p:sp>
    </p:spTree>
    <p:extLst>
      <p:ext uri="{BB962C8B-B14F-4D97-AF65-F5344CB8AC3E}">
        <p14:creationId xmlns:p14="http://schemas.microsoft.com/office/powerpoint/2010/main" val="1806133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23</a:t>
            </a:fld>
            <a:endParaRPr lang="en-GB"/>
          </a:p>
        </p:txBody>
      </p:sp>
    </p:spTree>
    <p:extLst>
      <p:ext uri="{BB962C8B-B14F-4D97-AF65-F5344CB8AC3E}">
        <p14:creationId xmlns:p14="http://schemas.microsoft.com/office/powerpoint/2010/main" val="1843925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 Most of us have the wrong image about Judas.</a:t>
            </a:r>
          </a:p>
          <a:p>
            <a:r>
              <a:rPr lang="en-US" dirty="0"/>
              <a:t>Someone sinister, sneaky, with shifty eyes, he lies all the time, he hissed a little bit when he talked and </a:t>
            </a:r>
            <a:r>
              <a:rPr lang="en-US" dirty="0" err="1"/>
              <a:t>muddered</a:t>
            </a:r>
            <a:r>
              <a:rPr lang="en-US" dirty="0"/>
              <a:t> to himself under his breath.</a:t>
            </a:r>
          </a:p>
          <a:p>
            <a:endParaRPr lang="en-US" dirty="0"/>
          </a:p>
          <a:p>
            <a:r>
              <a:rPr lang="en-US" dirty="0"/>
              <a:t>The reality is that Judas was nothing like that.  He was a very respected person, even one of the most trusted of the disciples.  Now if your mind blows now and you </a:t>
            </a:r>
            <a:r>
              <a:rPr lang="en-US" dirty="0" err="1"/>
              <a:t>cn’t</a:t>
            </a:r>
            <a:r>
              <a:rPr lang="en-US" dirty="0"/>
              <a:t> believe that the person who betrayed Jesus was actually trusted, then just think about this.  From 2 people who followed Jesus everywhere, he was the one elected by his pears to be in charge of the purse.  Who in your group of 5 would you give the purse to?  He was entrusted by those around him.  Also think of when Jesus said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24</a:t>
            </a:fld>
            <a:endParaRPr lang="en-GB"/>
          </a:p>
        </p:txBody>
      </p:sp>
    </p:spTree>
    <p:extLst>
      <p:ext uri="{BB962C8B-B14F-4D97-AF65-F5344CB8AC3E}">
        <p14:creationId xmlns:p14="http://schemas.microsoft.com/office/powerpoint/2010/main" val="153828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Storie</a:t>
            </a:r>
            <a:r>
              <a:rPr lang="en-GB" dirty="0"/>
              <a:t> van sport </a:t>
            </a:r>
            <a:r>
              <a:rPr lang="en-GB" dirty="0" err="1"/>
              <a:t>sterre</a:t>
            </a:r>
            <a:r>
              <a:rPr lang="en-GB" dirty="0"/>
              <a:t> wat </a:t>
            </a:r>
            <a:r>
              <a:rPr lang="en-GB" dirty="0" err="1"/>
              <a:t>alhoewel</a:t>
            </a:r>
            <a:r>
              <a:rPr lang="en-GB" dirty="0"/>
              <a:t> </a:t>
            </a:r>
            <a:r>
              <a:rPr lang="en-GB" dirty="0" err="1"/>
              <a:t>hulle</a:t>
            </a:r>
            <a:r>
              <a:rPr lang="en-GB" dirty="0"/>
              <a:t> die </a:t>
            </a:r>
            <a:r>
              <a:rPr lang="en-GB" dirty="0" err="1"/>
              <a:t>beste</a:t>
            </a:r>
            <a:r>
              <a:rPr lang="en-GB" dirty="0"/>
              <a:t> is </a:t>
            </a:r>
            <a:r>
              <a:rPr lang="en-GB" dirty="0" err="1"/>
              <a:t>gedissipel</a:t>
            </a:r>
            <a:r>
              <a:rPr lang="en-GB" dirty="0"/>
              <a:t> word </a:t>
            </a:r>
            <a:r>
              <a:rPr lang="en-GB" dirty="0" err="1"/>
              <a:t>deur</a:t>
            </a:r>
            <a:r>
              <a:rPr lang="en-GB" dirty="0"/>
              <a:t> </a:t>
            </a:r>
            <a:r>
              <a:rPr lang="en-GB" dirty="0" err="1"/>
              <a:t>ander</a:t>
            </a:r>
            <a:r>
              <a:rPr lang="en-GB" dirty="0"/>
              <a:t> wat </a:t>
            </a:r>
            <a:r>
              <a:rPr lang="en-GB" dirty="0" err="1"/>
              <a:t>hulle</a:t>
            </a:r>
            <a:r>
              <a:rPr lang="en-GB" dirty="0"/>
              <a:t> </a:t>
            </a:r>
            <a:r>
              <a:rPr lang="en-GB" dirty="0" err="1"/>
              <a:t>kan</a:t>
            </a:r>
            <a:r>
              <a:rPr lang="en-GB" dirty="0"/>
              <a:t> help </a:t>
            </a:r>
            <a:r>
              <a:rPr lang="en-GB" dirty="0" err="1"/>
              <a:t>groei</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25</a:t>
            </a:fld>
            <a:endParaRPr lang="en-GB"/>
          </a:p>
        </p:txBody>
      </p:sp>
    </p:spTree>
    <p:extLst>
      <p:ext uri="{BB962C8B-B14F-4D97-AF65-F5344CB8AC3E}">
        <p14:creationId xmlns:p14="http://schemas.microsoft.com/office/powerpoint/2010/main" val="2087070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Sport </a:t>
            </a:r>
            <a:r>
              <a:rPr lang="en-GB" dirty="0" err="1"/>
              <a:t>mense</a:t>
            </a:r>
            <a:r>
              <a:rPr lang="en-GB" dirty="0"/>
              <a:t> wat die heel </a:t>
            </a:r>
            <a:r>
              <a:rPr lang="en-GB" dirty="0" err="1"/>
              <a:t>beste</a:t>
            </a:r>
            <a:r>
              <a:rPr lang="en-GB" dirty="0"/>
              <a:t> is.</a:t>
            </a:r>
          </a:p>
          <a:p>
            <a:r>
              <a:rPr lang="en-GB" dirty="0"/>
              <a:t>Wie </a:t>
            </a:r>
            <a:r>
              <a:rPr lang="en-GB" dirty="0" err="1"/>
              <a:t>gaan</a:t>
            </a:r>
            <a:r>
              <a:rPr lang="en-GB" dirty="0"/>
              <a:t> </a:t>
            </a:r>
            <a:r>
              <a:rPr lang="en-GB" dirty="0" err="1"/>
              <a:t>anders</a:t>
            </a:r>
            <a:r>
              <a:rPr lang="en-GB" dirty="0"/>
              <a:t> die </a:t>
            </a:r>
            <a:r>
              <a:rPr lang="en-GB" dirty="0" err="1"/>
              <a:t>hoog</a:t>
            </a:r>
            <a:r>
              <a:rPr lang="en-GB" dirty="0"/>
              <a:t> </a:t>
            </a:r>
            <a:r>
              <a:rPr lang="en-GB" dirty="0" err="1"/>
              <a:t>geagdes</a:t>
            </a:r>
            <a:r>
              <a:rPr lang="en-GB" dirty="0"/>
              <a:t> </a:t>
            </a:r>
            <a:r>
              <a:rPr lang="en-GB" dirty="0" err="1"/>
              <a:t>dissipel</a:t>
            </a:r>
            <a:r>
              <a:rPr lang="en-GB" dirty="0"/>
              <a:t>?  Dis </a:t>
            </a:r>
            <a:r>
              <a:rPr lang="en-GB" dirty="0" err="1"/>
              <a:t>ons</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26</a:t>
            </a:fld>
            <a:endParaRPr lang="en-GB"/>
          </a:p>
        </p:txBody>
      </p:sp>
    </p:spTree>
    <p:extLst>
      <p:ext uri="{BB962C8B-B14F-4D97-AF65-F5344CB8AC3E}">
        <p14:creationId xmlns:p14="http://schemas.microsoft.com/office/powerpoint/2010/main" val="2467423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Hier</a:t>
            </a:r>
            <a:r>
              <a:rPr lang="en-GB" dirty="0"/>
              <a:t> </a:t>
            </a:r>
            <a:r>
              <a:rPr lang="en-GB" dirty="0" err="1"/>
              <a:t>kry</a:t>
            </a:r>
            <a:r>
              <a:rPr lang="en-GB" dirty="0"/>
              <a:t> </a:t>
            </a:r>
            <a:r>
              <a:rPr lang="en-GB" dirty="0" err="1"/>
              <a:t>ons</a:t>
            </a:r>
            <a:r>
              <a:rPr lang="en-GB" dirty="0"/>
              <a:t> </a:t>
            </a:r>
            <a:r>
              <a:rPr lang="en-GB" dirty="0" err="1"/>
              <a:t>ons</a:t>
            </a:r>
            <a:r>
              <a:rPr lang="en-GB" dirty="0"/>
              <a:t> </a:t>
            </a:r>
            <a:r>
              <a:rPr lang="en-GB" dirty="0" err="1"/>
              <a:t>kriteria</a:t>
            </a:r>
            <a:r>
              <a:rPr lang="en-GB" dirty="0"/>
              <a:t>, </a:t>
            </a:r>
            <a:r>
              <a:rPr lang="en-GB" dirty="0" err="1"/>
              <a:t>ons</a:t>
            </a:r>
            <a:r>
              <a:rPr lang="en-GB" dirty="0"/>
              <a:t> is </a:t>
            </a:r>
            <a:r>
              <a:rPr lang="en-GB" dirty="0" err="1"/>
              <a:t>nie</a:t>
            </a:r>
            <a:r>
              <a:rPr lang="en-GB" dirty="0"/>
              <a:t> </a:t>
            </a:r>
            <a:r>
              <a:rPr lang="en-GB" dirty="0" err="1"/>
              <a:t>beperk</a:t>
            </a:r>
            <a:r>
              <a:rPr lang="en-GB" dirty="0"/>
              <a:t> </a:t>
            </a:r>
            <a:r>
              <a:rPr lang="en-GB" dirty="0" err="1"/>
              <a:t>oor</a:t>
            </a:r>
            <a:r>
              <a:rPr lang="en-GB" dirty="0"/>
              <a:t> </a:t>
            </a:r>
            <a:r>
              <a:rPr lang="en-GB" dirty="0" err="1"/>
              <a:t>wie</a:t>
            </a:r>
            <a:r>
              <a:rPr lang="en-GB" dirty="0"/>
              <a:t> </a:t>
            </a:r>
            <a:r>
              <a:rPr lang="en-GB" dirty="0" err="1"/>
              <a:t>ons</a:t>
            </a:r>
            <a:r>
              <a:rPr lang="en-GB" dirty="0"/>
              <a:t> leer </a:t>
            </a:r>
            <a:r>
              <a:rPr lang="en-GB" dirty="0" err="1"/>
              <a:t>nie</a:t>
            </a:r>
            <a:r>
              <a:rPr lang="en-GB" dirty="0"/>
              <a:t>, </a:t>
            </a:r>
            <a:r>
              <a:rPr lang="en-GB" dirty="0" err="1"/>
              <a:t>ons</a:t>
            </a:r>
            <a:r>
              <a:rPr lang="en-GB" dirty="0"/>
              <a:t> is </a:t>
            </a:r>
            <a:r>
              <a:rPr lang="en-GB" dirty="0" err="1"/>
              <a:t>wel</a:t>
            </a:r>
            <a:r>
              <a:rPr lang="en-GB" dirty="0"/>
              <a:t> </a:t>
            </a:r>
            <a:r>
              <a:rPr lang="en-GB" dirty="0" err="1"/>
              <a:t>gelei</a:t>
            </a:r>
            <a:r>
              <a:rPr lang="en-GB" dirty="0"/>
              <a:t> in wat </a:t>
            </a:r>
            <a:r>
              <a:rPr lang="en-GB" dirty="0" err="1"/>
              <a:t>ons</a:t>
            </a:r>
            <a:r>
              <a:rPr lang="en-GB" dirty="0"/>
              <a:t> leer.</a:t>
            </a:r>
          </a:p>
        </p:txBody>
      </p:sp>
      <p:sp>
        <p:nvSpPr>
          <p:cNvPr id="4" name="Slide Number Placeholder 3"/>
          <p:cNvSpPr>
            <a:spLocks noGrp="1"/>
          </p:cNvSpPr>
          <p:nvPr>
            <p:ph type="sldNum" sz="quarter" idx="5"/>
          </p:nvPr>
        </p:nvSpPr>
        <p:spPr/>
        <p:txBody>
          <a:bodyPr/>
          <a:lstStyle/>
          <a:p>
            <a:fld id="{51108B90-61D0-42E6-B169-113698FD4ED0}" type="slidenum">
              <a:rPr lang="en-GB" smtClean="0"/>
              <a:t>27</a:t>
            </a:fld>
            <a:endParaRPr lang="en-GB"/>
          </a:p>
        </p:txBody>
      </p:sp>
    </p:spTree>
    <p:extLst>
      <p:ext uri="{BB962C8B-B14F-4D97-AF65-F5344CB8AC3E}">
        <p14:creationId xmlns:p14="http://schemas.microsoft.com/office/powerpoint/2010/main" val="974818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28</a:t>
            </a:fld>
            <a:endParaRPr lang="en-GB"/>
          </a:p>
        </p:txBody>
      </p:sp>
    </p:spTree>
    <p:extLst>
      <p:ext uri="{BB962C8B-B14F-4D97-AF65-F5344CB8AC3E}">
        <p14:creationId xmlns:p14="http://schemas.microsoft.com/office/powerpoint/2010/main" val="271052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29</a:t>
            </a:fld>
            <a:endParaRPr lang="en-GB"/>
          </a:p>
        </p:txBody>
      </p:sp>
    </p:spTree>
    <p:extLst>
      <p:ext uri="{BB962C8B-B14F-4D97-AF65-F5344CB8AC3E}">
        <p14:creationId xmlns:p14="http://schemas.microsoft.com/office/powerpoint/2010/main" val="133007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Today is going to be practical.  Is that fine?  Will you answer the questions?</a:t>
            </a:r>
          </a:p>
          <a:p>
            <a:endParaRPr lang="en-ZA" dirty="0"/>
          </a:p>
          <a:p>
            <a:r>
              <a:rPr lang="en-ZA" dirty="0"/>
              <a:t>If you were not here for the first  sermons of this series, don’t stress, I am going to catch you up quickly, you an also get these  sermons from the Shofar website.  They were on 12 Nov and 18 Feb.   If you were here, then also don’t worry, we are swiftly going to move over into the Easter leg of this series.</a:t>
            </a:r>
          </a:p>
          <a:p>
            <a:endParaRPr lang="en-ZA" dirty="0"/>
          </a:p>
          <a:p>
            <a:r>
              <a:rPr lang="en-ZA" dirty="0"/>
              <a:t>What is very important today is to note a couple of things which this sermon is not focussing on.</a:t>
            </a:r>
          </a:p>
          <a:p>
            <a:r>
              <a:rPr lang="en-ZA" dirty="0"/>
              <a:t>Prophecies – This story is full of prophecies being fulfilled and one can easily do a sermon about that.  So if at some stage you think hey but what about the prophecy, know that it is there, but what God wants us to focus on in the next 30min is another </a:t>
            </a:r>
            <a:r>
              <a:rPr lang="en-ZA" dirty="0" err="1"/>
              <a:t>mesasage</a:t>
            </a:r>
            <a:r>
              <a:rPr lang="en-ZA" dirty="0"/>
              <a:t>.</a:t>
            </a:r>
          </a:p>
          <a:p>
            <a:endParaRPr lang="en-ZA" dirty="0"/>
          </a:p>
          <a:p>
            <a:r>
              <a:rPr lang="en-ZA" dirty="0"/>
              <a:t>Also.  The main message from Pass over stays the death and resurrection of Jesus to </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a:t>
            </a:fld>
            <a:endParaRPr lang="en-GB"/>
          </a:p>
        </p:txBody>
      </p:sp>
    </p:spTree>
    <p:extLst>
      <p:ext uri="{BB962C8B-B14F-4D97-AF65-F5344CB8AC3E}">
        <p14:creationId xmlns:p14="http://schemas.microsoft.com/office/powerpoint/2010/main" val="1716879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30</a:t>
            </a:fld>
            <a:endParaRPr lang="en-GB"/>
          </a:p>
        </p:txBody>
      </p:sp>
    </p:spTree>
    <p:extLst>
      <p:ext uri="{BB962C8B-B14F-4D97-AF65-F5344CB8AC3E}">
        <p14:creationId xmlns:p14="http://schemas.microsoft.com/office/powerpoint/2010/main" val="1819794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what this verse says, we must first understand what it does not say. </a:t>
            </a:r>
          </a:p>
          <a:p>
            <a:endParaRPr lang="en-US" dirty="0"/>
          </a:p>
          <a:p>
            <a:r>
              <a:rPr lang="en-US" dirty="0"/>
              <a:t>The context this is usually used in is in small groups or on outreaches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31</a:t>
            </a:fld>
            <a:endParaRPr lang="en-GB"/>
          </a:p>
        </p:txBody>
      </p:sp>
    </p:spTree>
    <p:extLst>
      <p:ext uri="{BB962C8B-B14F-4D97-AF65-F5344CB8AC3E}">
        <p14:creationId xmlns:p14="http://schemas.microsoft.com/office/powerpoint/2010/main" val="119495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4</a:t>
            </a:fld>
            <a:endParaRPr lang="en-GB"/>
          </a:p>
        </p:txBody>
      </p:sp>
    </p:spTree>
    <p:extLst>
      <p:ext uri="{BB962C8B-B14F-4D97-AF65-F5344CB8AC3E}">
        <p14:creationId xmlns:p14="http://schemas.microsoft.com/office/powerpoint/2010/main" val="80604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5</a:t>
            </a:fld>
            <a:endParaRPr lang="en-GB"/>
          </a:p>
        </p:txBody>
      </p:sp>
    </p:spTree>
    <p:extLst>
      <p:ext uri="{BB962C8B-B14F-4D97-AF65-F5344CB8AC3E}">
        <p14:creationId xmlns:p14="http://schemas.microsoft.com/office/powerpoint/2010/main" val="156065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6</a:t>
            </a:fld>
            <a:endParaRPr lang="en-GB"/>
          </a:p>
        </p:txBody>
      </p:sp>
    </p:spTree>
    <p:extLst>
      <p:ext uri="{BB962C8B-B14F-4D97-AF65-F5344CB8AC3E}">
        <p14:creationId xmlns:p14="http://schemas.microsoft.com/office/powerpoint/2010/main" val="209610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7</a:t>
            </a:fld>
            <a:endParaRPr lang="en-GB"/>
          </a:p>
        </p:txBody>
      </p:sp>
    </p:spTree>
    <p:extLst>
      <p:ext uri="{BB962C8B-B14F-4D97-AF65-F5344CB8AC3E}">
        <p14:creationId xmlns:p14="http://schemas.microsoft.com/office/powerpoint/2010/main" val="235082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8</a:t>
            </a:fld>
            <a:endParaRPr lang="en-GB"/>
          </a:p>
        </p:txBody>
      </p:sp>
    </p:spTree>
    <p:extLst>
      <p:ext uri="{BB962C8B-B14F-4D97-AF65-F5344CB8AC3E}">
        <p14:creationId xmlns:p14="http://schemas.microsoft.com/office/powerpoint/2010/main" val="232700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08B90-61D0-42E6-B169-113698FD4ED0}" type="slidenum">
              <a:rPr lang="en-GB" smtClean="0"/>
              <a:t>9</a:t>
            </a:fld>
            <a:endParaRPr lang="en-GB"/>
          </a:p>
        </p:txBody>
      </p:sp>
    </p:spTree>
    <p:extLst>
      <p:ext uri="{BB962C8B-B14F-4D97-AF65-F5344CB8AC3E}">
        <p14:creationId xmlns:p14="http://schemas.microsoft.com/office/powerpoint/2010/main" val="47978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53" y="1596769"/>
            <a:ext cx="10373995" cy="3396803"/>
          </a:xfrm>
        </p:spPr>
        <p:txBody>
          <a:bodyPr anchor="b"/>
          <a:lstStyle>
            <a:lvl1pPr algn="ctr">
              <a:defRPr sz="8008"/>
            </a:lvl1pPr>
          </a:lstStyle>
          <a:p>
            <a:r>
              <a:rPr lang="en-US"/>
              <a:t>Click to edit Master title style</a:t>
            </a:r>
            <a:endParaRPr lang="en-US" dirty="0"/>
          </a:p>
        </p:txBody>
      </p:sp>
      <p:sp>
        <p:nvSpPr>
          <p:cNvPr id="3" name="Subtitle 2"/>
          <p:cNvSpPr>
            <a:spLocks noGrp="1"/>
          </p:cNvSpPr>
          <p:nvPr>
            <p:ph type="subTitle" idx="1"/>
          </p:nvPr>
        </p:nvSpPr>
        <p:spPr>
          <a:xfrm>
            <a:off x="1525588" y="5124566"/>
            <a:ext cx="9153525" cy="2355628"/>
          </a:xfrm>
        </p:spPr>
        <p:txBody>
          <a:bodyPr/>
          <a:lstStyle>
            <a:lvl1pPr marL="0" indent="0" algn="ctr">
              <a:buNone/>
              <a:defRPr sz="3203"/>
            </a:lvl1pPr>
            <a:lvl2pPr marL="610225" indent="0" algn="ctr">
              <a:buNone/>
              <a:defRPr sz="2669"/>
            </a:lvl2pPr>
            <a:lvl3pPr marL="1220450" indent="0" algn="ctr">
              <a:buNone/>
              <a:defRPr sz="2402"/>
            </a:lvl3pPr>
            <a:lvl4pPr marL="1830675" indent="0" algn="ctr">
              <a:buNone/>
              <a:defRPr sz="2136"/>
            </a:lvl4pPr>
            <a:lvl5pPr marL="2440899" indent="0" algn="ctr">
              <a:buNone/>
              <a:defRPr sz="2136"/>
            </a:lvl5pPr>
            <a:lvl6pPr marL="3051124" indent="0" algn="ctr">
              <a:buNone/>
              <a:defRPr sz="2136"/>
            </a:lvl6pPr>
            <a:lvl7pPr marL="3661349" indent="0" algn="ctr">
              <a:buNone/>
              <a:defRPr sz="2136"/>
            </a:lvl7pPr>
            <a:lvl8pPr marL="4271574" indent="0" algn="ctr">
              <a:buNone/>
              <a:defRPr sz="2136"/>
            </a:lvl8pPr>
            <a:lvl9pPr marL="4881799" indent="0" algn="ctr">
              <a:buNone/>
              <a:defRPr sz="21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749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196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89" y="519458"/>
            <a:ext cx="2631638" cy="82684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9074" y="519458"/>
            <a:ext cx="7742357" cy="82684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199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1CB51B-A7C5-5D49-8FCE-BFE8CE951999}"/>
              </a:ext>
            </a:extLst>
          </p:cNvPr>
          <p:cNvPicPr>
            <a:picLocks noChangeAspect="1"/>
          </p:cNvPicPr>
          <p:nvPr userDrawn="1"/>
        </p:nvPicPr>
        <p:blipFill>
          <a:blip r:embed="rId2"/>
          <a:stretch>
            <a:fillRect/>
          </a:stretch>
        </p:blipFill>
        <p:spPr>
          <a:xfrm>
            <a:off x="10889532" y="7209134"/>
            <a:ext cx="1093267" cy="2258513"/>
          </a:xfrm>
          <a:prstGeom prst="rect">
            <a:avLst/>
          </a:prstGeom>
        </p:spPr>
      </p:pic>
    </p:spTree>
    <p:extLst>
      <p:ext uri="{BB962C8B-B14F-4D97-AF65-F5344CB8AC3E}">
        <p14:creationId xmlns:p14="http://schemas.microsoft.com/office/powerpoint/2010/main" val="382956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82961-4074-794A-B89C-940583B8296E}"/>
              </a:ext>
            </a:extLst>
          </p:cNvPr>
          <p:cNvPicPr>
            <a:picLocks noChangeAspect="1"/>
          </p:cNvPicPr>
          <p:nvPr userDrawn="1"/>
        </p:nvPicPr>
        <p:blipFill>
          <a:blip r:embed="rId2"/>
          <a:stretch>
            <a:fillRect/>
          </a:stretch>
        </p:blipFill>
        <p:spPr>
          <a:xfrm>
            <a:off x="4499062" y="1166834"/>
            <a:ext cx="3542183" cy="7317580"/>
          </a:xfrm>
          <a:prstGeom prst="rect">
            <a:avLst/>
          </a:prstGeom>
        </p:spPr>
      </p:pic>
    </p:spTree>
    <p:extLst>
      <p:ext uri="{BB962C8B-B14F-4D97-AF65-F5344CB8AC3E}">
        <p14:creationId xmlns:p14="http://schemas.microsoft.com/office/powerpoint/2010/main" val="20206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9147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717" y="2432421"/>
            <a:ext cx="10526554" cy="4058547"/>
          </a:xfrm>
        </p:spPr>
        <p:txBody>
          <a:bodyPr anchor="b"/>
          <a:lstStyle>
            <a:lvl1pPr>
              <a:defRPr sz="8008"/>
            </a:lvl1pPr>
          </a:lstStyle>
          <a:p>
            <a:r>
              <a:rPr lang="en-US"/>
              <a:t>Click to edit Master title style</a:t>
            </a:r>
            <a:endParaRPr lang="en-US" dirty="0"/>
          </a:p>
        </p:txBody>
      </p:sp>
      <p:sp>
        <p:nvSpPr>
          <p:cNvPr id="3" name="Text Placeholder 2"/>
          <p:cNvSpPr>
            <a:spLocks noGrp="1"/>
          </p:cNvSpPr>
          <p:nvPr>
            <p:ph type="body" idx="1"/>
          </p:nvPr>
        </p:nvSpPr>
        <p:spPr>
          <a:xfrm>
            <a:off x="832717" y="6529363"/>
            <a:ext cx="10526554" cy="2134294"/>
          </a:xfrm>
        </p:spPr>
        <p:txBody>
          <a:bodyPr/>
          <a:lstStyle>
            <a:lvl1pPr marL="0" indent="0">
              <a:buNone/>
              <a:defRPr sz="3203">
                <a:solidFill>
                  <a:schemeClr val="tx1"/>
                </a:solidFill>
              </a:defRPr>
            </a:lvl1pPr>
            <a:lvl2pPr marL="610225" indent="0">
              <a:buNone/>
              <a:defRPr sz="2669">
                <a:solidFill>
                  <a:schemeClr val="tx1">
                    <a:tint val="75000"/>
                  </a:schemeClr>
                </a:solidFill>
              </a:defRPr>
            </a:lvl2pPr>
            <a:lvl3pPr marL="1220450" indent="0">
              <a:buNone/>
              <a:defRPr sz="2402">
                <a:solidFill>
                  <a:schemeClr val="tx1">
                    <a:tint val="75000"/>
                  </a:schemeClr>
                </a:solidFill>
              </a:defRPr>
            </a:lvl3pPr>
            <a:lvl4pPr marL="1830675" indent="0">
              <a:buNone/>
              <a:defRPr sz="2136">
                <a:solidFill>
                  <a:schemeClr val="tx1">
                    <a:tint val="75000"/>
                  </a:schemeClr>
                </a:solidFill>
              </a:defRPr>
            </a:lvl4pPr>
            <a:lvl5pPr marL="2440899" indent="0">
              <a:buNone/>
              <a:defRPr sz="2136">
                <a:solidFill>
                  <a:schemeClr val="tx1">
                    <a:tint val="75000"/>
                  </a:schemeClr>
                </a:solidFill>
              </a:defRPr>
            </a:lvl5pPr>
            <a:lvl6pPr marL="3051124" indent="0">
              <a:buNone/>
              <a:defRPr sz="2136">
                <a:solidFill>
                  <a:schemeClr val="tx1">
                    <a:tint val="75000"/>
                  </a:schemeClr>
                </a:solidFill>
              </a:defRPr>
            </a:lvl6pPr>
            <a:lvl7pPr marL="3661349" indent="0">
              <a:buNone/>
              <a:defRPr sz="2136">
                <a:solidFill>
                  <a:schemeClr val="tx1">
                    <a:tint val="75000"/>
                  </a:schemeClr>
                </a:solidFill>
              </a:defRPr>
            </a:lvl7pPr>
            <a:lvl8pPr marL="4271574" indent="0">
              <a:buNone/>
              <a:defRPr sz="2136">
                <a:solidFill>
                  <a:schemeClr val="tx1">
                    <a:tint val="75000"/>
                  </a:schemeClr>
                </a:solidFill>
              </a:defRPr>
            </a:lvl8pPr>
            <a:lvl9pPr marL="4881799" indent="0">
              <a:buNone/>
              <a:defRPr sz="213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3000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9073"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8629"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104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663" y="519460"/>
            <a:ext cx="10526554" cy="18858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664" y="2391766"/>
            <a:ext cx="5163159"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4" name="Content Placeholder 3"/>
          <p:cNvSpPr>
            <a:spLocks noGrp="1"/>
          </p:cNvSpPr>
          <p:nvPr>
            <p:ph sz="half" idx="2"/>
          </p:nvPr>
        </p:nvSpPr>
        <p:spPr>
          <a:xfrm>
            <a:off x="840664" y="3563933"/>
            <a:ext cx="5163159"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8630" y="2391766"/>
            <a:ext cx="5188587"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6" name="Content Placeholder 5"/>
          <p:cNvSpPr>
            <a:spLocks noGrp="1"/>
          </p:cNvSpPr>
          <p:nvPr>
            <p:ph sz="quarter" idx="4"/>
          </p:nvPr>
        </p:nvSpPr>
        <p:spPr>
          <a:xfrm>
            <a:off x="6178630" y="3563933"/>
            <a:ext cx="5188587"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77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1445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1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Content Placeholder 2"/>
          <p:cNvSpPr>
            <a:spLocks noGrp="1"/>
          </p:cNvSpPr>
          <p:nvPr>
            <p:ph idx="1"/>
          </p:nvPr>
        </p:nvSpPr>
        <p:spPr>
          <a:xfrm>
            <a:off x="5188587" y="1404797"/>
            <a:ext cx="6178629" cy="6933634"/>
          </a:xfrm>
        </p:spPr>
        <p:txBody>
          <a:bodyPr/>
          <a:lstStyle>
            <a:lvl1pPr>
              <a:defRPr sz="4271"/>
            </a:lvl1pPr>
            <a:lvl2pPr>
              <a:defRPr sz="3737"/>
            </a:lvl2pPr>
            <a:lvl3pPr>
              <a:defRPr sz="3203"/>
            </a:lvl3pPr>
            <a:lvl4pPr>
              <a:defRPr sz="2669"/>
            </a:lvl4pPr>
            <a:lvl5pPr>
              <a:defRPr sz="2669"/>
            </a:lvl5pPr>
            <a:lvl6pPr>
              <a:defRPr sz="2669"/>
            </a:lvl6pPr>
            <a:lvl7pPr>
              <a:defRPr sz="2669"/>
            </a:lvl7pPr>
            <a:lvl8pPr>
              <a:defRPr sz="2669"/>
            </a:lvl8pPr>
            <a:lvl9pPr>
              <a:defRPr sz="266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613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8587" y="1404797"/>
            <a:ext cx="6178629" cy="6933634"/>
          </a:xfrm>
        </p:spPr>
        <p:txBody>
          <a:bodyPr anchor="t"/>
          <a:lstStyle>
            <a:lvl1pPr marL="0" indent="0">
              <a:buNone/>
              <a:defRPr sz="4271"/>
            </a:lvl1pPr>
            <a:lvl2pPr marL="610225" indent="0">
              <a:buNone/>
              <a:defRPr sz="3737"/>
            </a:lvl2pPr>
            <a:lvl3pPr marL="1220450" indent="0">
              <a:buNone/>
              <a:defRPr sz="3203"/>
            </a:lvl3pPr>
            <a:lvl4pPr marL="1830675" indent="0">
              <a:buNone/>
              <a:defRPr sz="2669"/>
            </a:lvl4pPr>
            <a:lvl5pPr marL="2440899" indent="0">
              <a:buNone/>
              <a:defRPr sz="2669"/>
            </a:lvl5pPr>
            <a:lvl6pPr marL="3051124" indent="0">
              <a:buNone/>
              <a:defRPr sz="2669"/>
            </a:lvl6pPr>
            <a:lvl7pPr marL="3661349" indent="0">
              <a:buNone/>
              <a:defRPr sz="2669"/>
            </a:lvl7pPr>
            <a:lvl8pPr marL="4271574" indent="0">
              <a:buNone/>
              <a:defRPr sz="2669"/>
            </a:lvl8pPr>
            <a:lvl9pPr marL="4881799" indent="0">
              <a:buNone/>
              <a:defRPr sz="2669"/>
            </a:lvl9pPr>
          </a:lstStyle>
          <a:p>
            <a:r>
              <a:rPr lang="en-US"/>
              <a:t>Click icon to add picture</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61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519460"/>
            <a:ext cx="10526554" cy="18858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073" y="2597290"/>
            <a:ext cx="10526554" cy="6190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9073" y="9043087"/>
            <a:ext cx="2746058" cy="519458"/>
          </a:xfrm>
          <a:prstGeom prst="rect">
            <a:avLst/>
          </a:prstGeom>
        </p:spPr>
        <p:txBody>
          <a:bodyPr vert="horz" lIns="91440" tIns="45720" rIns="91440" bIns="45720" rtlCol="0" anchor="ctr"/>
          <a:lstStyle>
            <a:lvl1pPr algn="l">
              <a:defRPr sz="1602">
                <a:solidFill>
                  <a:schemeClr val="tx1">
                    <a:tint val="75000"/>
                  </a:schemeClr>
                </a:solidFill>
              </a:defRPr>
            </a:lvl1pPr>
          </a:lstStyle>
          <a:p>
            <a:fld id="{C764DE79-268F-4C1A-8933-263129D2AF90}" type="datetimeFigureOut">
              <a:rPr lang="en-US" smtClean="0"/>
              <a:t>11/3/2024</a:t>
            </a:fld>
            <a:endParaRPr lang="en-US" dirty="0"/>
          </a:p>
        </p:txBody>
      </p:sp>
      <p:sp>
        <p:nvSpPr>
          <p:cNvPr id="5" name="Footer Placeholder 4"/>
          <p:cNvSpPr>
            <a:spLocks noGrp="1"/>
          </p:cNvSpPr>
          <p:nvPr>
            <p:ph type="ftr" sz="quarter" idx="3"/>
          </p:nvPr>
        </p:nvSpPr>
        <p:spPr>
          <a:xfrm>
            <a:off x="4042807" y="9043087"/>
            <a:ext cx="4119086" cy="519458"/>
          </a:xfrm>
          <a:prstGeom prst="rect">
            <a:avLst/>
          </a:prstGeom>
        </p:spPr>
        <p:txBody>
          <a:bodyPr vert="horz" lIns="91440" tIns="45720" rIns="91440" bIns="45720" rtlCol="0" anchor="ctr"/>
          <a:lstStyle>
            <a:lvl1pPr algn="ctr">
              <a:defRPr sz="160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9569" y="9043087"/>
            <a:ext cx="2746058" cy="519458"/>
          </a:xfrm>
          <a:prstGeom prst="rect">
            <a:avLst/>
          </a:prstGeom>
        </p:spPr>
        <p:txBody>
          <a:bodyPr vert="horz" lIns="91440" tIns="45720" rIns="91440" bIns="45720" rtlCol="0" anchor="ctr"/>
          <a:lstStyle>
            <a:lvl1pPr algn="r">
              <a:defRPr sz="1602">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6023FF85-D7F5-5246-8ED9-183B106FD8E7}"/>
              </a:ext>
            </a:extLst>
          </p:cNvPr>
          <p:cNvPicPr>
            <a:picLocks noChangeAspect="1"/>
          </p:cNvPicPr>
          <p:nvPr userDrawn="1"/>
        </p:nvPicPr>
        <p:blipFill>
          <a:blip r:embed="rId16"/>
          <a:stretch>
            <a:fillRect/>
          </a:stretch>
        </p:blipFill>
        <p:spPr>
          <a:xfrm>
            <a:off x="0" y="0"/>
            <a:ext cx="12204700" cy="9756775"/>
          </a:xfrm>
          <a:prstGeom prst="rect">
            <a:avLst/>
          </a:prstGeom>
        </p:spPr>
      </p:pic>
      <p:sp>
        <p:nvSpPr>
          <p:cNvPr id="8" name="Rectangle 7">
            <a:extLst>
              <a:ext uri="{FF2B5EF4-FFF2-40B4-BE49-F238E27FC236}">
                <a16:creationId xmlns:a16="http://schemas.microsoft.com/office/drawing/2014/main" id="{88877441-0775-A34C-ACE7-565FF08EB96D}"/>
              </a:ext>
            </a:extLst>
          </p:cNvPr>
          <p:cNvSpPr/>
          <p:nvPr userDrawn="1"/>
        </p:nvSpPr>
        <p:spPr>
          <a:xfrm>
            <a:off x="2" y="-202166"/>
            <a:ext cx="12518065" cy="10161109"/>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35" tIns="45768" rIns="91535" bIns="45768" numCol="1" spcCol="0" rtlCol="0" fromWordArt="0" anchor="ctr" anchorCtr="0" forceAA="0" compatLnSpc="1">
            <a:prstTxWarp prst="textNoShape">
              <a:avLst/>
            </a:prstTxWarp>
            <a:noAutofit/>
          </a:bodyPr>
          <a:lstStyle/>
          <a:p>
            <a:pPr algn="ctr"/>
            <a:endParaRPr lang="en-US" sz="1802" dirty="0"/>
          </a:p>
        </p:txBody>
      </p:sp>
    </p:spTree>
    <p:extLst>
      <p:ext uri="{BB962C8B-B14F-4D97-AF65-F5344CB8AC3E}">
        <p14:creationId xmlns:p14="http://schemas.microsoft.com/office/powerpoint/2010/main" val="11756437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50" r:id="rId13"/>
  </p:sldLayoutIdLst>
  <p:txStyles>
    <p:titleStyle>
      <a:lvl1pPr algn="l" defTabSz="1220450" rtl="0" eaLnBrk="1" latinLnBrk="0" hangingPunct="1">
        <a:lnSpc>
          <a:spcPct val="90000"/>
        </a:lnSpc>
        <a:spcBef>
          <a:spcPct val="0"/>
        </a:spcBef>
        <a:buNone/>
        <a:defRPr sz="5873" kern="1200">
          <a:solidFill>
            <a:schemeClr val="tx1"/>
          </a:solidFill>
          <a:latin typeface="+mj-lt"/>
          <a:ea typeface="+mj-ea"/>
          <a:cs typeface="+mj-cs"/>
        </a:defRPr>
      </a:lvl1pPr>
    </p:titleStyle>
    <p:bodyStyle>
      <a:lvl1pPr marL="305112" indent="-305112" algn="l" defTabSz="1220450" rtl="0" eaLnBrk="1" latinLnBrk="0" hangingPunct="1">
        <a:lnSpc>
          <a:spcPct val="90000"/>
        </a:lnSpc>
        <a:spcBef>
          <a:spcPts val="1335"/>
        </a:spcBef>
        <a:buFont typeface="Arial" panose="020B0604020202020204" pitchFamily="34" charset="0"/>
        <a:buChar char="•"/>
        <a:defRPr sz="3737" kern="1200">
          <a:solidFill>
            <a:schemeClr val="tx1"/>
          </a:solidFill>
          <a:latin typeface="+mn-lt"/>
          <a:ea typeface="+mn-ea"/>
          <a:cs typeface="+mn-cs"/>
        </a:defRPr>
      </a:lvl1pPr>
      <a:lvl2pPr marL="915337" indent="-305112" algn="l" defTabSz="1220450" rtl="0" eaLnBrk="1" latinLnBrk="0" hangingPunct="1">
        <a:lnSpc>
          <a:spcPct val="90000"/>
        </a:lnSpc>
        <a:spcBef>
          <a:spcPts val="667"/>
        </a:spcBef>
        <a:buFont typeface="Arial" panose="020B0604020202020204" pitchFamily="34" charset="0"/>
        <a:buChar char="•"/>
        <a:defRPr sz="3203" kern="1200">
          <a:solidFill>
            <a:schemeClr val="tx1"/>
          </a:solidFill>
          <a:latin typeface="+mn-lt"/>
          <a:ea typeface="+mn-ea"/>
          <a:cs typeface="+mn-cs"/>
        </a:defRPr>
      </a:lvl2pPr>
      <a:lvl3pPr marL="1525562" indent="-305112" algn="l" defTabSz="1220450" rtl="0" eaLnBrk="1" latinLnBrk="0" hangingPunct="1">
        <a:lnSpc>
          <a:spcPct val="90000"/>
        </a:lnSpc>
        <a:spcBef>
          <a:spcPts val="667"/>
        </a:spcBef>
        <a:buFont typeface="Arial" panose="020B0604020202020204" pitchFamily="34" charset="0"/>
        <a:buChar char="•"/>
        <a:defRPr sz="2669" kern="1200">
          <a:solidFill>
            <a:schemeClr val="tx1"/>
          </a:solidFill>
          <a:latin typeface="+mn-lt"/>
          <a:ea typeface="+mn-ea"/>
          <a:cs typeface="+mn-cs"/>
        </a:defRPr>
      </a:lvl3pPr>
      <a:lvl4pPr marL="213578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4pPr>
      <a:lvl5pPr marL="2746012"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5pPr>
      <a:lvl6pPr marL="335623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6pPr>
      <a:lvl7pPr marL="396646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7pPr>
      <a:lvl8pPr marL="4576686"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8pPr>
      <a:lvl9pPr marL="518691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9pPr>
    </p:bodyStyle>
    <p:otherStyle>
      <a:defPPr>
        <a:defRPr lang="en-US"/>
      </a:defPPr>
      <a:lvl1pPr marL="0" algn="l" defTabSz="1220450" rtl="0" eaLnBrk="1" latinLnBrk="0" hangingPunct="1">
        <a:defRPr sz="2402" kern="1200">
          <a:solidFill>
            <a:schemeClr val="tx1"/>
          </a:solidFill>
          <a:latin typeface="+mn-lt"/>
          <a:ea typeface="+mn-ea"/>
          <a:cs typeface="+mn-cs"/>
        </a:defRPr>
      </a:lvl1pPr>
      <a:lvl2pPr marL="610225" algn="l" defTabSz="1220450" rtl="0" eaLnBrk="1" latinLnBrk="0" hangingPunct="1">
        <a:defRPr sz="2402" kern="1200">
          <a:solidFill>
            <a:schemeClr val="tx1"/>
          </a:solidFill>
          <a:latin typeface="+mn-lt"/>
          <a:ea typeface="+mn-ea"/>
          <a:cs typeface="+mn-cs"/>
        </a:defRPr>
      </a:lvl2pPr>
      <a:lvl3pPr marL="1220450" algn="l" defTabSz="1220450" rtl="0" eaLnBrk="1" latinLnBrk="0" hangingPunct="1">
        <a:defRPr sz="2402" kern="1200">
          <a:solidFill>
            <a:schemeClr val="tx1"/>
          </a:solidFill>
          <a:latin typeface="+mn-lt"/>
          <a:ea typeface="+mn-ea"/>
          <a:cs typeface="+mn-cs"/>
        </a:defRPr>
      </a:lvl3pPr>
      <a:lvl4pPr marL="1830675" algn="l" defTabSz="1220450" rtl="0" eaLnBrk="1" latinLnBrk="0" hangingPunct="1">
        <a:defRPr sz="2402" kern="1200">
          <a:solidFill>
            <a:schemeClr val="tx1"/>
          </a:solidFill>
          <a:latin typeface="+mn-lt"/>
          <a:ea typeface="+mn-ea"/>
          <a:cs typeface="+mn-cs"/>
        </a:defRPr>
      </a:lvl4pPr>
      <a:lvl5pPr marL="2440899" algn="l" defTabSz="1220450" rtl="0" eaLnBrk="1" latinLnBrk="0" hangingPunct="1">
        <a:defRPr sz="2402" kern="1200">
          <a:solidFill>
            <a:schemeClr val="tx1"/>
          </a:solidFill>
          <a:latin typeface="+mn-lt"/>
          <a:ea typeface="+mn-ea"/>
          <a:cs typeface="+mn-cs"/>
        </a:defRPr>
      </a:lvl5pPr>
      <a:lvl6pPr marL="3051124" algn="l" defTabSz="1220450" rtl="0" eaLnBrk="1" latinLnBrk="0" hangingPunct="1">
        <a:defRPr sz="2402" kern="1200">
          <a:solidFill>
            <a:schemeClr val="tx1"/>
          </a:solidFill>
          <a:latin typeface="+mn-lt"/>
          <a:ea typeface="+mn-ea"/>
          <a:cs typeface="+mn-cs"/>
        </a:defRPr>
      </a:lvl6pPr>
      <a:lvl7pPr marL="3661349" algn="l" defTabSz="1220450" rtl="0" eaLnBrk="1" latinLnBrk="0" hangingPunct="1">
        <a:defRPr sz="2402" kern="1200">
          <a:solidFill>
            <a:schemeClr val="tx1"/>
          </a:solidFill>
          <a:latin typeface="+mn-lt"/>
          <a:ea typeface="+mn-ea"/>
          <a:cs typeface="+mn-cs"/>
        </a:defRPr>
      </a:lvl7pPr>
      <a:lvl8pPr marL="4271574" algn="l" defTabSz="1220450" rtl="0" eaLnBrk="1" latinLnBrk="0" hangingPunct="1">
        <a:defRPr sz="2402" kern="1200">
          <a:solidFill>
            <a:schemeClr val="tx1"/>
          </a:solidFill>
          <a:latin typeface="+mn-lt"/>
          <a:ea typeface="+mn-ea"/>
          <a:cs typeface="+mn-cs"/>
        </a:defRPr>
      </a:lvl8pPr>
      <a:lvl9pPr marL="4881799" algn="l" defTabSz="1220450" rtl="0" eaLnBrk="1" latinLnBrk="0" hangingPunct="1">
        <a:defRPr sz="24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354765"/>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The truth will set you free</a:t>
            </a:r>
          </a:p>
          <a:p>
            <a:pPr algn="ctr"/>
            <a:r>
              <a:rPr lang="en-US" sz="2000" b="1" spc="300" dirty="0">
                <a:solidFill>
                  <a:schemeClr val="bg1"/>
                </a:solidFill>
                <a:latin typeface="Trade Gothic LT Std Bold Conden" pitchFamily="2" charset="0"/>
              </a:rPr>
              <a:t>Part 5</a:t>
            </a: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
        <p:nvSpPr>
          <p:cNvPr id="3" name="TextBox 2">
            <a:extLst>
              <a:ext uri="{FF2B5EF4-FFF2-40B4-BE49-F238E27FC236}">
                <a16:creationId xmlns:a16="http://schemas.microsoft.com/office/drawing/2014/main" id="{97DB5CD8-6994-C9E6-B2A9-EA6F353E2760}"/>
              </a:ext>
            </a:extLst>
          </p:cNvPr>
          <p:cNvSpPr txBox="1"/>
          <p:nvPr/>
        </p:nvSpPr>
        <p:spPr>
          <a:xfrm>
            <a:off x="1987751" y="5050028"/>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But what is the truth</a:t>
            </a:r>
          </a:p>
        </p:txBody>
      </p:sp>
    </p:spTree>
    <p:extLst>
      <p:ext uri="{BB962C8B-B14F-4D97-AF65-F5344CB8AC3E}">
        <p14:creationId xmlns:p14="http://schemas.microsoft.com/office/powerpoint/2010/main" val="423440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3139321"/>
          </a:xfrm>
          <a:prstGeom prst="rect">
            <a:avLst/>
          </a:prstGeom>
          <a:noFill/>
        </p:spPr>
        <p:txBody>
          <a:bodyPr wrap="square">
            <a:spAutoFit/>
          </a:bodyPr>
          <a:lstStyle/>
          <a:p>
            <a:pPr marL="1143000" indent="-1143000">
              <a:buAutoNum type="arabicPeriod"/>
            </a:pPr>
            <a:r>
              <a:rPr lang="nl-NL" sz="6600" dirty="0" err="1">
                <a:solidFill>
                  <a:srgbClr val="FFFFFF"/>
                </a:solidFill>
                <a:latin typeface="Trade Gothic LT Std Bold Conden"/>
              </a:rPr>
              <a:t>What</a:t>
            </a:r>
            <a:r>
              <a:rPr lang="nl-NL" sz="6600" dirty="0">
                <a:solidFill>
                  <a:srgbClr val="FFFFFF"/>
                </a:solidFill>
                <a:latin typeface="Trade Gothic LT Std Bold Conden"/>
              </a:rPr>
              <a:t> does </a:t>
            </a:r>
            <a:r>
              <a:rPr lang="nl-NL" sz="6600" dirty="0" err="1">
                <a:solidFill>
                  <a:srgbClr val="FFFFFF"/>
                </a:solidFill>
                <a:latin typeface="Trade Gothic LT Std Bold Conden"/>
              </a:rPr>
              <a:t>it</a:t>
            </a:r>
            <a:r>
              <a:rPr lang="nl-NL" sz="6600" dirty="0">
                <a:solidFill>
                  <a:srgbClr val="FFFFFF"/>
                </a:solidFill>
                <a:latin typeface="Trade Gothic LT Std Bold Conden"/>
              </a:rPr>
              <a:t> </a:t>
            </a:r>
            <a:r>
              <a:rPr lang="nl-NL" sz="6600" dirty="0" err="1">
                <a:solidFill>
                  <a:srgbClr val="FFFFFF"/>
                </a:solidFill>
                <a:latin typeface="Trade Gothic LT Std Bold Conden"/>
              </a:rPr>
              <a:t>mean</a:t>
            </a:r>
            <a:r>
              <a:rPr lang="nl-NL" sz="6600" dirty="0">
                <a:solidFill>
                  <a:srgbClr val="FFFFFF"/>
                </a:solidFill>
                <a:latin typeface="Trade Gothic LT Std Bold Conden"/>
              </a:rPr>
              <a:t> </a:t>
            </a:r>
            <a:r>
              <a:rPr lang="nl-NL" sz="6600" dirty="0" err="1">
                <a:solidFill>
                  <a:srgbClr val="FFFFFF"/>
                </a:solidFill>
                <a:latin typeface="Trade Gothic LT Std Bold Conden"/>
              </a:rPr>
              <a:t>to</a:t>
            </a:r>
            <a:r>
              <a:rPr lang="nl-NL" sz="6600" dirty="0">
                <a:solidFill>
                  <a:srgbClr val="FFFFFF"/>
                </a:solidFill>
                <a:latin typeface="Trade Gothic LT Std Bold Conden"/>
              </a:rPr>
              <a:t> </a:t>
            </a:r>
            <a:r>
              <a:rPr lang="nl-NL" sz="6600" dirty="0" err="1">
                <a:solidFill>
                  <a:srgbClr val="FFFFFF"/>
                </a:solidFill>
                <a:latin typeface="Trade Gothic LT Std Bold Conden"/>
              </a:rPr>
              <a:t>you</a:t>
            </a:r>
            <a:r>
              <a:rPr lang="nl-NL" sz="6600" dirty="0">
                <a:solidFill>
                  <a:srgbClr val="FFFFFF"/>
                </a:solidFill>
                <a:latin typeface="Trade Gothic LT Std Bold Conden"/>
              </a:rPr>
              <a:t>?</a:t>
            </a:r>
          </a:p>
          <a:p>
            <a:pPr marL="1143000" indent="-1143000">
              <a:buAutoNum type="arabicPeriod"/>
            </a:pPr>
            <a:r>
              <a:rPr lang="nl-NL" sz="6600" dirty="0">
                <a:solidFill>
                  <a:srgbClr val="FFFFFF"/>
                </a:solidFill>
                <a:latin typeface="Trade Gothic LT Std Bold Conden"/>
              </a:rPr>
              <a:t>The </a:t>
            </a:r>
            <a:r>
              <a:rPr lang="nl-NL" sz="6600" dirty="0" err="1">
                <a:solidFill>
                  <a:srgbClr val="FFFFFF"/>
                </a:solidFill>
                <a:latin typeface="Trade Gothic LT Std Bold Conden"/>
              </a:rPr>
              <a:t>world</a:t>
            </a:r>
            <a:r>
              <a:rPr lang="nl-NL" sz="6600" dirty="0">
                <a:solidFill>
                  <a:srgbClr val="FFFFFF"/>
                </a:solidFill>
                <a:latin typeface="Trade Gothic LT Std Bold Conden"/>
              </a:rPr>
              <a:t> does </a:t>
            </a:r>
            <a:r>
              <a:rPr lang="nl-NL" sz="6600" dirty="0" err="1">
                <a:solidFill>
                  <a:srgbClr val="FFFFFF"/>
                </a:solidFill>
                <a:latin typeface="Trade Gothic LT Std Bold Conden"/>
              </a:rPr>
              <a:t>not</a:t>
            </a:r>
            <a:r>
              <a:rPr lang="nl-NL" sz="6600" dirty="0">
                <a:solidFill>
                  <a:srgbClr val="FFFFFF"/>
                </a:solidFill>
                <a:latin typeface="Trade Gothic LT Std Bold Conden"/>
              </a:rPr>
              <a:t> </a:t>
            </a:r>
            <a:r>
              <a:rPr lang="nl-NL" sz="6600" dirty="0" err="1">
                <a:solidFill>
                  <a:srgbClr val="FFFFFF"/>
                </a:solidFill>
                <a:latin typeface="Trade Gothic LT Std Bold Conden"/>
              </a:rPr>
              <a:t>know</a:t>
            </a:r>
            <a:r>
              <a:rPr lang="nl-NL" sz="6600" dirty="0">
                <a:solidFill>
                  <a:srgbClr val="FFFFFF"/>
                </a:solidFill>
                <a:latin typeface="Trade Gothic LT Std Bold Conden"/>
              </a:rPr>
              <a:t>.</a:t>
            </a:r>
          </a:p>
          <a:p>
            <a:pPr marL="1143000" indent="-1143000">
              <a:buAutoNum type="arabicPeriod"/>
            </a:pPr>
            <a:r>
              <a:rPr lang="nl-NL" sz="6600" dirty="0">
                <a:solidFill>
                  <a:srgbClr val="FFFFFF"/>
                </a:solidFill>
                <a:latin typeface="Trade Gothic LT Std Bold Conden"/>
              </a:rPr>
              <a:t>The Word does </a:t>
            </a:r>
            <a:r>
              <a:rPr lang="nl-NL" sz="6600" dirty="0" err="1">
                <a:solidFill>
                  <a:srgbClr val="FFFFFF"/>
                </a:solidFill>
                <a:latin typeface="Trade Gothic LT Std Bold Conden"/>
              </a:rPr>
              <a:t>know</a:t>
            </a:r>
            <a:r>
              <a:rPr lang="nl-NL" sz="6600" dirty="0">
                <a:solidFill>
                  <a:srgbClr val="FFFFFF"/>
                </a:solidFill>
                <a:latin typeface="Trade Gothic LT Std Bold Conden"/>
              </a:rPr>
              <a:t>.</a:t>
            </a:r>
          </a:p>
        </p:txBody>
      </p:sp>
    </p:spTree>
    <p:extLst>
      <p:ext uri="{BB962C8B-B14F-4D97-AF65-F5344CB8AC3E}">
        <p14:creationId xmlns:p14="http://schemas.microsoft.com/office/powerpoint/2010/main" val="58319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The world</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9" y="1494958"/>
            <a:ext cx="11005644" cy="9110186"/>
          </a:xfrm>
          <a:prstGeom prst="rect">
            <a:avLst/>
          </a:prstGeom>
          <a:noFill/>
        </p:spPr>
        <p:txBody>
          <a:bodyPr wrap="square">
            <a:spAutoFit/>
          </a:bodyPr>
          <a:lstStyle/>
          <a:p>
            <a:pPr marL="571500" indent="-571500">
              <a:buFont typeface="Arial" panose="020B0604020202020204" pitchFamily="34" charset="0"/>
              <a:buChar char="•"/>
            </a:pPr>
            <a:r>
              <a:rPr lang="nl-NL" sz="4000" dirty="0" err="1">
                <a:solidFill>
                  <a:srgbClr val="FFFFFF"/>
                </a:solidFill>
                <a:latin typeface="Trade Gothic LT Std Bold Conden"/>
              </a:rPr>
              <a:t>Specific</a:t>
            </a:r>
            <a:r>
              <a:rPr lang="nl-NL" sz="4000" dirty="0">
                <a:solidFill>
                  <a:srgbClr val="FFFFFF"/>
                </a:solidFill>
                <a:latin typeface="Trade Gothic LT Std Bold Conden"/>
              </a:rPr>
              <a:t> </a:t>
            </a:r>
            <a:r>
              <a:rPr lang="nl-NL" sz="4000" dirty="0" err="1">
                <a:solidFill>
                  <a:srgbClr val="FFFFFF"/>
                </a:solidFill>
                <a:latin typeface="Trade Gothic LT Std Bold Conden"/>
              </a:rPr>
              <a:t>people</a:t>
            </a:r>
            <a:r>
              <a:rPr lang="nl-NL" sz="4000" dirty="0">
                <a:solidFill>
                  <a:srgbClr val="FFFFFF"/>
                </a:solidFill>
                <a:latin typeface="Trade Gothic LT Std Bold Conden"/>
              </a:rPr>
              <a:t> are </a:t>
            </a:r>
            <a:r>
              <a:rPr lang="nl-NL" sz="4000" dirty="0" err="1">
                <a:solidFill>
                  <a:srgbClr val="FFFFFF"/>
                </a:solidFill>
                <a:latin typeface="Trade Gothic LT Std Bold Conden"/>
              </a:rPr>
              <a:t>called</a:t>
            </a:r>
            <a:r>
              <a:rPr lang="nl-NL" sz="4000" dirty="0">
                <a:solidFill>
                  <a:srgbClr val="FFFFFF"/>
                </a:solidFill>
                <a:latin typeface="Trade Gothic LT Std Bold Conden"/>
              </a:rPr>
              <a:t> </a:t>
            </a:r>
            <a:r>
              <a:rPr lang="nl-NL" sz="4000" dirty="0" err="1">
                <a:solidFill>
                  <a:srgbClr val="FFFFFF"/>
                </a:solidFill>
                <a:latin typeface="Trade Gothic LT Std Bold Conden"/>
              </a:rPr>
              <a:t>to</a:t>
            </a:r>
            <a:r>
              <a:rPr lang="nl-NL" sz="4000" dirty="0">
                <a:solidFill>
                  <a:srgbClr val="FFFFFF"/>
                </a:solidFill>
                <a:latin typeface="Trade Gothic LT Std Bold Conden"/>
              </a:rPr>
              <a:t> </a:t>
            </a:r>
            <a:r>
              <a:rPr lang="nl-NL" sz="4000" dirty="0" err="1">
                <a:solidFill>
                  <a:srgbClr val="FFFFFF"/>
                </a:solidFill>
                <a:latin typeface="Trade Gothic LT Std Bold Conden"/>
              </a:rPr>
              <a:t>be</a:t>
            </a:r>
            <a:r>
              <a:rPr lang="nl-NL" sz="4000" dirty="0">
                <a:solidFill>
                  <a:srgbClr val="FFFFFF"/>
                </a:solidFill>
                <a:latin typeface="Trade Gothic LT Std Bold Conden"/>
              </a:rPr>
              <a:t> </a:t>
            </a:r>
            <a:r>
              <a:rPr lang="nl-NL" sz="4000" dirty="0" err="1">
                <a:solidFill>
                  <a:srgbClr val="FFFFFF"/>
                </a:solidFill>
                <a:latin typeface="Trade Gothic LT Std Bold Conden"/>
              </a:rPr>
              <a:t>desciples</a:t>
            </a:r>
            <a:r>
              <a:rPr lang="nl-NL" sz="4000" dirty="0">
                <a:solidFill>
                  <a:srgbClr val="FFFFFF"/>
                </a:solidFill>
                <a:latin typeface="Trade Gothic LT Std Bold Conden"/>
              </a:rPr>
              <a:t> </a:t>
            </a:r>
            <a:r>
              <a:rPr lang="nl-NL" sz="4000" dirty="0" err="1">
                <a:solidFill>
                  <a:srgbClr val="FFFFFF"/>
                </a:solidFill>
                <a:latin typeface="Trade Gothic LT Std Bold Conden"/>
              </a:rPr>
              <a:t>and</a:t>
            </a:r>
            <a:r>
              <a:rPr lang="nl-NL" sz="4000" dirty="0">
                <a:solidFill>
                  <a:srgbClr val="FFFFFF"/>
                </a:solidFill>
                <a:latin typeface="Trade Gothic LT Std Bold Conden"/>
              </a:rPr>
              <a:t> </a:t>
            </a:r>
            <a:r>
              <a:rPr lang="nl-NL" sz="4000" dirty="0" err="1">
                <a:solidFill>
                  <a:srgbClr val="FFFFFF"/>
                </a:solidFill>
                <a:latin typeface="Trade Gothic LT Std Bold Conden"/>
              </a:rPr>
              <a:t>disciple</a:t>
            </a:r>
            <a:r>
              <a:rPr lang="nl-NL" sz="4000" dirty="0">
                <a:solidFill>
                  <a:srgbClr val="FFFFFF"/>
                </a:solidFill>
                <a:latin typeface="Trade Gothic LT Std Bold Conden"/>
              </a:rPr>
              <a:t> makers.</a:t>
            </a: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err="1">
                <a:solidFill>
                  <a:srgbClr val="FFFFFF"/>
                </a:solidFill>
                <a:latin typeface="Trade Gothic LT Std Bold Conden"/>
              </a:rPr>
              <a:t>Before</a:t>
            </a:r>
            <a:r>
              <a:rPr lang="nl-NL" sz="4000" dirty="0">
                <a:solidFill>
                  <a:srgbClr val="FFFFFF"/>
                </a:solidFill>
                <a:latin typeface="Trade Gothic LT Std Bold Conden"/>
              </a:rPr>
              <a:t> I </a:t>
            </a:r>
            <a:r>
              <a:rPr lang="nl-NL" sz="4000" dirty="0" err="1">
                <a:solidFill>
                  <a:srgbClr val="FFFFFF"/>
                </a:solidFill>
                <a:latin typeface="Trade Gothic LT Std Bold Conden"/>
              </a:rPr>
              <a:t>can</a:t>
            </a:r>
            <a:r>
              <a:rPr lang="nl-NL" sz="4000" dirty="0">
                <a:solidFill>
                  <a:srgbClr val="FFFFFF"/>
                </a:solidFill>
                <a:latin typeface="Trade Gothic LT Std Bold Conden"/>
              </a:rPr>
              <a:t> help </a:t>
            </a:r>
            <a:r>
              <a:rPr lang="nl-NL" sz="4000" dirty="0" err="1">
                <a:solidFill>
                  <a:srgbClr val="FFFFFF"/>
                </a:solidFill>
                <a:latin typeface="Trade Gothic LT Std Bold Conden"/>
              </a:rPr>
              <a:t>someone</a:t>
            </a:r>
            <a:r>
              <a:rPr lang="nl-NL" sz="4000" dirty="0">
                <a:solidFill>
                  <a:srgbClr val="FFFFFF"/>
                </a:solidFill>
                <a:latin typeface="Trade Gothic LT Std Bold Conden"/>
              </a:rPr>
              <a:t>, I </a:t>
            </a:r>
            <a:r>
              <a:rPr lang="nl-NL" sz="4000" dirty="0" err="1">
                <a:solidFill>
                  <a:srgbClr val="FFFFFF"/>
                </a:solidFill>
                <a:latin typeface="Trade Gothic LT Std Bold Conden"/>
              </a:rPr>
              <a:t>need</a:t>
            </a:r>
            <a:r>
              <a:rPr lang="nl-NL" sz="4000" dirty="0">
                <a:solidFill>
                  <a:srgbClr val="FFFFFF"/>
                </a:solidFill>
                <a:latin typeface="Trade Gothic LT Std Bold Conden"/>
              </a:rPr>
              <a:t> </a:t>
            </a:r>
            <a:r>
              <a:rPr lang="nl-NL" sz="4000" dirty="0" err="1">
                <a:solidFill>
                  <a:srgbClr val="FFFFFF"/>
                </a:solidFill>
                <a:latin typeface="Trade Gothic LT Std Bold Conden"/>
              </a:rPr>
              <a:t>to</a:t>
            </a:r>
            <a:r>
              <a:rPr lang="nl-NL" sz="4000" dirty="0">
                <a:solidFill>
                  <a:srgbClr val="FFFFFF"/>
                </a:solidFill>
                <a:latin typeface="Trade Gothic LT Std Bold Conden"/>
              </a:rPr>
              <a:t> </a:t>
            </a:r>
            <a:r>
              <a:rPr lang="nl-NL" sz="4000" dirty="0" err="1">
                <a:solidFill>
                  <a:srgbClr val="FFFFFF"/>
                </a:solidFill>
                <a:latin typeface="Trade Gothic LT Std Bold Conden"/>
              </a:rPr>
              <a:t>ensure</a:t>
            </a:r>
            <a:r>
              <a:rPr lang="nl-NL" sz="4000" dirty="0">
                <a:solidFill>
                  <a:srgbClr val="FFFFFF"/>
                </a:solidFill>
                <a:latin typeface="Trade Gothic LT Std Bold Conden"/>
              </a:rPr>
              <a:t> </a:t>
            </a:r>
            <a:r>
              <a:rPr lang="nl-NL" sz="4000" dirty="0" err="1">
                <a:solidFill>
                  <a:srgbClr val="FFFFFF"/>
                </a:solidFill>
                <a:latin typeface="Trade Gothic LT Std Bold Conden"/>
              </a:rPr>
              <a:t>that</a:t>
            </a:r>
            <a:r>
              <a:rPr lang="nl-NL" sz="4000" dirty="0">
                <a:solidFill>
                  <a:srgbClr val="FFFFFF"/>
                </a:solidFill>
                <a:latin typeface="Trade Gothic LT Std Bold Conden"/>
              </a:rPr>
              <a:t> I </a:t>
            </a:r>
            <a:r>
              <a:rPr lang="nl-NL" sz="4000" dirty="0" err="1">
                <a:solidFill>
                  <a:srgbClr val="FFFFFF"/>
                </a:solidFill>
                <a:latin typeface="Trade Gothic LT Std Bold Conden"/>
              </a:rPr>
              <a:t>completely</a:t>
            </a:r>
            <a:r>
              <a:rPr lang="nl-NL" sz="4000" dirty="0">
                <a:solidFill>
                  <a:srgbClr val="FFFFFF"/>
                </a:solidFill>
                <a:latin typeface="Trade Gothic LT Std Bold Conden"/>
              </a:rPr>
              <a:t> </a:t>
            </a:r>
            <a:r>
              <a:rPr lang="nl-NL" sz="4000" dirty="0" err="1">
                <a:solidFill>
                  <a:srgbClr val="FFFFFF"/>
                </a:solidFill>
                <a:latin typeface="Trade Gothic LT Std Bold Conden"/>
              </a:rPr>
              <a:t>understand</a:t>
            </a:r>
            <a:r>
              <a:rPr lang="nl-NL" sz="4000" dirty="0">
                <a:solidFill>
                  <a:srgbClr val="FFFFFF"/>
                </a:solidFill>
                <a:latin typeface="Trade Gothic LT Std Bold Conden"/>
              </a:rPr>
              <a:t> </a:t>
            </a:r>
            <a:r>
              <a:rPr lang="nl-NL" sz="4000" dirty="0" err="1">
                <a:solidFill>
                  <a:srgbClr val="FFFFFF"/>
                </a:solidFill>
                <a:latin typeface="Trade Gothic LT Std Bold Conden"/>
              </a:rPr>
              <a:t>discipleship</a:t>
            </a:r>
            <a:r>
              <a:rPr lang="nl-NL" sz="4000" dirty="0">
                <a:solidFill>
                  <a:srgbClr val="FFFFFF"/>
                </a:solidFill>
                <a:latin typeface="Trade Gothic LT Std Bold Conden"/>
              </a:rPr>
              <a:t> </a:t>
            </a:r>
            <a:r>
              <a:rPr lang="nl-NL" sz="4000" dirty="0" err="1">
                <a:solidFill>
                  <a:srgbClr val="FFFFFF"/>
                </a:solidFill>
                <a:latin typeface="Trade Gothic LT Std Bold Conden"/>
              </a:rPr>
              <a:t>and</a:t>
            </a:r>
            <a:r>
              <a:rPr lang="nl-NL" sz="4000" dirty="0">
                <a:solidFill>
                  <a:srgbClr val="FFFFFF"/>
                </a:solidFill>
                <a:latin typeface="Trade Gothic LT Std Bold Conden"/>
              </a:rPr>
              <a:t> </a:t>
            </a:r>
            <a:r>
              <a:rPr lang="nl-NL" sz="4000" dirty="0" err="1">
                <a:solidFill>
                  <a:srgbClr val="FFFFFF"/>
                </a:solidFill>
                <a:latin typeface="Trade Gothic LT Std Bold Conden"/>
              </a:rPr>
              <a:t>everything</a:t>
            </a:r>
            <a:r>
              <a:rPr lang="nl-NL" sz="4000" dirty="0">
                <a:solidFill>
                  <a:srgbClr val="FFFFFF"/>
                </a:solidFill>
                <a:latin typeface="Trade Gothic LT Std Bold Conden"/>
              </a:rPr>
              <a:t> </a:t>
            </a:r>
            <a:r>
              <a:rPr lang="nl-NL" sz="4000" dirty="0" err="1">
                <a:solidFill>
                  <a:srgbClr val="FFFFFF"/>
                </a:solidFill>
                <a:latin typeface="Trade Gothic LT Std Bold Conden"/>
              </a:rPr>
              <a:t>around</a:t>
            </a:r>
            <a:r>
              <a:rPr lang="nl-NL" sz="4000" dirty="0">
                <a:solidFill>
                  <a:srgbClr val="FFFFFF"/>
                </a:solidFill>
                <a:latin typeface="Trade Gothic LT Std Bold Conden"/>
              </a:rPr>
              <a:t> it.  </a:t>
            </a:r>
            <a:r>
              <a:rPr lang="nl-NL" sz="4000" dirty="0" err="1">
                <a:solidFill>
                  <a:srgbClr val="FFFFFF"/>
                </a:solidFill>
                <a:latin typeface="Trade Gothic LT Std Bold Conden"/>
              </a:rPr>
              <a:t>If</a:t>
            </a:r>
            <a:r>
              <a:rPr lang="nl-NL" sz="4000" dirty="0">
                <a:solidFill>
                  <a:srgbClr val="FFFFFF"/>
                </a:solidFill>
                <a:latin typeface="Trade Gothic LT Std Bold Conden"/>
              </a:rPr>
              <a:t> </a:t>
            </a:r>
            <a:r>
              <a:rPr lang="nl-NL" sz="4000" dirty="0" err="1">
                <a:solidFill>
                  <a:srgbClr val="FFFFFF"/>
                </a:solidFill>
                <a:latin typeface="Trade Gothic LT Std Bold Conden"/>
              </a:rPr>
              <a:t>not</a:t>
            </a:r>
            <a:r>
              <a:rPr lang="nl-NL" sz="4000" dirty="0">
                <a:solidFill>
                  <a:srgbClr val="FFFFFF"/>
                </a:solidFill>
                <a:latin typeface="Trade Gothic LT Std Bold Conden"/>
              </a:rPr>
              <a:t>, I </a:t>
            </a:r>
            <a:r>
              <a:rPr lang="nl-NL" sz="4000" dirty="0" err="1">
                <a:solidFill>
                  <a:srgbClr val="FFFFFF"/>
                </a:solidFill>
                <a:latin typeface="Trade Gothic LT Std Bold Conden"/>
              </a:rPr>
              <a:t>cannot</a:t>
            </a:r>
            <a:r>
              <a:rPr lang="nl-NL" sz="4000" dirty="0">
                <a:solidFill>
                  <a:srgbClr val="FFFFFF"/>
                </a:solidFill>
                <a:latin typeface="Trade Gothic LT Std Bold Conden"/>
              </a:rPr>
              <a:t> </a:t>
            </a:r>
            <a:r>
              <a:rPr lang="nl-NL" sz="4000" dirty="0" err="1">
                <a:solidFill>
                  <a:srgbClr val="FFFFFF"/>
                </a:solidFill>
                <a:latin typeface="Trade Gothic LT Std Bold Conden"/>
              </a:rPr>
              <a:t>teach</a:t>
            </a:r>
            <a:r>
              <a:rPr lang="nl-NL" sz="4000" dirty="0">
                <a:solidFill>
                  <a:srgbClr val="FFFFFF"/>
                </a:solidFill>
                <a:latin typeface="Trade Gothic LT Std Bold Conden"/>
              </a:rPr>
              <a:t> </a:t>
            </a:r>
            <a:r>
              <a:rPr lang="nl-NL" sz="4000" dirty="0" err="1">
                <a:solidFill>
                  <a:srgbClr val="FFFFFF"/>
                </a:solidFill>
                <a:latin typeface="Trade Gothic LT Std Bold Conden"/>
              </a:rPr>
              <a:t>them</a:t>
            </a:r>
            <a:r>
              <a:rPr lang="nl-NL" sz="4000" dirty="0">
                <a:solidFill>
                  <a:srgbClr val="FFFFFF"/>
                </a:solidFill>
                <a:latin typeface="Trade Gothic LT Std Bold Conden"/>
              </a:rPr>
              <a:t>.</a:t>
            </a: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a:solidFill>
                  <a:srgbClr val="FFFFFF"/>
                </a:solidFill>
                <a:latin typeface="Trade Gothic LT Std Bold Conden"/>
              </a:rPr>
              <a:t>I must </a:t>
            </a:r>
            <a:r>
              <a:rPr lang="nl-NL" sz="4000" dirty="0" err="1">
                <a:solidFill>
                  <a:srgbClr val="FFFFFF"/>
                </a:solidFill>
                <a:latin typeface="Trade Gothic LT Std Bold Conden"/>
              </a:rPr>
              <a:t>disciple</a:t>
            </a:r>
            <a:r>
              <a:rPr lang="nl-NL" sz="4000" dirty="0">
                <a:solidFill>
                  <a:srgbClr val="FFFFFF"/>
                </a:solidFill>
                <a:latin typeface="Trade Gothic LT Std Bold Conden"/>
              </a:rPr>
              <a:t> </a:t>
            </a:r>
            <a:r>
              <a:rPr lang="nl-NL" sz="4000" dirty="0" err="1">
                <a:solidFill>
                  <a:srgbClr val="FFFFFF"/>
                </a:solidFill>
                <a:latin typeface="Trade Gothic LT Std Bold Conden"/>
              </a:rPr>
              <a:t>people</a:t>
            </a:r>
            <a:r>
              <a:rPr lang="nl-NL" sz="4000" dirty="0">
                <a:solidFill>
                  <a:srgbClr val="FFFFFF"/>
                </a:solidFill>
                <a:latin typeface="Trade Gothic LT Std Bold Conden"/>
              </a:rPr>
              <a:t>, but I </a:t>
            </a:r>
            <a:r>
              <a:rPr lang="nl-NL" sz="4000" dirty="0" err="1">
                <a:solidFill>
                  <a:srgbClr val="FFFFFF"/>
                </a:solidFill>
                <a:latin typeface="Trade Gothic LT Std Bold Conden"/>
              </a:rPr>
              <a:t>can</a:t>
            </a:r>
            <a:r>
              <a:rPr lang="nl-NL" sz="4000" dirty="0">
                <a:solidFill>
                  <a:srgbClr val="FFFFFF"/>
                </a:solidFill>
                <a:latin typeface="Trade Gothic LT Std Bold Conden"/>
              </a:rPr>
              <a:t> </a:t>
            </a:r>
            <a:r>
              <a:rPr lang="nl-NL" sz="4000" dirty="0" err="1">
                <a:solidFill>
                  <a:srgbClr val="FFFFFF"/>
                </a:solidFill>
                <a:latin typeface="Trade Gothic LT Std Bold Conden"/>
              </a:rPr>
              <a:t>only</a:t>
            </a:r>
            <a:r>
              <a:rPr lang="nl-NL" sz="4000" dirty="0">
                <a:solidFill>
                  <a:srgbClr val="FFFFFF"/>
                </a:solidFill>
                <a:latin typeface="Trade Gothic LT Std Bold Conden"/>
              </a:rPr>
              <a:t> </a:t>
            </a:r>
            <a:r>
              <a:rPr lang="nl-NL" sz="4000" dirty="0" err="1">
                <a:solidFill>
                  <a:srgbClr val="FFFFFF"/>
                </a:solidFill>
                <a:latin typeface="Trade Gothic LT Std Bold Conden"/>
              </a:rPr>
              <a:t>disciple</a:t>
            </a:r>
            <a:r>
              <a:rPr lang="nl-NL" sz="4000" dirty="0">
                <a:solidFill>
                  <a:srgbClr val="FFFFFF"/>
                </a:solidFill>
                <a:latin typeface="Trade Gothic LT Std Bold Conden"/>
              </a:rPr>
              <a:t> </a:t>
            </a:r>
            <a:r>
              <a:rPr lang="nl-NL" sz="4000" dirty="0" err="1">
                <a:solidFill>
                  <a:srgbClr val="FFFFFF"/>
                </a:solidFill>
                <a:latin typeface="Trade Gothic LT Std Bold Conden"/>
              </a:rPr>
              <a:t>certain</a:t>
            </a:r>
            <a:r>
              <a:rPr lang="nl-NL" sz="4000" dirty="0">
                <a:solidFill>
                  <a:srgbClr val="FFFFFF"/>
                </a:solidFill>
                <a:latin typeface="Trade Gothic LT Std Bold Conden"/>
              </a:rPr>
              <a:t> </a:t>
            </a:r>
            <a:r>
              <a:rPr lang="nl-NL" sz="4000" dirty="0" err="1">
                <a:solidFill>
                  <a:srgbClr val="FFFFFF"/>
                </a:solidFill>
                <a:latin typeface="Trade Gothic LT Std Bold Conden"/>
              </a:rPr>
              <a:t>people</a:t>
            </a:r>
            <a:r>
              <a:rPr lang="nl-NL" sz="4000" dirty="0">
                <a:solidFill>
                  <a:srgbClr val="FFFFFF"/>
                </a:solidFill>
                <a:latin typeface="Trade Gothic LT Std Bold Conden"/>
              </a:rPr>
              <a:t>.</a:t>
            </a: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err="1">
                <a:solidFill>
                  <a:srgbClr val="FFFFFF"/>
                </a:solidFill>
                <a:latin typeface="Trade Gothic LT Std Bold Conden"/>
              </a:rPr>
              <a:t>Discipleship</a:t>
            </a:r>
            <a:r>
              <a:rPr lang="nl-NL" sz="4000" dirty="0">
                <a:solidFill>
                  <a:srgbClr val="FFFFFF"/>
                </a:solidFill>
                <a:latin typeface="Trade Gothic LT Std Bold Conden"/>
              </a:rPr>
              <a:t> is a </a:t>
            </a:r>
            <a:r>
              <a:rPr lang="nl-NL" sz="4000" dirty="0" err="1">
                <a:solidFill>
                  <a:srgbClr val="FFFFFF"/>
                </a:solidFill>
                <a:latin typeface="Trade Gothic LT Std Bold Conden"/>
              </a:rPr>
              <a:t>one</a:t>
            </a:r>
            <a:r>
              <a:rPr lang="nl-NL" sz="4000" dirty="0">
                <a:solidFill>
                  <a:srgbClr val="FFFFFF"/>
                </a:solidFill>
                <a:latin typeface="Trade Gothic LT Std Bold Conden"/>
              </a:rPr>
              <a:t> way </a:t>
            </a:r>
            <a:r>
              <a:rPr lang="nl-NL" sz="4000" dirty="0" err="1">
                <a:solidFill>
                  <a:srgbClr val="FFFFFF"/>
                </a:solidFill>
                <a:latin typeface="Trade Gothic LT Std Bold Conden"/>
              </a:rPr>
              <a:t>growth</a:t>
            </a:r>
            <a:r>
              <a:rPr lang="nl-NL" sz="4000" dirty="0">
                <a:solidFill>
                  <a:srgbClr val="FFFFFF"/>
                </a:solidFill>
                <a:latin typeface="Trade Gothic LT Std Bold Conden"/>
              </a:rPr>
              <a:t> </a:t>
            </a:r>
            <a:r>
              <a:rPr lang="nl-NL" sz="4000" dirty="0" err="1">
                <a:solidFill>
                  <a:srgbClr val="FFFFFF"/>
                </a:solidFill>
                <a:latin typeface="Trade Gothic LT Std Bold Conden"/>
              </a:rPr>
              <a:t>process</a:t>
            </a:r>
            <a:r>
              <a:rPr lang="nl-NL" sz="4000" dirty="0">
                <a:solidFill>
                  <a:srgbClr val="FFFFFF"/>
                </a:solidFill>
                <a:latin typeface="Trade Gothic LT Std Bold Conden"/>
              </a:rPr>
              <a:t> </a:t>
            </a:r>
            <a:r>
              <a:rPr lang="nl-NL" sz="4000" dirty="0" err="1">
                <a:solidFill>
                  <a:srgbClr val="FFFFFF"/>
                </a:solidFill>
                <a:latin typeface="Trade Gothic LT Std Bold Conden"/>
              </a:rPr>
              <a:t>where</a:t>
            </a:r>
            <a:r>
              <a:rPr lang="nl-NL" sz="4000" dirty="0">
                <a:solidFill>
                  <a:srgbClr val="FFFFFF"/>
                </a:solidFill>
                <a:latin typeface="Trade Gothic LT Std Bold Conden"/>
              </a:rPr>
              <a:t> </a:t>
            </a:r>
            <a:r>
              <a:rPr lang="nl-NL" sz="4000" dirty="0" err="1">
                <a:solidFill>
                  <a:srgbClr val="FFFFFF"/>
                </a:solidFill>
                <a:latin typeface="Trade Gothic LT Std Bold Conden"/>
              </a:rPr>
              <a:t>you</a:t>
            </a:r>
            <a:r>
              <a:rPr lang="nl-NL" sz="4000" dirty="0">
                <a:solidFill>
                  <a:srgbClr val="FFFFFF"/>
                </a:solidFill>
                <a:latin typeface="Trade Gothic LT Std Bold Conden"/>
              </a:rPr>
              <a:t> show </a:t>
            </a:r>
            <a:r>
              <a:rPr lang="nl-NL" sz="4000" dirty="0" err="1">
                <a:solidFill>
                  <a:srgbClr val="FFFFFF"/>
                </a:solidFill>
                <a:latin typeface="Trade Gothic LT Std Bold Conden"/>
              </a:rPr>
              <a:t>people</a:t>
            </a:r>
            <a:r>
              <a:rPr lang="nl-NL" sz="4000" dirty="0">
                <a:solidFill>
                  <a:srgbClr val="FFFFFF"/>
                </a:solidFill>
                <a:latin typeface="Trade Gothic LT Std Bold Conden"/>
              </a:rPr>
              <a:t> </a:t>
            </a:r>
            <a:r>
              <a:rPr lang="nl-NL" sz="4000" dirty="0" err="1">
                <a:solidFill>
                  <a:srgbClr val="FFFFFF"/>
                </a:solidFill>
                <a:latin typeface="Trade Gothic LT Std Bold Conden"/>
              </a:rPr>
              <a:t>where</a:t>
            </a:r>
            <a:r>
              <a:rPr lang="nl-NL" sz="4000" dirty="0">
                <a:solidFill>
                  <a:srgbClr val="FFFFFF"/>
                </a:solidFill>
                <a:latin typeface="Trade Gothic LT Std Bold Conden"/>
              </a:rPr>
              <a:t> </a:t>
            </a:r>
            <a:r>
              <a:rPr lang="nl-NL" sz="4000" dirty="0" err="1">
                <a:solidFill>
                  <a:srgbClr val="FFFFFF"/>
                </a:solidFill>
                <a:latin typeface="Trade Gothic LT Std Bold Conden"/>
              </a:rPr>
              <a:t>they</a:t>
            </a:r>
            <a:r>
              <a:rPr lang="nl-NL" sz="4000" dirty="0">
                <a:solidFill>
                  <a:srgbClr val="FFFFFF"/>
                </a:solidFill>
                <a:latin typeface="Trade Gothic LT Std Bold Conden"/>
              </a:rPr>
              <a:t> went wrong </a:t>
            </a:r>
            <a:r>
              <a:rPr lang="nl-NL" sz="4000" dirty="0" err="1">
                <a:solidFill>
                  <a:srgbClr val="FFFFFF"/>
                </a:solidFill>
                <a:latin typeface="Trade Gothic LT Std Bold Conden"/>
              </a:rPr>
              <a:t>to</a:t>
            </a:r>
            <a:r>
              <a:rPr lang="nl-NL" sz="4000" dirty="0">
                <a:solidFill>
                  <a:srgbClr val="FFFFFF"/>
                </a:solidFill>
                <a:latin typeface="Trade Gothic LT Std Bold Conden"/>
              </a:rPr>
              <a:t> help </a:t>
            </a:r>
            <a:r>
              <a:rPr lang="nl-NL" sz="4000" dirty="0" err="1">
                <a:solidFill>
                  <a:srgbClr val="FFFFFF"/>
                </a:solidFill>
                <a:latin typeface="Trade Gothic LT Std Bold Conden"/>
              </a:rPr>
              <a:t>them</a:t>
            </a:r>
            <a:r>
              <a:rPr lang="nl-NL" sz="4000" dirty="0">
                <a:solidFill>
                  <a:srgbClr val="FFFFFF"/>
                </a:solidFill>
                <a:latin typeface="Trade Gothic LT Std Bold Conden"/>
              </a:rPr>
              <a:t> </a:t>
            </a:r>
            <a:r>
              <a:rPr lang="nl-NL" sz="4000" dirty="0" err="1">
                <a:solidFill>
                  <a:srgbClr val="FFFFFF"/>
                </a:solidFill>
                <a:latin typeface="Trade Gothic LT Std Bold Conden"/>
              </a:rPr>
              <a:t>be</a:t>
            </a:r>
            <a:r>
              <a:rPr lang="nl-NL" sz="4000" dirty="0">
                <a:solidFill>
                  <a:srgbClr val="FFFFFF"/>
                </a:solidFill>
                <a:latin typeface="Trade Gothic LT Std Bold Conden"/>
              </a:rPr>
              <a:t> </a:t>
            </a:r>
            <a:r>
              <a:rPr lang="nl-NL" sz="4000" dirty="0" err="1">
                <a:solidFill>
                  <a:srgbClr val="FFFFFF"/>
                </a:solidFill>
                <a:latin typeface="Trade Gothic LT Std Bold Conden"/>
              </a:rPr>
              <a:t>better</a:t>
            </a:r>
            <a:r>
              <a:rPr lang="nl-NL" sz="4000" dirty="0">
                <a:solidFill>
                  <a:srgbClr val="FFFFFF"/>
                </a:solidFill>
                <a:latin typeface="Trade Gothic LT Std Bold Conden"/>
              </a:rPr>
              <a:t>.</a:t>
            </a:r>
          </a:p>
          <a:p>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2564996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Reflecting on Tim</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7201972"/>
          </a:xfrm>
          <a:prstGeom prst="rect">
            <a:avLst/>
          </a:prstGeom>
          <a:noFill/>
        </p:spPr>
        <p:txBody>
          <a:bodyPr wrap="square">
            <a:spAutoFit/>
          </a:bodyPr>
          <a:lstStyle/>
          <a:p>
            <a:r>
              <a:rPr lang="nl-NL" sz="6600" dirty="0" err="1">
                <a:solidFill>
                  <a:srgbClr val="FFFFFF"/>
                </a:solidFill>
                <a:latin typeface="Trade Gothic LT Std Bold Conden"/>
              </a:rPr>
              <a:t>There</a:t>
            </a:r>
            <a:r>
              <a:rPr lang="nl-NL" sz="6600" dirty="0">
                <a:solidFill>
                  <a:srgbClr val="FFFFFF"/>
                </a:solidFill>
                <a:latin typeface="Trade Gothic LT Std Bold Conden"/>
              </a:rPr>
              <a:t> is no </a:t>
            </a:r>
            <a:r>
              <a:rPr lang="nl-NL" sz="6600" dirty="0" err="1">
                <a:solidFill>
                  <a:srgbClr val="FFFFFF"/>
                </a:solidFill>
                <a:latin typeface="Trade Gothic LT Std Bold Conden"/>
              </a:rPr>
              <a:t>Christianity</a:t>
            </a:r>
            <a:r>
              <a:rPr lang="nl-NL" sz="6600" dirty="0">
                <a:solidFill>
                  <a:srgbClr val="FFFFFF"/>
                </a:solidFill>
                <a:latin typeface="Trade Gothic LT Std Bold Conden"/>
              </a:rPr>
              <a:t> without </a:t>
            </a:r>
            <a:r>
              <a:rPr lang="nl-NL" sz="6600" dirty="0" err="1">
                <a:solidFill>
                  <a:srgbClr val="FFFFFF"/>
                </a:solidFill>
                <a:latin typeface="Trade Gothic LT Std Bold Conden"/>
              </a:rPr>
              <a:t>discipleship</a:t>
            </a:r>
            <a:endParaRPr lang="nl-NL" sz="6600" dirty="0">
              <a:solidFill>
                <a:srgbClr val="FFFFFF"/>
              </a:solidFill>
              <a:latin typeface="Trade Gothic LT Std Bold Conden"/>
            </a:endParaRPr>
          </a:p>
          <a:p>
            <a:endParaRPr lang="nl-NL" sz="6600" dirty="0">
              <a:solidFill>
                <a:srgbClr val="FFFFFF"/>
              </a:solidFill>
              <a:latin typeface="Trade Gothic LT Std Bold Conden"/>
            </a:endParaRPr>
          </a:p>
          <a:p>
            <a:r>
              <a:rPr lang="nl-NL" sz="6600" dirty="0" err="1">
                <a:solidFill>
                  <a:srgbClr val="FFFFFF"/>
                </a:solidFill>
                <a:latin typeface="Trade Gothic LT Std Bold Conden"/>
              </a:rPr>
              <a:t>Discipleship</a:t>
            </a:r>
            <a:r>
              <a:rPr lang="nl-NL" sz="6600" dirty="0">
                <a:solidFill>
                  <a:srgbClr val="FFFFFF"/>
                </a:solidFill>
                <a:latin typeface="Trade Gothic LT Std Bold Conden"/>
              </a:rPr>
              <a:t> is </a:t>
            </a:r>
            <a:r>
              <a:rPr lang="nl-NL" sz="6600" dirty="0" err="1">
                <a:solidFill>
                  <a:srgbClr val="FFFFFF"/>
                </a:solidFill>
                <a:latin typeface="Trade Gothic LT Std Bold Conden"/>
              </a:rPr>
              <a:t>anything</a:t>
            </a:r>
            <a:r>
              <a:rPr lang="nl-NL" sz="6600" dirty="0">
                <a:solidFill>
                  <a:srgbClr val="FFFFFF"/>
                </a:solidFill>
                <a:latin typeface="Trade Gothic LT Std Bold Conden"/>
              </a:rPr>
              <a:t> we do </a:t>
            </a:r>
            <a:r>
              <a:rPr lang="nl-NL" sz="6600" dirty="0" err="1">
                <a:solidFill>
                  <a:srgbClr val="FFFFFF"/>
                </a:solidFill>
                <a:latin typeface="Trade Gothic LT Std Bold Conden"/>
              </a:rPr>
              <a:t>to</a:t>
            </a:r>
            <a:r>
              <a:rPr lang="nl-NL" sz="6600" dirty="0">
                <a:solidFill>
                  <a:srgbClr val="FFFFFF"/>
                </a:solidFill>
                <a:latin typeface="Trade Gothic LT Std Bold Conden"/>
              </a:rPr>
              <a:t> </a:t>
            </a:r>
            <a:r>
              <a:rPr lang="nl-NL" sz="6600" dirty="0" err="1">
                <a:solidFill>
                  <a:srgbClr val="FFFFFF"/>
                </a:solidFill>
                <a:latin typeface="Trade Gothic LT Std Bold Conden"/>
              </a:rPr>
              <a:t>bring</a:t>
            </a:r>
            <a:r>
              <a:rPr lang="nl-NL" sz="6600" dirty="0">
                <a:solidFill>
                  <a:srgbClr val="FFFFFF"/>
                </a:solidFill>
                <a:latin typeface="Trade Gothic LT Std Bold Conden"/>
              </a:rPr>
              <a:t> </a:t>
            </a:r>
            <a:r>
              <a:rPr lang="nl-NL" sz="6600" dirty="0" err="1">
                <a:solidFill>
                  <a:srgbClr val="FFFFFF"/>
                </a:solidFill>
                <a:latin typeface="Trade Gothic LT Std Bold Conden"/>
              </a:rPr>
              <a:t>people</a:t>
            </a:r>
            <a:r>
              <a:rPr lang="nl-NL" sz="6600" dirty="0">
                <a:solidFill>
                  <a:srgbClr val="FFFFFF"/>
                </a:solidFill>
                <a:latin typeface="Trade Gothic LT Std Bold Conden"/>
              </a:rPr>
              <a:t> </a:t>
            </a:r>
            <a:r>
              <a:rPr lang="nl-NL" sz="6600" dirty="0" err="1">
                <a:solidFill>
                  <a:srgbClr val="FFFFFF"/>
                </a:solidFill>
                <a:latin typeface="Trade Gothic LT Std Bold Conden"/>
              </a:rPr>
              <a:t>closes</a:t>
            </a:r>
            <a:r>
              <a:rPr lang="nl-NL" sz="6600" dirty="0">
                <a:solidFill>
                  <a:srgbClr val="FFFFFF"/>
                </a:solidFill>
                <a:latin typeface="Trade Gothic LT Std Bold Conden"/>
              </a:rPr>
              <a:t> </a:t>
            </a:r>
            <a:r>
              <a:rPr lang="nl-NL" sz="6600" dirty="0" err="1">
                <a:solidFill>
                  <a:srgbClr val="FFFFFF"/>
                </a:solidFill>
                <a:latin typeface="Trade Gothic LT Std Bold Conden"/>
              </a:rPr>
              <a:t>to</a:t>
            </a:r>
            <a:r>
              <a:rPr lang="nl-NL" sz="6600" dirty="0">
                <a:solidFill>
                  <a:srgbClr val="FFFFFF"/>
                </a:solidFill>
                <a:latin typeface="Trade Gothic LT Std Bold Conden"/>
              </a:rPr>
              <a:t> </a:t>
            </a:r>
            <a:r>
              <a:rPr lang="nl-NL" sz="6600" dirty="0" err="1">
                <a:solidFill>
                  <a:srgbClr val="FFFFFF"/>
                </a:solidFill>
                <a:latin typeface="Trade Gothic LT Std Bold Conden"/>
              </a:rPr>
              <a:t>Jesus</a:t>
            </a:r>
            <a:r>
              <a:rPr lang="nl-NL" sz="6600" dirty="0">
                <a:solidFill>
                  <a:srgbClr val="FFFFFF"/>
                </a:solidFill>
                <a:latin typeface="Trade Gothic LT Std Bold Conden"/>
              </a:rPr>
              <a:t> – </a:t>
            </a:r>
            <a:r>
              <a:rPr lang="nl-NL" sz="6600" dirty="0" err="1">
                <a:solidFill>
                  <a:srgbClr val="FFFFFF"/>
                </a:solidFill>
                <a:latin typeface="Trade Gothic LT Std Bold Conden"/>
              </a:rPr>
              <a:t>the</a:t>
            </a:r>
            <a:r>
              <a:rPr lang="nl-NL" sz="6600" dirty="0">
                <a:solidFill>
                  <a:srgbClr val="FFFFFF"/>
                </a:solidFill>
                <a:latin typeface="Trade Gothic LT Std Bold Conden"/>
              </a:rPr>
              <a:t> </a:t>
            </a:r>
            <a:r>
              <a:rPr lang="nl-NL" sz="6600" dirty="0" err="1">
                <a:solidFill>
                  <a:srgbClr val="FFFFFF"/>
                </a:solidFill>
                <a:latin typeface="Trade Gothic LT Std Bold Conden"/>
              </a:rPr>
              <a:t>methods</a:t>
            </a:r>
            <a:r>
              <a:rPr lang="nl-NL" sz="6600" dirty="0">
                <a:solidFill>
                  <a:srgbClr val="FFFFFF"/>
                </a:solidFill>
                <a:latin typeface="Trade Gothic LT Std Bold Conden"/>
              </a:rPr>
              <a:t> </a:t>
            </a:r>
            <a:r>
              <a:rPr lang="nl-NL" sz="6600" dirty="0" err="1">
                <a:solidFill>
                  <a:srgbClr val="FFFFFF"/>
                </a:solidFill>
                <a:latin typeface="Trade Gothic LT Std Bold Conden"/>
              </a:rPr>
              <a:t>will</a:t>
            </a:r>
            <a:r>
              <a:rPr lang="nl-NL" sz="6600" dirty="0">
                <a:solidFill>
                  <a:srgbClr val="FFFFFF"/>
                </a:solidFill>
                <a:latin typeface="Trade Gothic LT Std Bold Conden"/>
              </a:rPr>
              <a:t> </a:t>
            </a:r>
            <a:r>
              <a:rPr lang="nl-NL" sz="6600" dirty="0" err="1">
                <a:solidFill>
                  <a:srgbClr val="FFFFFF"/>
                </a:solidFill>
                <a:latin typeface="Trade Gothic LT Std Bold Conden"/>
              </a:rPr>
              <a:t>differ</a:t>
            </a:r>
            <a:r>
              <a:rPr lang="nl-NL" sz="6600" dirty="0">
                <a:solidFill>
                  <a:srgbClr val="FFFFFF"/>
                </a:solidFill>
                <a:latin typeface="Trade Gothic LT Std Bold Conden"/>
              </a:rPr>
              <a:t> </a:t>
            </a:r>
            <a:r>
              <a:rPr lang="nl-NL" sz="6600" dirty="0" err="1">
                <a:solidFill>
                  <a:srgbClr val="FFFFFF"/>
                </a:solidFill>
                <a:latin typeface="Trade Gothic LT Std Bold Conden"/>
              </a:rPr>
              <a:t>during</a:t>
            </a:r>
            <a:r>
              <a:rPr lang="nl-NL" sz="6600" dirty="0">
                <a:solidFill>
                  <a:srgbClr val="FFFFFF"/>
                </a:solidFill>
                <a:latin typeface="Trade Gothic LT Std Bold Conden"/>
              </a:rPr>
              <a:t> </a:t>
            </a:r>
            <a:r>
              <a:rPr lang="nl-NL" sz="6600" dirty="0" err="1">
                <a:solidFill>
                  <a:srgbClr val="FFFFFF"/>
                </a:solidFill>
                <a:latin typeface="Trade Gothic LT Std Bold Conden"/>
              </a:rPr>
              <a:t>the</a:t>
            </a:r>
            <a:r>
              <a:rPr lang="nl-NL" sz="6600" dirty="0">
                <a:solidFill>
                  <a:srgbClr val="FFFFFF"/>
                </a:solidFill>
                <a:latin typeface="Trade Gothic LT Std Bold Conden"/>
              </a:rPr>
              <a:t> </a:t>
            </a:r>
            <a:r>
              <a:rPr lang="nl-NL" sz="6600" dirty="0" err="1">
                <a:solidFill>
                  <a:srgbClr val="FFFFFF"/>
                </a:solidFill>
                <a:latin typeface="Trade Gothic LT Std Bold Conden"/>
              </a:rPr>
              <a:t>process</a:t>
            </a:r>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381137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Matt 28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14" name="TextBox 13">
            <a:extLst>
              <a:ext uri="{FF2B5EF4-FFF2-40B4-BE49-F238E27FC236}">
                <a16:creationId xmlns:a16="http://schemas.microsoft.com/office/drawing/2014/main" id="{68158C7D-7B2E-F44C-262A-473F1915C91D}"/>
              </a:ext>
            </a:extLst>
          </p:cNvPr>
          <p:cNvSpPr txBox="1"/>
          <p:nvPr/>
        </p:nvSpPr>
        <p:spPr>
          <a:xfrm>
            <a:off x="274241" y="2064345"/>
            <a:ext cx="11678008" cy="4524315"/>
          </a:xfrm>
          <a:prstGeom prst="rect">
            <a:avLst/>
          </a:prstGeom>
          <a:noFill/>
        </p:spPr>
        <p:txBody>
          <a:bodyPr wrap="square">
            <a:spAutoFit/>
          </a:bodyPr>
          <a:lstStyle/>
          <a:p>
            <a:pPr algn="l"/>
            <a:r>
              <a:rPr lang="en-US" sz="4800" dirty="0">
                <a:solidFill>
                  <a:schemeClr val="bg1"/>
                </a:solidFill>
                <a:latin typeface="Inter"/>
              </a:rPr>
              <a:t>16 Then the eleven disciples went to Galilee, to the mountain where Jesus had told them to go. 17 When they saw him, they worshiped him; but some doubted. 18 Then Jesus came to them and said, “All authority in heaven and on earth has been given to me. </a:t>
            </a:r>
          </a:p>
        </p:txBody>
      </p:sp>
    </p:spTree>
    <p:extLst>
      <p:ext uri="{BB962C8B-B14F-4D97-AF65-F5344CB8AC3E}">
        <p14:creationId xmlns:p14="http://schemas.microsoft.com/office/powerpoint/2010/main" val="23286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Matt 28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14" name="TextBox 13">
            <a:extLst>
              <a:ext uri="{FF2B5EF4-FFF2-40B4-BE49-F238E27FC236}">
                <a16:creationId xmlns:a16="http://schemas.microsoft.com/office/drawing/2014/main" id="{68158C7D-7B2E-F44C-262A-473F1915C91D}"/>
              </a:ext>
            </a:extLst>
          </p:cNvPr>
          <p:cNvSpPr txBox="1"/>
          <p:nvPr/>
        </p:nvSpPr>
        <p:spPr>
          <a:xfrm>
            <a:off x="274241" y="2064345"/>
            <a:ext cx="11678008" cy="5262979"/>
          </a:xfrm>
          <a:prstGeom prst="rect">
            <a:avLst/>
          </a:prstGeom>
          <a:noFill/>
        </p:spPr>
        <p:txBody>
          <a:bodyPr wrap="square">
            <a:spAutoFit/>
          </a:bodyPr>
          <a:lstStyle/>
          <a:p>
            <a:pPr algn="l"/>
            <a:r>
              <a:rPr lang="en-US" sz="4800" dirty="0">
                <a:solidFill>
                  <a:schemeClr val="bg1"/>
                </a:solidFill>
                <a:latin typeface="Inter"/>
              </a:rPr>
              <a:t>19 Therefore go and make disciples of all nations, baptizing them in the name of the Father and of the Son and of the Holy Spirit, 20 and teaching them to obey everything I have commanded you. And surely I am with you always, to the very end of the age.”</a:t>
            </a:r>
          </a:p>
        </p:txBody>
      </p:sp>
    </p:spTree>
    <p:extLst>
      <p:ext uri="{BB962C8B-B14F-4D97-AF65-F5344CB8AC3E}">
        <p14:creationId xmlns:p14="http://schemas.microsoft.com/office/powerpoint/2010/main" val="2766323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Matt 28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pic>
        <p:nvPicPr>
          <p:cNvPr id="2" name="Picture 1">
            <a:extLst>
              <a:ext uri="{FF2B5EF4-FFF2-40B4-BE49-F238E27FC236}">
                <a16:creationId xmlns:a16="http://schemas.microsoft.com/office/drawing/2014/main" id="{B768871A-CE10-CA24-4B20-B1D1BBC45C0A}"/>
              </a:ext>
            </a:extLst>
          </p:cNvPr>
          <p:cNvPicPr>
            <a:picLocks noChangeAspect="1"/>
          </p:cNvPicPr>
          <p:nvPr/>
        </p:nvPicPr>
        <p:blipFill>
          <a:blip r:embed="rId3"/>
          <a:stretch>
            <a:fillRect/>
          </a:stretch>
        </p:blipFill>
        <p:spPr>
          <a:xfrm>
            <a:off x="827126" y="2169824"/>
            <a:ext cx="10778046" cy="6269582"/>
          </a:xfrm>
          <a:prstGeom prst="rect">
            <a:avLst/>
          </a:prstGeom>
        </p:spPr>
      </p:pic>
    </p:spTree>
    <p:extLst>
      <p:ext uri="{BB962C8B-B14F-4D97-AF65-F5344CB8AC3E}">
        <p14:creationId xmlns:p14="http://schemas.microsoft.com/office/powerpoint/2010/main" val="277037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Matt 28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14" name="TextBox 13">
            <a:extLst>
              <a:ext uri="{FF2B5EF4-FFF2-40B4-BE49-F238E27FC236}">
                <a16:creationId xmlns:a16="http://schemas.microsoft.com/office/drawing/2014/main" id="{68158C7D-7B2E-F44C-262A-473F1915C91D}"/>
              </a:ext>
            </a:extLst>
          </p:cNvPr>
          <p:cNvSpPr txBox="1"/>
          <p:nvPr/>
        </p:nvSpPr>
        <p:spPr>
          <a:xfrm>
            <a:off x="274241" y="2064345"/>
            <a:ext cx="11678008" cy="5262979"/>
          </a:xfrm>
          <a:prstGeom prst="rect">
            <a:avLst/>
          </a:prstGeom>
          <a:noFill/>
        </p:spPr>
        <p:txBody>
          <a:bodyPr wrap="square">
            <a:spAutoFit/>
          </a:bodyPr>
          <a:lstStyle/>
          <a:p>
            <a:pPr algn="l"/>
            <a:r>
              <a:rPr lang="en-US" sz="4800" dirty="0">
                <a:solidFill>
                  <a:schemeClr val="bg1"/>
                </a:solidFill>
                <a:latin typeface="Inter"/>
              </a:rPr>
              <a:t>19 Therefore </a:t>
            </a:r>
            <a:r>
              <a:rPr lang="en-US" sz="4800" b="1" dirty="0">
                <a:solidFill>
                  <a:srgbClr val="00B0F0"/>
                </a:solidFill>
                <a:latin typeface="Inter"/>
              </a:rPr>
              <a:t>go</a:t>
            </a:r>
            <a:r>
              <a:rPr lang="en-US" sz="4800" dirty="0">
                <a:solidFill>
                  <a:schemeClr val="bg1"/>
                </a:solidFill>
                <a:latin typeface="Inter"/>
              </a:rPr>
              <a:t> and </a:t>
            </a:r>
            <a:r>
              <a:rPr lang="en-US" sz="4800" b="1" dirty="0">
                <a:solidFill>
                  <a:srgbClr val="00B0F0"/>
                </a:solidFill>
                <a:latin typeface="Inter"/>
              </a:rPr>
              <a:t>make</a:t>
            </a:r>
            <a:r>
              <a:rPr lang="en-US" sz="4800" dirty="0">
                <a:solidFill>
                  <a:schemeClr val="bg1"/>
                </a:solidFill>
                <a:latin typeface="Inter"/>
              </a:rPr>
              <a:t> disciples of all nations, baptizing them in the name of the Father and of the Son and of the Holy Spirit, 20 and teaching them to obey everything I have commanded you. And surely I am with you always, to the very end of the age.”</a:t>
            </a:r>
          </a:p>
        </p:txBody>
      </p:sp>
    </p:spTree>
    <p:extLst>
      <p:ext uri="{BB962C8B-B14F-4D97-AF65-F5344CB8AC3E}">
        <p14:creationId xmlns:p14="http://schemas.microsoft.com/office/powerpoint/2010/main" val="2188907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The world</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9" y="1494958"/>
            <a:ext cx="11005644" cy="9110186"/>
          </a:xfrm>
          <a:prstGeom prst="rect">
            <a:avLst/>
          </a:prstGeom>
          <a:noFill/>
        </p:spPr>
        <p:txBody>
          <a:bodyPr wrap="square">
            <a:spAutoFit/>
          </a:bodyPr>
          <a:lstStyle/>
          <a:p>
            <a:pPr marL="571500" indent="-571500">
              <a:buFont typeface="Arial" panose="020B0604020202020204" pitchFamily="34" charset="0"/>
              <a:buChar char="•"/>
            </a:pPr>
            <a:r>
              <a:rPr lang="nl-NL" sz="4000" dirty="0" err="1">
                <a:solidFill>
                  <a:srgbClr val="FFFFFF"/>
                </a:solidFill>
                <a:latin typeface="Trade Gothic LT Std Bold Conden"/>
              </a:rPr>
              <a:t>Specific</a:t>
            </a:r>
            <a:r>
              <a:rPr lang="nl-NL" sz="4000" dirty="0">
                <a:solidFill>
                  <a:srgbClr val="FFFFFF"/>
                </a:solidFill>
                <a:latin typeface="Trade Gothic LT Std Bold Conden"/>
              </a:rPr>
              <a:t> </a:t>
            </a:r>
            <a:r>
              <a:rPr lang="nl-NL" sz="4000" dirty="0" err="1">
                <a:solidFill>
                  <a:srgbClr val="FFFFFF"/>
                </a:solidFill>
                <a:latin typeface="Trade Gothic LT Std Bold Conden"/>
              </a:rPr>
              <a:t>people</a:t>
            </a:r>
            <a:r>
              <a:rPr lang="nl-NL" sz="4000" dirty="0">
                <a:solidFill>
                  <a:srgbClr val="FFFFFF"/>
                </a:solidFill>
                <a:latin typeface="Trade Gothic LT Std Bold Conden"/>
              </a:rPr>
              <a:t> are </a:t>
            </a:r>
            <a:r>
              <a:rPr lang="nl-NL" sz="4000" dirty="0" err="1">
                <a:solidFill>
                  <a:srgbClr val="FFFFFF"/>
                </a:solidFill>
                <a:latin typeface="Trade Gothic LT Std Bold Conden"/>
              </a:rPr>
              <a:t>called</a:t>
            </a:r>
            <a:r>
              <a:rPr lang="nl-NL" sz="4000" dirty="0">
                <a:solidFill>
                  <a:srgbClr val="FFFFFF"/>
                </a:solidFill>
                <a:latin typeface="Trade Gothic LT Std Bold Conden"/>
              </a:rPr>
              <a:t> </a:t>
            </a:r>
            <a:r>
              <a:rPr lang="nl-NL" sz="4000" dirty="0" err="1">
                <a:solidFill>
                  <a:srgbClr val="FFFFFF"/>
                </a:solidFill>
                <a:latin typeface="Trade Gothic LT Std Bold Conden"/>
              </a:rPr>
              <a:t>to</a:t>
            </a:r>
            <a:r>
              <a:rPr lang="nl-NL" sz="4000" dirty="0">
                <a:solidFill>
                  <a:srgbClr val="FFFFFF"/>
                </a:solidFill>
                <a:latin typeface="Trade Gothic LT Std Bold Conden"/>
              </a:rPr>
              <a:t> </a:t>
            </a:r>
            <a:r>
              <a:rPr lang="nl-NL" sz="4000" dirty="0" err="1">
                <a:solidFill>
                  <a:srgbClr val="FFFFFF"/>
                </a:solidFill>
                <a:latin typeface="Trade Gothic LT Std Bold Conden"/>
              </a:rPr>
              <a:t>be</a:t>
            </a:r>
            <a:r>
              <a:rPr lang="nl-NL" sz="4000" dirty="0">
                <a:solidFill>
                  <a:srgbClr val="FFFFFF"/>
                </a:solidFill>
                <a:latin typeface="Trade Gothic LT Std Bold Conden"/>
              </a:rPr>
              <a:t> </a:t>
            </a:r>
            <a:r>
              <a:rPr lang="nl-NL" sz="4000" dirty="0" err="1">
                <a:solidFill>
                  <a:srgbClr val="FFFFFF"/>
                </a:solidFill>
                <a:latin typeface="Trade Gothic LT Std Bold Conden"/>
              </a:rPr>
              <a:t>desciples</a:t>
            </a:r>
            <a:r>
              <a:rPr lang="nl-NL" sz="4000" dirty="0">
                <a:solidFill>
                  <a:srgbClr val="FFFFFF"/>
                </a:solidFill>
                <a:latin typeface="Trade Gothic LT Std Bold Conden"/>
              </a:rPr>
              <a:t> </a:t>
            </a:r>
            <a:r>
              <a:rPr lang="nl-NL" sz="4000" dirty="0" err="1">
                <a:solidFill>
                  <a:srgbClr val="FFFFFF"/>
                </a:solidFill>
                <a:latin typeface="Trade Gothic LT Std Bold Conden"/>
              </a:rPr>
              <a:t>and</a:t>
            </a:r>
            <a:r>
              <a:rPr lang="nl-NL" sz="4000" dirty="0">
                <a:solidFill>
                  <a:srgbClr val="FFFFFF"/>
                </a:solidFill>
                <a:latin typeface="Trade Gothic LT Std Bold Conden"/>
              </a:rPr>
              <a:t> </a:t>
            </a:r>
            <a:r>
              <a:rPr lang="nl-NL" sz="4000" dirty="0" err="1">
                <a:solidFill>
                  <a:srgbClr val="FFFFFF"/>
                </a:solidFill>
                <a:latin typeface="Trade Gothic LT Std Bold Conden"/>
              </a:rPr>
              <a:t>disciple</a:t>
            </a:r>
            <a:r>
              <a:rPr lang="nl-NL" sz="4000" dirty="0">
                <a:solidFill>
                  <a:srgbClr val="FFFFFF"/>
                </a:solidFill>
                <a:latin typeface="Trade Gothic LT Std Bold Conden"/>
              </a:rPr>
              <a:t> makers.</a:t>
            </a: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err="1">
                <a:solidFill>
                  <a:srgbClr val="FFFFFF"/>
                </a:solidFill>
                <a:latin typeface="Trade Gothic LT Std Bold Conden"/>
              </a:rPr>
              <a:t>Before</a:t>
            </a:r>
            <a:r>
              <a:rPr lang="nl-NL" sz="4000" dirty="0">
                <a:solidFill>
                  <a:srgbClr val="FFFFFF"/>
                </a:solidFill>
                <a:latin typeface="Trade Gothic LT Std Bold Conden"/>
              </a:rPr>
              <a:t> I </a:t>
            </a:r>
            <a:r>
              <a:rPr lang="nl-NL" sz="4000" dirty="0" err="1">
                <a:solidFill>
                  <a:srgbClr val="FFFFFF"/>
                </a:solidFill>
                <a:latin typeface="Trade Gothic LT Std Bold Conden"/>
              </a:rPr>
              <a:t>can</a:t>
            </a:r>
            <a:r>
              <a:rPr lang="nl-NL" sz="4000" dirty="0">
                <a:solidFill>
                  <a:srgbClr val="FFFFFF"/>
                </a:solidFill>
                <a:latin typeface="Trade Gothic LT Std Bold Conden"/>
              </a:rPr>
              <a:t> help </a:t>
            </a:r>
            <a:r>
              <a:rPr lang="nl-NL" sz="4000" dirty="0" err="1">
                <a:solidFill>
                  <a:srgbClr val="FFFFFF"/>
                </a:solidFill>
                <a:latin typeface="Trade Gothic LT Std Bold Conden"/>
              </a:rPr>
              <a:t>someone</a:t>
            </a:r>
            <a:r>
              <a:rPr lang="nl-NL" sz="4000" dirty="0">
                <a:solidFill>
                  <a:srgbClr val="FFFFFF"/>
                </a:solidFill>
                <a:latin typeface="Trade Gothic LT Std Bold Conden"/>
              </a:rPr>
              <a:t>, I </a:t>
            </a:r>
            <a:r>
              <a:rPr lang="nl-NL" sz="4000" dirty="0" err="1">
                <a:solidFill>
                  <a:srgbClr val="FFFFFF"/>
                </a:solidFill>
                <a:latin typeface="Trade Gothic LT Std Bold Conden"/>
              </a:rPr>
              <a:t>need</a:t>
            </a:r>
            <a:r>
              <a:rPr lang="nl-NL" sz="4000" dirty="0">
                <a:solidFill>
                  <a:srgbClr val="FFFFFF"/>
                </a:solidFill>
                <a:latin typeface="Trade Gothic LT Std Bold Conden"/>
              </a:rPr>
              <a:t> </a:t>
            </a:r>
            <a:r>
              <a:rPr lang="nl-NL" sz="4000" dirty="0" err="1">
                <a:solidFill>
                  <a:srgbClr val="FFFFFF"/>
                </a:solidFill>
                <a:latin typeface="Trade Gothic LT Std Bold Conden"/>
              </a:rPr>
              <a:t>to</a:t>
            </a:r>
            <a:r>
              <a:rPr lang="nl-NL" sz="4000" dirty="0">
                <a:solidFill>
                  <a:srgbClr val="FFFFFF"/>
                </a:solidFill>
                <a:latin typeface="Trade Gothic LT Std Bold Conden"/>
              </a:rPr>
              <a:t> </a:t>
            </a:r>
            <a:r>
              <a:rPr lang="nl-NL" sz="4000" dirty="0" err="1">
                <a:solidFill>
                  <a:srgbClr val="FFFFFF"/>
                </a:solidFill>
                <a:latin typeface="Trade Gothic LT Std Bold Conden"/>
              </a:rPr>
              <a:t>ensure</a:t>
            </a:r>
            <a:r>
              <a:rPr lang="nl-NL" sz="4000" dirty="0">
                <a:solidFill>
                  <a:srgbClr val="FFFFFF"/>
                </a:solidFill>
                <a:latin typeface="Trade Gothic LT Std Bold Conden"/>
              </a:rPr>
              <a:t> </a:t>
            </a:r>
            <a:r>
              <a:rPr lang="nl-NL" sz="4000" dirty="0" err="1">
                <a:solidFill>
                  <a:srgbClr val="FFFFFF"/>
                </a:solidFill>
                <a:latin typeface="Trade Gothic LT Std Bold Conden"/>
              </a:rPr>
              <a:t>that</a:t>
            </a:r>
            <a:r>
              <a:rPr lang="nl-NL" sz="4000" dirty="0">
                <a:solidFill>
                  <a:srgbClr val="FFFFFF"/>
                </a:solidFill>
                <a:latin typeface="Trade Gothic LT Std Bold Conden"/>
              </a:rPr>
              <a:t> I </a:t>
            </a:r>
            <a:r>
              <a:rPr lang="nl-NL" sz="4000" dirty="0" err="1">
                <a:solidFill>
                  <a:srgbClr val="FFFFFF"/>
                </a:solidFill>
                <a:latin typeface="Trade Gothic LT Std Bold Conden"/>
              </a:rPr>
              <a:t>completely</a:t>
            </a:r>
            <a:r>
              <a:rPr lang="nl-NL" sz="4000" dirty="0">
                <a:solidFill>
                  <a:srgbClr val="FFFFFF"/>
                </a:solidFill>
                <a:latin typeface="Trade Gothic LT Std Bold Conden"/>
              </a:rPr>
              <a:t> </a:t>
            </a:r>
            <a:r>
              <a:rPr lang="nl-NL" sz="4000" dirty="0" err="1">
                <a:solidFill>
                  <a:srgbClr val="FFFFFF"/>
                </a:solidFill>
                <a:latin typeface="Trade Gothic LT Std Bold Conden"/>
              </a:rPr>
              <a:t>understand</a:t>
            </a:r>
            <a:r>
              <a:rPr lang="nl-NL" sz="4000" dirty="0">
                <a:solidFill>
                  <a:srgbClr val="FFFFFF"/>
                </a:solidFill>
                <a:latin typeface="Trade Gothic LT Std Bold Conden"/>
              </a:rPr>
              <a:t> </a:t>
            </a:r>
            <a:r>
              <a:rPr lang="nl-NL" sz="4000" dirty="0" err="1">
                <a:solidFill>
                  <a:srgbClr val="FFFFFF"/>
                </a:solidFill>
                <a:latin typeface="Trade Gothic LT Std Bold Conden"/>
              </a:rPr>
              <a:t>discipleship</a:t>
            </a:r>
            <a:r>
              <a:rPr lang="nl-NL" sz="4000" dirty="0">
                <a:solidFill>
                  <a:srgbClr val="FFFFFF"/>
                </a:solidFill>
                <a:latin typeface="Trade Gothic LT Std Bold Conden"/>
              </a:rPr>
              <a:t> </a:t>
            </a:r>
            <a:r>
              <a:rPr lang="nl-NL" sz="4000" dirty="0" err="1">
                <a:solidFill>
                  <a:srgbClr val="FFFFFF"/>
                </a:solidFill>
                <a:latin typeface="Trade Gothic LT Std Bold Conden"/>
              </a:rPr>
              <a:t>and</a:t>
            </a:r>
            <a:r>
              <a:rPr lang="nl-NL" sz="4000" dirty="0">
                <a:solidFill>
                  <a:srgbClr val="FFFFFF"/>
                </a:solidFill>
                <a:latin typeface="Trade Gothic LT Std Bold Conden"/>
              </a:rPr>
              <a:t> </a:t>
            </a:r>
            <a:r>
              <a:rPr lang="nl-NL" sz="4000" dirty="0" err="1">
                <a:solidFill>
                  <a:srgbClr val="FFFFFF"/>
                </a:solidFill>
                <a:latin typeface="Trade Gothic LT Std Bold Conden"/>
              </a:rPr>
              <a:t>everything</a:t>
            </a:r>
            <a:r>
              <a:rPr lang="nl-NL" sz="4000" dirty="0">
                <a:solidFill>
                  <a:srgbClr val="FFFFFF"/>
                </a:solidFill>
                <a:latin typeface="Trade Gothic LT Std Bold Conden"/>
              </a:rPr>
              <a:t> </a:t>
            </a:r>
            <a:r>
              <a:rPr lang="nl-NL" sz="4000" dirty="0" err="1">
                <a:solidFill>
                  <a:srgbClr val="FFFFFF"/>
                </a:solidFill>
                <a:latin typeface="Trade Gothic LT Std Bold Conden"/>
              </a:rPr>
              <a:t>around</a:t>
            </a:r>
            <a:r>
              <a:rPr lang="nl-NL" sz="4000" dirty="0">
                <a:solidFill>
                  <a:srgbClr val="FFFFFF"/>
                </a:solidFill>
                <a:latin typeface="Trade Gothic LT Std Bold Conden"/>
              </a:rPr>
              <a:t> it.  </a:t>
            </a:r>
            <a:r>
              <a:rPr lang="nl-NL" sz="4000" dirty="0" err="1">
                <a:solidFill>
                  <a:srgbClr val="FFFFFF"/>
                </a:solidFill>
                <a:latin typeface="Trade Gothic LT Std Bold Conden"/>
              </a:rPr>
              <a:t>If</a:t>
            </a:r>
            <a:r>
              <a:rPr lang="nl-NL" sz="4000" dirty="0">
                <a:solidFill>
                  <a:srgbClr val="FFFFFF"/>
                </a:solidFill>
                <a:latin typeface="Trade Gothic LT Std Bold Conden"/>
              </a:rPr>
              <a:t> </a:t>
            </a:r>
            <a:r>
              <a:rPr lang="nl-NL" sz="4000" dirty="0" err="1">
                <a:solidFill>
                  <a:srgbClr val="FFFFFF"/>
                </a:solidFill>
                <a:latin typeface="Trade Gothic LT Std Bold Conden"/>
              </a:rPr>
              <a:t>not</a:t>
            </a:r>
            <a:r>
              <a:rPr lang="nl-NL" sz="4000" dirty="0">
                <a:solidFill>
                  <a:srgbClr val="FFFFFF"/>
                </a:solidFill>
                <a:latin typeface="Trade Gothic LT Std Bold Conden"/>
              </a:rPr>
              <a:t>, I </a:t>
            </a:r>
            <a:r>
              <a:rPr lang="nl-NL" sz="4000" dirty="0" err="1">
                <a:solidFill>
                  <a:srgbClr val="FFFFFF"/>
                </a:solidFill>
                <a:latin typeface="Trade Gothic LT Std Bold Conden"/>
              </a:rPr>
              <a:t>cannot</a:t>
            </a:r>
            <a:r>
              <a:rPr lang="nl-NL" sz="4000" dirty="0">
                <a:solidFill>
                  <a:srgbClr val="FFFFFF"/>
                </a:solidFill>
                <a:latin typeface="Trade Gothic LT Std Bold Conden"/>
              </a:rPr>
              <a:t> </a:t>
            </a:r>
            <a:r>
              <a:rPr lang="nl-NL" sz="4000" dirty="0" err="1">
                <a:solidFill>
                  <a:srgbClr val="FFFFFF"/>
                </a:solidFill>
                <a:latin typeface="Trade Gothic LT Std Bold Conden"/>
              </a:rPr>
              <a:t>teach</a:t>
            </a:r>
            <a:r>
              <a:rPr lang="nl-NL" sz="4000" dirty="0">
                <a:solidFill>
                  <a:srgbClr val="FFFFFF"/>
                </a:solidFill>
                <a:latin typeface="Trade Gothic LT Std Bold Conden"/>
              </a:rPr>
              <a:t> </a:t>
            </a:r>
            <a:r>
              <a:rPr lang="nl-NL" sz="4000" dirty="0" err="1">
                <a:solidFill>
                  <a:srgbClr val="FFFFFF"/>
                </a:solidFill>
                <a:latin typeface="Trade Gothic LT Std Bold Conden"/>
              </a:rPr>
              <a:t>them</a:t>
            </a:r>
            <a:r>
              <a:rPr lang="nl-NL" sz="4000" dirty="0">
                <a:solidFill>
                  <a:srgbClr val="FFFFFF"/>
                </a:solidFill>
                <a:latin typeface="Trade Gothic LT Std Bold Conden"/>
              </a:rPr>
              <a:t>.</a:t>
            </a: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a:solidFill>
                  <a:srgbClr val="FFFFFF"/>
                </a:solidFill>
                <a:latin typeface="Trade Gothic LT Std Bold Conden"/>
              </a:rPr>
              <a:t>I must </a:t>
            </a:r>
            <a:r>
              <a:rPr lang="nl-NL" sz="4000" dirty="0" err="1">
                <a:solidFill>
                  <a:srgbClr val="FFFFFF"/>
                </a:solidFill>
                <a:latin typeface="Trade Gothic LT Std Bold Conden"/>
              </a:rPr>
              <a:t>disciple</a:t>
            </a:r>
            <a:r>
              <a:rPr lang="nl-NL" sz="4000" dirty="0">
                <a:solidFill>
                  <a:srgbClr val="FFFFFF"/>
                </a:solidFill>
                <a:latin typeface="Trade Gothic LT Std Bold Conden"/>
              </a:rPr>
              <a:t> </a:t>
            </a:r>
            <a:r>
              <a:rPr lang="nl-NL" sz="4000" dirty="0" err="1">
                <a:solidFill>
                  <a:srgbClr val="FFFFFF"/>
                </a:solidFill>
                <a:latin typeface="Trade Gothic LT Std Bold Conden"/>
              </a:rPr>
              <a:t>people</a:t>
            </a:r>
            <a:r>
              <a:rPr lang="nl-NL" sz="4000" dirty="0">
                <a:solidFill>
                  <a:srgbClr val="FFFFFF"/>
                </a:solidFill>
                <a:latin typeface="Trade Gothic LT Std Bold Conden"/>
              </a:rPr>
              <a:t>, but I </a:t>
            </a:r>
            <a:r>
              <a:rPr lang="nl-NL" sz="4000" dirty="0" err="1">
                <a:solidFill>
                  <a:srgbClr val="FFFFFF"/>
                </a:solidFill>
                <a:latin typeface="Trade Gothic LT Std Bold Conden"/>
              </a:rPr>
              <a:t>can</a:t>
            </a:r>
            <a:r>
              <a:rPr lang="nl-NL" sz="4000" dirty="0">
                <a:solidFill>
                  <a:srgbClr val="FFFFFF"/>
                </a:solidFill>
                <a:latin typeface="Trade Gothic LT Std Bold Conden"/>
              </a:rPr>
              <a:t> </a:t>
            </a:r>
            <a:r>
              <a:rPr lang="nl-NL" sz="4000" dirty="0" err="1">
                <a:solidFill>
                  <a:srgbClr val="FFFFFF"/>
                </a:solidFill>
                <a:latin typeface="Trade Gothic LT Std Bold Conden"/>
              </a:rPr>
              <a:t>only</a:t>
            </a:r>
            <a:r>
              <a:rPr lang="nl-NL" sz="4000" dirty="0">
                <a:solidFill>
                  <a:srgbClr val="FFFFFF"/>
                </a:solidFill>
                <a:latin typeface="Trade Gothic LT Std Bold Conden"/>
              </a:rPr>
              <a:t> </a:t>
            </a:r>
            <a:r>
              <a:rPr lang="nl-NL" sz="4000" dirty="0" err="1">
                <a:solidFill>
                  <a:srgbClr val="FFFFFF"/>
                </a:solidFill>
                <a:latin typeface="Trade Gothic LT Std Bold Conden"/>
              </a:rPr>
              <a:t>disciple</a:t>
            </a:r>
            <a:r>
              <a:rPr lang="nl-NL" sz="4000" dirty="0">
                <a:solidFill>
                  <a:srgbClr val="FFFFFF"/>
                </a:solidFill>
                <a:latin typeface="Trade Gothic LT Std Bold Conden"/>
              </a:rPr>
              <a:t> </a:t>
            </a:r>
            <a:r>
              <a:rPr lang="nl-NL" sz="4000" dirty="0" err="1">
                <a:solidFill>
                  <a:srgbClr val="FFFFFF"/>
                </a:solidFill>
                <a:latin typeface="Trade Gothic LT Std Bold Conden"/>
              </a:rPr>
              <a:t>certain</a:t>
            </a:r>
            <a:r>
              <a:rPr lang="nl-NL" sz="4000" dirty="0">
                <a:solidFill>
                  <a:srgbClr val="FFFFFF"/>
                </a:solidFill>
                <a:latin typeface="Trade Gothic LT Std Bold Conden"/>
              </a:rPr>
              <a:t> </a:t>
            </a:r>
            <a:r>
              <a:rPr lang="nl-NL" sz="4000" dirty="0" err="1">
                <a:solidFill>
                  <a:srgbClr val="FFFFFF"/>
                </a:solidFill>
                <a:latin typeface="Trade Gothic LT Std Bold Conden"/>
              </a:rPr>
              <a:t>people</a:t>
            </a:r>
            <a:r>
              <a:rPr lang="nl-NL" sz="4000" dirty="0">
                <a:solidFill>
                  <a:srgbClr val="FFFFFF"/>
                </a:solidFill>
                <a:latin typeface="Trade Gothic LT Std Bold Conden"/>
              </a:rPr>
              <a:t>.</a:t>
            </a: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err="1">
                <a:solidFill>
                  <a:srgbClr val="FFFFFF"/>
                </a:solidFill>
                <a:latin typeface="Trade Gothic LT Std Bold Conden"/>
              </a:rPr>
              <a:t>Discipleship</a:t>
            </a:r>
            <a:r>
              <a:rPr lang="nl-NL" sz="4000" dirty="0">
                <a:solidFill>
                  <a:srgbClr val="FFFFFF"/>
                </a:solidFill>
                <a:latin typeface="Trade Gothic LT Std Bold Conden"/>
              </a:rPr>
              <a:t> is a </a:t>
            </a:r>
            <a:r>
              <a:rPr lang="nl-NL" sz="4000" dirty="0" err="1">
                <a:solidFill>
                  <a:srgbClr val="FFFFFF"/>
                </a:solidFill>
                <a:latin typeface="Trade Gothic LT Std Bold Conden"/>
              </a:rPr>
              <a:t>one</a:t>
            </a:r>
            <a:r>
              <a:rPr lang="nl-NL" sz="4000" dirty="0">
                <a:solidFill>
                  <a:srgbClr val="FFFFFF"/>
                </a:solidFill>
                <a:latin typeface="Trade Gothic LT Std Bold Conden"/>
              </a:rPr>
              <a:t> way </a:t>
            </a:r>
            <a:r>
              <a:rPr lang="nl-NL" sz="4000" dirty="0" err="1">
                <a:solidFill>
                  <a:srgbClr val="FFFFFF"/>
                </a:solidFill>
                <a:latin typeface="Trade Gothic LT Std Bold Conden"/>
              </a:rPr>
              <a:t>growth</a:t>
            </a:r>
            <a:r>
              <a:rPr lang="nl-NL" sz="4000" dirty="0">
                <a:solidFill>
                  <a:srgbClr val="FFFFFF"/>
                </a:solidFill>
                <a:latin typeface="Trade Gothic LT Std Bold Conden"/>
              </a:rPr>
              <a:t> </a:t>
            </a:r>
            <a:r>
              <a:rPr lang="nl-NL" sz="4000" dirty="0" err="1">
                <a:solidFill>
                  <a:srgbClr val="FFFFFF"/>
                </a:solidFill>
                <a:latin typeface="Trade Gothic LT Std Bold Conden"/>
              </a:rPr>
              <a:t>process</a:t>
            </a:r>
            <a:r>
              <a:rPr lang="nl-NL" sz="4000" dirty="0">
                <a:solidFill>
                  <a:srgbClr val="FFFFFF"/>
                </a:solidFill>
                <a:latin typeface="Trade Gothic LT Std Bold Conden"/>
              </a:rPr>
              <a:t> </a:t>
            </a:r>
            <a:r>
              <a:rPr lang="nl-NL" sz="4000" dirty="0" err="1">
                <a:solidFill>
                  <a:srgbClr val="FFFFFF"/>
                </a:solidFill>
                <a:latin typeface="Trade Gothic LT Std Bold Conden"/>
              </a:rPr>
              <a:t>where</a:t>
            </a:r>
            <a:r>
              <a:rPr lang="nl-NL" sz="4000" dirty="0">
                <a:solidFill>
                  <a:srgbClr val="FFFFFF"/>
                </a:solidFill>
                <a:latin typeface="Trade Gothic LT Std Bold Conden"/>
              </a:rPr>
              <a:t> </a:t>
            </a:r>
            <a:r>
              <a:rPr lang="nl-NL" sz="4000" dirty="0" err="1">
                <a:solidFill>
                  <a:srgbClr val="FFFFFF"/>
                </a:solidFill>
                <a:latin typeface="Trade Gothic LT Std Bold Conden"/>
              </a:rPr>
              <a:t>you</a:t>
            </a:r>
            <a:r>
              <a:rPr lang="nl-NL" sz="4000" dirty="0">
                <a:solidFill>
                  <a:srgbClr val="FFFFFF"/>
                </a:solidFill>
                <a:latin typeface="Trade Gothic LT Std Bold Conden"/>
              </a:rPr>
              <a:t> show </a:t>
            </a:r>
            <a:r>
              <a:rPr lang="nl-NL" sz="4000" dirty="0" err="1">
                <a:solidFill>
                  <a:srgbClr val="FFFFFF"/>
                </a:solidFill>
                <a:latin typeface="Trade Gothic LT Std Bold Conden"/>
              </a:rPr>
              <a:t>people</a:t>
            </a:r>
            <a:r>
              <a:rPr lang="nl-NL" sz="4000" dirty="0">
                <a:solidFill>
                  <a:srgbClr val="FFFFFF"/>
                </a:solidFill>
                <a:latin typeface="Trade Gothic LT Std Bold Conden"/>
              </a:rPr>
              <a:t> </a:t>
            </a:r>
            <a:r>
              <a:rPr lang="nl-NL" sz="4000" dirty="0" err="1">
                <a:solidFill>
                  <a:srgbClr val="FFFFFF"/>
                </a:solidFill>
                <a:latin typeface="Trade Gothic LT Std Bold Conden"/>
              </a:rPr>
              <a:t>where</a:t>
            </a:r>
            <a:r>
              <a:rPr lang="nl-NL" sz="4000" dirty="0">
                <a:solidFill>
                  <a:srgbClr val="FFFFFF"/>
                </a:solidFill>
                <a:latin typeface="Trade Gothic LT Std Bold Conden"/>
              </a:rPr>
              <a:t> </a:t>
            </a:r>
            <a:r>
              <a:rPr lang="nl-NL" sz="4000" dirty="0" err="1">
                <a:solidFill>
                  <a:srgbClr val="FFFFFF"/>
                </a:solidFill>
                <a:latin typeface="Trade Gothic LT Std Bold Conden"/>
              </a:rPr>
              <a:t>they</a:t>
            </a:r>
            <a:r>
              <a:rPr lang="nl-NL" sz="4000" dirty="0">
                <a:solidFill>
                  <a:srgbClr val="FFFFFF"/>
                </a:solidFill>
                <a:latin typeface="Trade Gothic LT Std Bold Conden"/>
              </a:rPr>
              <a:t> went wrong </a:t>
            </a:r>
            <a:r>
              <a:rPr lang="nl-NL" sz="4000" dirty="0" err="1">
                <a:solidFill>
                  <a:srgbClr val="FFFFFF"/>
                </a:solidFill>
                <a:latin typeface="Trade Gothic LT Std Bold Conden"/>
              </a:rPr>
              <a:t>to</a:t>
            </a:r>
            <a:r>
              <a:rPr lang="nl-NL" sz="4000" dirty="0">
                <a:solidFill>
                  <a:srgbClr val="FFFFFF"/>
                </a:solidFill>
                <a:latin typeface="Trade Gothic LT Std Bold Conden"/>
              </a:rPr>
              <a:t> help </a:t>
            </a:r>
            <a:r>
              <a:rPr lang="nl-NL" sz="4000" dirty="0" err="1">
                <a:solidFill>
                  <a:srgbClr val="FFFFFF"/>
                </a:solidFill>
                <a:latin typeface="Trade Gothic LT Std Bold Conden"/>
              </a:rPr>
              <a:t>them</a:t>
            </a:r>
            <a:r>
              <a:rPr lang="nl-NL" sz="4000" dirty="0">
                <a:solidFill>
                  <a:srgbClr val="FFFFFF"/>
                </a:solidFill>
                <a:latin typeface="Trade Gothic LT Std Bold Conden"/>
              </a:rPr>
              <a:t> </a:t>
            </a:r>
            <a:r>
              <a:rPr lang="nl-NL" sz="4000" dirty="0" err="1">
                <a:solidFill>
                  <a:srgbClr val="FFFFFF"/>
                </a:solidFill>
                <a:latin typeface="Trade Gothic LT Std Bold Conden"/>
              </a:rPr>
              <a:t>be</a:t>
            </a:r>
            <a:r>
              <a:rPr lang="nl-NL" sz="4000" dirty="0">
                <a:solidFill>
                  <a:srgbClr val="FFFFFF"/>
                </a:solidFill>
                <a:latin typeface="Trade Gothic LT Std Bold Conden"/>
              </a:rPr>
              <a:t> </a:t>
            </a:r>
            <a:r>
              <a:rPr lang="nl-NL" sz="4000" dirty="0" err="1">
                <a:solidFill>
                  <a:srgbClr val="FFFFFF"/>
                </a:solidFill>
                <a:latin typeface="Trade Gothic LT Std Bold Conden"/>
              </a:rPr>
              <a:t>better</a:t>
            </a:r>
            <a:r>
              <a:rPr lang="nl-NL" sz="4000" dirty="0">
                <a:solidFill>
                  <a:srgbClr val="FFFFFF"/>
                </a:solidFill>
                <a:latin typeface="Trade Gothic LT Std Bold Conden"/>
              </a:rPr>
              <a:t>.</a:t>
            </a:r>
          </a:p>
          <a:p>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3731131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Replacing with truth</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9" y="1494958"/>
            <a:ext cx="11005644" cy="3077766"/>
          </a:xfrm>
          <a:prstGeom prst="rect">
            <a:avLst/>
          </a:prstGeom>
          <a:noFill/>
        </p:spPr>
        <p:txBody>
          <a:bodyPr wrap="square">
            <a:spAutoFit/>
          </a:bodyPr>
          <a:lstStyle/>
          <a:p>
            <a:pPr marL="742950" indent="-742950">
              <a:buFont typeface="+mj-lt"/>
              <a:buAutoNum type="arabicPeriod"/>
            </a:pPr>
            <a:r>
              <a:rPr lang="nl-NL" sz="4400" b="1" dirty="0" err="1">
                <a:solidFill>
                  <a:srgbClr val="00B0F0"/>
                </a:solidFill>
                <a:latin typeface="Trade Gothic LT Std Bold Conden"/>
              </a:rPr>
              <a:t>Discipleship</a:t>
            </a:r>
            <a:r>
              <a:rPr lang="nl-NL" sz="4400" b="1" dirty="0">
                <a:solidFill>
                  <a:srgbClr val="00B0F0"/>
                </a:solidFill>
                <a:latin typeface="Trade Gothic LT Std Bold Conden"/>
              </a:rPr>
              <a:t> is a </a:t>
            </a:r>
            <a:r>
              <a:rPr lang="nl-NL" sz="4400" b="1" dirty="0" err="1">
                <a:solidFill>
                  <a:srgbClr val="00B0F0"/>
                </a:solidFill>
                <a:latin typeface="Trade Gothic LT Std Bold Conden"/>
              </a:rPr>
              <a:t>command</a:t>
            </a:r>
            <a:r>
              <a:rPr lang="nl-NL" sz="4400" b="1" dirty="0">
                <a:solidFill>
                  <a:srgbClr val="00B0F0"/>
                </a:solidFill>
                <a:latin typeface="Trade Gothic LT Std Bold Conden"/>
              </a:rPr>
              <a:t> </a:t>
            </a:r>
            <a:r>
              <a:rPr lang="nl-NL" sz="4400" b="1" dirty="0" err="1">
                <a:solidFill>
                  <a:srgbClr val="00B0F0"/>
                </a:solidFill>
                <a:latin typeface="Trade Gothic LT Std Bold Conden"/>
              </a:rPr>
              <a:t>from</a:t>
            </a:r>
            <a:r>
              <a:rPr lang="nl-NL" sz="4400" b="1" dirty="0">
                <a:solidFill>
                  <a:srgbClr val="00B0F0"/>
                </a:solidFill>
                <a:latin typeface="Trade Gothic LT Std Bold Conden"/>
              </a:rPr>
              <a:t> God, </a:t>
            </a:r>
            <a:r>
              <a:rPr lang="nl-NL" sz="4400" b="1" dirty="0" err="1">
                <a:solidFill>
                  <a:srgbClr val="00B0F0"/>
                </a:solidFill>
                <a:latin typeface="Trade Gothic LT Std Bold Conden"/>
              </a:rPr>
              <a:t>it</a:t>
            </a:r>
            <a:r>
              <a:rPr lang="nl-NL" sz="4400" b="1" dirty="0">
                <a:solidFill>
                  <a:srgbClr val="00B0F0"/>
                </a:solidFill>
                <a:latin typeface="Trade Gothic LT Std Bold Conden"/>
              </a:rPr>
              <a:t> is </a:t>
            </a:r>
            <a:r>
              <a:rPr lang="nl-NL" sz="4400" b="1" dirty="0" err="1">
                <a:solidFill>
                  <a:srgbClr val="00B0F0"/>
                </a:solidFill>
                <a:latin typeface="Trade Gothic LT Std Bold Conden"/>
              </a:rPr>
              <a:t>not</a:t>
            </a:r>
            <a:r>
              <a:rPr lang="nl-NL" sz="4400" b="1" dirty="0">
                <a:solidFill>
                  <a:srgbClr val="00B0F0"/>
                </a:solidFill>
                <a:latin typeface="Trade Gothic LT Std Bold Conden"/>
              </a:rPr>
              <a:t> a </a:t>
            </a:r>
            <a:r>
              <a:rPr lang="nl-NL" sz="4400" b="1" dirty="0" err="1">
                <a:solidFill>
                  <a:srgbClr val="00B0F0"/>
                </a:solidFill>
                <a:latin typeface="Trade Gothic LT Std Bold Conden"/>
              </a:rPr>
              <a:t>calling</a:t>
            </a:r>
            <a:r>
              <a:rPr lang="nl-NL" sz="4400" b="1" dirty="0">
                <a:solidFill>
                  <a:srgbClr val="00B0F0"/>
                </a:solidFill>
                <a:latin typeface="Trade Gothic LT Std Bold Conden"/>
              </a:rPr>
              <a:t> </a:t>
            </a:r>
            <a:r>
              <a:rPr lang="nl-NL" sz="4400" b="1" dirty="0" err="1">
                <a:solidFill>
                  <a:srgbClr val="00B0F0"/>
                </a:solidFill>
                <a:latin typeface="Trade Gothic LT Std Bold Conden"/>
              </a:rPr>
              <a:t>for</a:t>
            </a:r>
            <a:r>
              <a:rPr lang="nl-NL" sz="4400" b="1" dirty="0">
                <a:solidFill>
                  <a:srgbClr val="00B0F0"/>
                </a:solidFill>
                <a:latin typeface="Trade Gothic LT Std Bold Conden"/>
              </a:rPr>
              <a:t> </a:t>
            </a:r>
            <a:r>
              <a:rPr lang="nl-NL" sz="4400" b="1" dirty="0" err="1">
                <a:solidFill>
                  <a:srgbClr val="00B0F0"/>
                </a:solidFill>
                <a:latin typeface="Trade Gothic LT Std Bold Conden"/>
              </a:rPr>
              <a:t>some</a:t>
            </a:r>
            <a:r>
              <a:rPr lang="nl-NL" sz="4400" b="1" dirty="0">
                <a:solidFill>
                  <a:srgbClr val="00B0F0"/>
                </a:solidFill>
                <a:latin typeface="Trade Gothic LT Std Bold Conden"/>
              </a:rPr>
              <a:t> </a:t>
            </a:r>
            <a:r>
              <a:rPr lang="nl-NL" sz="4400" b="1" dirty="0" err="1">
                <a:solidFill>
                  <a:srgbClr val="00B0F0"/>
                </a:solidFill>
                <a:latin typeface="Trade Gothic LT Std Bold Conden"/>
              </a:rPr>
              <a:t>and</a:t>
            </a:r>
            <a:r>
              <a:rPr lang="nl-NL" sz="4400" b="1" dirty="0">
                <a:solidFill>
                  <a:srgbClr val="00B0F0"/>
                </a:solidFill>
                <a:latin typeface="Trade Gothic LT Std Bold Conden"/>
              </a:rPr>
              <a:t> </a:t>
            </a:r>
            <a:r>
              <a:rPr lang="nl-NL" sz="4400" b="1" dirty="0" err="1">
                <a:solidFill>
                  <a:srgbClr val="00B0F0"/>
                </a:solidFill>
                <a:latin typeface="Trade Gothic LT Std Bold Conden"/>
              </a:rPr>
              <a:t>not</a:t>
            </a:r>
            <a:r>
              <a:rPr lang="nl-NL" sz="4400" b="1" dirty="0">
                <a:solidFill>
                  <a:srgbClr val="00B0F0"/>
                </a:solidFill>
                <a:latin typeface="Trade Gothic LT Std Bold Conden"/>
              </a:rPr>
              <a:t> </a:t>
            </a:r>
            <a:r>
              <a:rPr lang="nl-NL" sz="4400" b="1" dirty="0" err="1">
                <a:solidFill>
                  <a:srgbClr val="00B0F0"/>
                </a:solidFill>
                <a:latin typeface="Trade Gothic LT Std Bold Conden"/>
              </a:rPr>
              <a:t>for</a:t>
            </a:r>
            <a:r>
              <a:rPr lang="nl-NL" sz="4400" b="1" dirty="0">
                <a:solidFill>
                  <a:srgbClr val="00B0F0"/>
                </a:solidFill>
                <a:latin typeface="Trade Gothic LT Std Bold Conden"/>
              </a:rPr>
              <a:t> </a:t>
            </a:r>
            <a:r>
              <a:rPr lang="nl-NL" sz="4400" b="1" dirty="0" err="1">
                <a:solidFill>
                  <a:srgbClr val="00B0F0"/>
                </a:solidFill>
                <a:latin typeface="Trade Gothic LT Std Bold Conden"/>
              </a:rPr>
              <a:t>others</a:t>
            </a:r>
            <a:r>
              <a:rPr lang="nl-NL" sz="4400" b="1" dirty="0">
                <a:solidFill>
                  <a:srgbClr val="00B0F0"/>
                </a:solidFill>
                <a:latin typeface="Trade Gothic LT Std Bold Conden"/>
              </a:rPr>
              <a:t>.  </a:t>
            </a:r>
          </a:p>
          <a:p>
            <a:pPr marL="571500" indent="-571500">
              <a:buFont typeface="Arial" panose="020B0604020202020204" pitchFamily="34" charset="0"/>
              <a:buChar char="•"/>
            </a:pPr>
            <a:endParaRPr lang="nl-NL" sz="4000" dirty="0">
              <a:solidFill>
                <a:srgbClr val="FFFFFF"/>
              </a:solidFill>
              <a:latin typeface="Trade Gothic LT Std Bold Conden"/>
            </a:endParaRPr>
          </a:p>
          <a:p>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3595271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The perfect candidate CV</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pic>
        <p:nvPicPr>
          <p:cNvPr id="12" name="Picture 11">
            <a:extLst>
              <a:ext uri="{FF2B5EF4-FFF2-40B4-BE49-F238E27FC236}">
                <a16:creationId xmlns:a16="http://schemas.microsoft.com/office/drawing/2014/main" id="{C23E2015-5946-9253-E908-38D8CD78FDBF}"/>
              </a:ext>
            </a:extLst>
          </p:cNvPr>
          <p:cNvPicPr>
            <a:picLocks noChangeAspect="1"/>
          </p:cNvPicPr>
          <p:nvPr/>
        </p:nvPicPr>
        <p:blipFill>
          <a:blip r:embed="rId3"/>
          <a:stretch>
            <a:fillRect/>
          </a:stretch>
        </p:blipFill>
        <p:spPr>
          <a:xfrm>
            <a:off x="686887" y="1356195"/>
            <a:ext cx="2854421" cy="3924829"/>
          </a:xfrm>
          <a:prstGeom prst="rect">
            <a:avLst/>
          </a:prstGeom>
        </p:spPr>
      </p:pic>
      <p:pic>
        <p:nvPicPr>
          <p:cNvPr id="13" name="Picture 12">
            <a:extLst>
              <a:ext uri="{FF2B5EF4-FFF2-40B4-BE49-F238E27FC236}">
                <a16:creationId xmlns:a16="http://schemas.microsoft.com/office/drawing/2014/main" id="{5562FA0A-0B2C-151F-5707-FE2B96560BE3}"/>
              </a:ext>
            </a:extLst>
          </p:cNvPr>
          <p:cNvPicPr>
            <a:picLocks noChangeAspect="1"/>
          </p:cNvPicPr>
          <p:nvPr/>
        </p:nvPicPr>
        <p:blipFill>
          <a:blip r:embed="rId4"/>
          <a:stretch>
            <a:fillRect/>
          </a:stretch>
        </p:blipFill>
        <p:spPr>
          <a:xfrm>
            <a:off x="983315" y="5505612"/>
            <a:ext cx="2261563" cy="3951084"/>
          </a:xfrm>
          <a:prstGeom prst="rect">
            <a:avLst/>
          </a:prstGeom>
        </p:spPr>
      </p:pic>
      <p:sp>
        <p:nvSpPr>
          <p:cNvPr id="14" name="TextBox 13">
            <a:extLst>
              <a:ext uri="{FF2B5EF4-FFF2-40B4-BE49-F238E27FC236}">
                <a16:creationId xmlns:a16="http://schemas.microsoft.com/office/drawing/2014/main" id="{6772EBAD-AAC5-5BAD-F4FD-B200052E483A}"/>
              </a:ext>
            </a:extLst>
          </p:cNvPr>
          <p:cNvSpPr txBox="1"/>
          <p:nvPr/>
        </p:nvSpPr>
        <p:spPr>
          <a:xfrm>
            <a:off x="3689523" y="1446678"/>
            <a:ext cx="8063864" cy="7540526"/>
          </a:xfrm>
          <a:prstGeom prst="rect">
            <a:avLst/>
          </a:prstGeom>
          <a:noFill/>
        </p:spPr>
        <p:txBody>
          <a:bodyPr wrap="square">
            <a:spAutoFit/>
          </a:bodyPr>
          <a:lstStyle/>
          <a:p>
            <a:pPr marL="742950" indent="-742950">
              <a:buFont typeface="+mj-lt"/>
              <a:buAutoNum type="arabicPeriod"/>
            </a:pPr>
            <a:r>
              <a:rPr lang="nl-NL" sz="4400" dirty="0" err="1">
                <a:solidFill>
                  <a:srgbClr val="FFFFFF"/>
                </a:solidFill>
                <a:latin typeface="Trade Gothic LT Std Bold Conden"/>
              </a:rPr>
              <a:t>Qualification</a:t>
            </a:r>
            <a:endParaRPr lang="nl-NL" sz="4400" dirty="0">
              <a:solidFill>
                <a:srgbClr val="FFFFFF"/>
              </a:solidFill>
              <a:latin typeface="Trade Gothic LT Std Bold Conden"/>
            </a:endParaRPr>
          </a:p>
          <a:p>
            <a:pPr marL="742950" indent="-742950">
              <a:buFont typeface="+mj-lt"/>
              <a:buAutoNum type="arabicPeriod"/>
            </a:pPr>
            <a:r>
              <a:rPr lang="nl-NL" sz="4400" dirty="0" err="1">
                <a:solidFill>
                  <a:srgbClr val="FFFFFF"/>
                </a:solidFill>
                <a:latin typeface="Trade Gothic LT Std Bold Conden"/>
              </a:rPr>
              <a:t>Experience</a:t>
            </a:r>
            <a:endParaRPr lang="nl-NL" sz="4400" dirty="0">
              <a:solidFill>
                <a:srgbClr val="FFFFFF"/>
              </a:solidFill>
              <a:latin typeface="Trade Gothic LT Std Bold Conden"/>
            </a:endParaRPr>
          </a:p>
          <a:p>
            <a:pPr marL="742950" indent="-742950">
              <a:buFont typeface="+mj-lt"/>
              <a:buAutoNum type="arabicPeriod"/>
            </a:pPr>
            <a:r>
              <a:rPr lang="nl-NL" sz="4400" dirty="0" err="1">
                <a:solidFill>
                  <a:srgbClr val="FFFFFF"/>
                </a:solidFill>
                <a:latin typeface="Trade Gothic LT Std Bold Conden"/>
              </a:rPr>
              <a:t>Facilities</a:t>
            </a:r>
            <a:endParaRPr lang="nl-NL" sz="4400" dirty="0">
              <a:solidFill>
                <a:srgbClr val="FFFFFF"/>
              </a:solidFill>
              <a:latin typeface="Trade Gothic LT Std Bold Conden"/>
            </a:endParaRPr>
          </a:p>
          <a:p>
            <a:pPr marL="742950" indent="-742950">
              <a:buFont typeface="+mj-lt"/>
              <a:buAutoNum type="arabicPeriod"/>
            </a:pPr>
            <a:r>
              <a:rPr lang="nl-NL" sz="4400" dirty="0" err="1">
                <a:solidFill>
                  <a:srgbClr val="FFFFFF"/>
                </a:solidFill>
                <a:latin typeface="Trade Gothic LT Std Bold Conden"/>
              </a:rPr>
              <a:t>Success</a:t>
            </a:r>
            <a:r>
              <a:rPr lang="nl-NL" sz="4400" dirty="0">
                <a:solidFill>
                  <a:srgbClr val="FFFFFF"/>
                </a:solidFill>
                <a:latin typeface="Trade Gothic LT Std Bold Conden"/>
              </a:rPr>
              <a:t> </a:t>
            </a:r>
            <a:r>
              <a:rPr lang="nl-NL" sz="4400" dirty="0" err="1">
                <a:solidFill>
                  <a:srgbClr val="FFFFFF"/>
                </a:solidFill>
                <a:latin typeface="Trade Gothic LT Std Bold Conden"/>
              </a:rPr>
              <a:t>stories</a:t>
            </a:r>
            <a:endParaRPr lang="nl-NL" sz="4400" dirty="0">
              <a:solidFill>
                <a:srgbClr val="FFFFFF"/>
              </a:solidFill>
              <a:latin typeface="Trade Gothic LT Std Bold Conden"/>
            </a:endParaRPr>
          </a:p>
          <a:p>
            <a:pPr marL="742950" indent="-742950">
              <a:buFont typeface="+mj-lt"/>
              <a:buAutoNum type="arabicPeriod"/>
            </a:pPr>
            <a:r>
              <a:rPr lang="nl-NL" sz="4400" dirty="0" err="1">
                <a:solidFill>
                  <a:srgbClr val="FFFFFF"/>
                </a:solidFill>
                <a:latin typeface="Trade Gothic LT Std Bold Conden"/>
              </a:rPr>
              <a:t>References</a:t>
            </a:r>
            <a:endParaRPr lang="nl-NL" sz="4400" dirty="0">
              <a:solidFill>
                <a:srgbClr val="FFFFFF"/>
              </a:solidFill>
              <a:latin typeface="Trade Gothic LT Std Bold Conden"/>
            </a:endParaRPr>
          </a:p>
          <a:p>
            <a:pPr marL="742950" indent="-742950">
              <a:buFont typeface="+mj-lt"/>
              <a:buAutoNum type="arabicPeriod"/>
            </a:pPr>
            <a:r>
              <a:rPr lang="nl-NL" sz="4400" dirty="0">
                <a:solidFill>
                  <a:srgbClr val="FFFFFF"/>
                </a:solidFill>
                <a:latin typeface="Trade Gothic LT Std Bold Conden"/>
              </a:rPr>
              <a:t>Knowledge</a:t>
            </a:r>
          </a:p>
          <a:p>
            <a:pPr marL="742950" indent="-742950">
              <a:buFont typeface="+mj-lt"/>
              <a:buAutoNum type="arabicPeriod"/>
            </a:pPr>
            <a:r>
              <a:rPr lang="nl-NL" sz="4400" dirty="0" err="1">
                <a:solidFill>
                  <a:srgbClr val="FFFFFF"/>
                </a:solidFill>
                <a:latin typeface="Trade Gothic LT Std Bold Conden"/>
              </a:rPr>
              <a:t>Vontinuous</a:t>
            </a:r>
            <a:r>
              <a:rPr lang="nl-NL" sz="4400" dirty="0">
                <a:solidFill>
                  <a:srgbClr val="FFFFFF"/>
                </a:solidFill>
                <a:latin typeface="Trade Gothic LT Std Bold Conden"/>
              </a:rPr>
              <a:t> </a:t>
            </a:r>
            <a:r>
              <a:rPr lang="nl-NL" sz="4400" dirty="0" err="1">
                <a:solidFill>
                  <a:srgbClr val="FFFFFF"/>
                </a:solidFill>
                <a:latin typeface="Trade Gothic LT Std Bold Conden"/>
              </a:rPr>
              <a:t>learning</a:t>
            </a:r>
            <a:endParaRPr lang="nl-NL" sz="4400" dirty="0">
              <a:solidFill>
                <a:srgbClr val="FFFFFF"/>
              </a:solidFill>
              <a:latin typeface="Trade Gothic LT Std Bold Conden"/>
            </a:endParaRPr>
          </a:p>
          <a:p>
            <a:pPr marL="742950" indent="-742950">
              <a:buFont typeface="+mj-lt"/>
              <a:buAutoNum type="arabicPeriod"/>
            </a:pPr>
            <a:r>
              <a:rPr lang="nl-NL" sz="4400" dirty="0" err="1">
                <a:solidFill>
                  <a:srgbClr val="FFFFFF"/>
                </a:solidFill>
                <a:latin typeface="Trade Gothic LT Std Bold Conden"/>
              </a:rPr>
              <a:t>Possible</a:t>
            </a:r>
            <a:r>
              <a:rPr lang="nl-NL" sz="4400" dirty="0">
                <a:solidFill>
                  <a:srgbClr val="FFFFFF"/>
                </a:solidFill>
                <a:latin typeface="Trade Gothic LT Std Bold Conden"/>
              </a:rPr>
              <a:t> </a:t>
            </a:r>
            <a:r>
              <a:rPr lang="nl-NL" sz="4400" dirty="0" err="1">
                <a:solidFill>
                  <a:srgbClr val="FFFFFF"/>
                </a:solidFill>
                <a:latin typeface="Trade Gothic LT Std Bold Conden"/>
              </a:rPr>
              <a:t>further</a:t>
            </a:r>
            <a:r>
              <a:rPr lang="nl-NL" sz="4400" dirty="0">
                <a:solidFill>
                  <a:srgbClr val="FFFFFF"/>
                </a:solidFill>
                <a:latin typeface="Trade Gothic LT Std Bold Conden"/>
              </a:rPr>
              <a:t> </a:t>
            </a:r>
            <a:r>
              <a:rPr lang="nl-NL" sz="4400" dirty="0" err="1">
                <a:solidFill>
                  <a:srgbClr val="FFFFFF"/>
                </a:solidFill>
                <a:latin typeface="Trade Gothic LT Std Bold Conden"/>
              </a:rPr>
              <a:t>qualifications</a:t>
            </a:r>
            <a:endParaRPr lang="nl-NL" sz="4400" dirty="0">
              <a:solidFill>
                <a:srgbClr val="FFFFFF"/>
              </a:solidFill>
              <a:latin typeface="Trade Gothic LT Std Bold Conden"/>
            </a:endParaRPr>
          </a:p>
          <a:p>
            <a:pPr marL="742950" indent="-742950">
              <a:buFont typeface="+mj-lt"/>
              <a:buAutoNum type="arabicPeriod"/>
            </a:pPr>
            <a:r>
              <a:rPr lang="nl-NL" sz="4400" dirty="0">
                <a:solidFill>
                  <a:srgbClr val="FFFFFF"/>
                </a:solidFill>
                <a:latin typeface="Trade Gothic LT Std Bold Conden"/>
              </a:rPr>
              <a:t>Support services</a:t>
            </a:r>
          </a:p>
          <a:p>
            <a:pPr marL="742950" indent="-742950">
              <a:buFont typeface="+mj-lt"/>
              <a:buAutoNum type="arabicPeriod"/>
            </a:pPr>
            <a:r>
              <a:rPr lang="nl-NL" sz="4400" dirty="0">
                <a:solidFill>
                  <a:srgbClr val="FFFFFF"/>
                </a:solidFill>
                <a:latin typeface="Trade Gothic LT Std Bold Conden"/>
              </a:rPr>
              <a:t> …….</a:t>
            </a:r>
          </a:p>
          <a:p>
            <a:pPr marL="742950" indent="-742950">
              <a:buFont typeface="+mj-lt"/>
              <a:buAutoNum type="arabicPeriod"/>
            </a:pPr>
            <a:endParaRPr lang="nl-NL" sz="4400" dirty="0">
              <a:solidFill>
                <a:srgbClr val="FFFFFF"/>
              </a:solidFill>
              <a:latin typeface="Trade Gothic LT Std Bold Conden"/>
            </a:endParaRPr>
          </a:p>
        </p:txBody>
      </p:sp>
    </p:spTree>
    <p:extLst>
      <p:ext uri="{BB962C8B-B14F-4D97-AF65-F5344CB8AC3E}">
        <p14:creationId xmlns:p14="http://schemas.microsoft.com/office/powerpoint/2010/main" val="266144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The Bible is the only truth</a:t>
            </a:r>
          </a:p>
        </p:txBody>
      </p:sp>
      <p:pic>
        <p:nvPicPr>
          <p:cNvPr id="2" name="Picture 1">
            <a:extLst>
              <a:ext uri="{FF2B5EF4-FFF2-40B4-BE49-F238E27FC236}">
                <a16:creationId xmlns:a16="http://schemas.microsoft.com/office/drawing/2014/main" id="{06155CDE-6750-6208-7077-061CD33E0320}"/>
              </a:ext>
            </a:extLst>
          </p:cNvPr>
          <p:cNvPicPr>
            <a:picLocks noChangeAspect="1"/>
          </p:cNvPicPr>
          <p:nvPr/>
        </p:nvPicPr>
        <p:blipFill>
          <a:blip r:embed="rId3"/>
          <a:stretch>
            <a:fillRect/>
          </a:stretch>
        </p:blipFill>
        <p:spPr>
          <a:xfrm>
            <a:off x="1339850" y="1306512"/>
            <a:ext cx="9525000" cy="7143750"/>
          </a:xfrm>
          <a:prstGeom prst="rect">
            <a:avLst/>
          </a:prstGeom>
        </p:spPr>
      </p:pic>
    </p:spTree>
    <p:extLst>
      <p:ext uri="{BB962C8B-B14F-4D97-AF65-F5344CB8AC3E}">
        <p14:creationId xmlns:p14="http://schemas.microsoft.com/office/powerpoint/2010/main" val="279617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Matt 28</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14" name="TextBox 13">
            <a:extLst>
              <a:ext uri="{FF2B5EF4-FFF2-40B4-BE49-F238E27FC236}">
                <a16:creationId xmlns:a16="http://schemas.microsoft.com/office/drawing/2014/main" id="{68158C7D-7B2E-F44C-262A-473F1915C91D}"/>
              </a:ext>
            </a:extLst>
          </p:cNvPr>
          <p:cNvSpPr txBox="1"/>
          <p:nvPr/>
        </p:nvSpPr>
        <p:spPr>
          <a:xfrm>
            <a:off x="274241" y="2064345"/>
            <a:ext cx="11678008" cy="4524315"/>
          </a:xfrm>
          <a:prstGeom prst="rect">
            <a:avLst/>
          </a:prstGeom>
          <a:noFill/>
        </p:spPr>
        <p:txBody>
          <a:bodyPr wrap="square">
            <a:spAutoFit/>
          </a:bodyPr>
          <a:lstStyle/>
          <a:p>
            <a:pPr algn="l"/>
            <a:r>
              <a:rPr lang="en-US" sz="4800" dirty="0">
                <a:solidFill>
                  <a:schemeClr val="bg1"/>
                </a:solidFill>
                <a:latin typeface="Inter"/>
              </a:rPr>
              <a:t>16 Then the eleven </a:t>
            </a:r>
            <a:r>
              <a:rPr lang="en-US" sz="4800" b="1" dirty="0">
                <a:solidFill>
                  <a:srgbClr val="00B0F0"/>
                </a:solidFill>
                <a:latin typeface="Inter"/>
              </a:rPr>
              <a:t>disciples</a:t>
            </a:r>
            <a:r>
              <a:rPr lang="en-US" sz="4800" dirty="0">
                <a:solidFill>
                  <a:schemeClr val="bg1"/>
                </a:solidFill>
                <a:latin typeface="Inter"/>
              </a:rPr>
              <a:t> went to Galilee, to the mountain where Jesus had told them to go. 17 When they saw him, they worshiped him; but some doubted. 18 Then Jesus came to them and said, “All authority in heaven and on earth has been given to me. </a:t>
            </a:r>
          </a:p>
        </p:txBody>
      </p:sp>
    </p:spTree>
    <p:extLst>
      <p:ext uri="{BB962C8B-B14F-4D97-AF65-F5344CB8AC3E}">
        <p14:creationId xmlns:p14="http://schemas.microsoft.com/office/powerpoint/2010/main" val="3618563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The Perfect candidate’s CV</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14" name="TextBox 13">
            <a:extLst>
              <a:ext uri="{FF2B5EF4-FFF2-40B4-BE49-F238E27FC236}">
                <a16:creationId xmlns:a16="http://schemas.microsoft.com/office/drawing/2014/main" id="{6772EBAD-AAC5-5BAD-F4FD-B200052E483A}"/>
              </a:ext>
            </a:extLst>
          </p:cNvPr>
          <p:cNvSpPr txBox="1"/>
          <p:nvPr/>
        </p:nvSpPr>
        <p:spPr>
          <a:xfrm>
            <a:off x="4600865" y="4930774"/>
            <a:ext cx="8063864" cy="1446550"/>
          </a:xfrm>
          <a:prstGeom prst="rect">
            <a:avLst/>
          </a:prstGeom>
          <a:noFill/>
        </p:spPr>
        <p:txBody>
          <a:bodyPr wrap="square">
            <a:spAutoFit/>
          </a:bodyPr>
          <a:lstStyle/>
          <a:p>
            <a:pPr marL="742950" indent="-742950">
              <a:buFont typeface="+mj-lt"/>
              <a:buAutoNum type="arabicPeriod"/>
            </a:pPr>
            <a:r>
              <a:rPr lang="nl-NL" sz="4400" dirty="0">
                <a:solidFill>
                  <a:srgbClr val="FFFFFF"/>
                </a:solidFill>
                <a:latin typeface="Trade Gothic LT Std Bold Conden"/>
              </a:rPr>
              <a:t>Live a life </a:t>
            </a:r>
            <a:r>
              <a:rPr lang="nl-NL" sz="4400" dirty="0" err="1">
                <a:solidFill>
                  <a:srgbClr val="FFFFFF"/>
                </a:solidFill>
                <a:latin typeface="Trade Gothic LT Std Bold Conden"/>
              </a:rPr>
              <a:t>which</a:t>
            </a:r>
            <a:r>
              <a:rPr lang="nl-NL" sz="4400" dirty="0">
                <a:solidFill>
                  <a:srgbClr val="FFFFFF"/>
                </a:solidFill>
                <a:latin typeface="Trade Gothic LT Std Bold Conden"/>
              </a:rPr>
              <a:t> </a:t>
            </a:r>
            <a:r>
              <a:rPr lang="nl-NL" sz="4400" dirty="0" err="1">
                <a:solidFill>
                  <a:srgbClr val="FFFFFF"/>
                </a:solidFill>
                <a:latin typeface="Trade Gothic LT Std Bold Conden"/>
              </a:rPr>
              <a:t>follows</a:t>
            </a:r>
            <a:r>
              <a:rPr lang="nl-NL" sz="4400" dirty="0">
                <a:solidFill>
                  <a:srgbClr val="FFFFFF"/>
                </a:solidFill>
                <a:latin typeface="Trade Gothic LT Std Bold Conden"/>
              </a:rPr>
              <a:t> </a:t>
            </a:r>
            <a:r>
              <a:rPr lang="nl-NL" sz="4400" dirty="0" err="1">
                <a:solidFill>
                  <a:srgbClr val="FFFFFF"/>
                </a:solidFill>
                <a:latin typeface="Trade Gothic LT Std Bold Conden"/>
              </a:rPr>
              <a:t>Jesus</a:t>
            </a:r>
            <a:endParaRPr lang="nl-NL" sz="4400" dirty="0">
              <a:solidFill>
                <a:srgbClr val="FFFFFF"/>
              </a:solidFill>
              <a:latin typeface="Trade Gothic LT Std Bold Conden"/>
            </a:endParaRPr>
          </a:p>
          <a:p>
            <a:pPr marL="742950" indent="-742950">
              <a:buFont typeface="+mj-lt"/>
              <a:buAutoNum type="arabicPeriod"/>
            </a:pPr>
            <a:endParaRPr lang="nl-NL" sz="4400" dirty="0">
              <a:solidFill>
                <a:srgbClr val="FFFFFF"/>
              </a:solidFill>
              <a:latin typeface="Trade Gothic LT Std Bold Conden"/>
            </a:endParaRPr>
          </a:p>
        </p:txBody>
      </p:sp>
      <p:pic>
        <p:nvPicPr>
          <p:cNvPr id="2" name="Picture 1">
            <a:extLst>
              <a:ext uri="{FF2B5EF4-FFF2-40B4-BE49-F238E27FC236}">
                <a16:creationId xmlns:a16="http://schemas.microsoft.com/office/drawing/2014/main" id="{46668750-5386-74D2-5001-9EC023E073B8}"/>
              </a:ext>
            </a:extLst>
          </p:cNvPr>
          <p:cNvPicPr>
            <a:picLocks noChangeAspect="1"/>
          </p:cNvPicPr>
          <p:nvPr/>
        </p:nvPicPr>
        <p:blipFill>
          <a:blip r:embed="rId3"/>
          <a:stretch>
            <a:fillRect/>
          </a:stretch>
        </p:blipFill>
        <p:spPr>
          <a:xfrm>
            <a:off x="263346" y="2907224"/>
            <a:ext cx="4337519" cy="4337519"/>
          </a:xfrm>
          <a:prstGeom prst="rect">
            <a:avLst/>
          </a:prstGeom>
        </p:spPr>
      </p:pic>
    </p:spTree>
    <p:extLst>
      <p:ext uri="{BB962C8B-B14F-4D97-AF65-F5344CB8AC3E}">
        <p14:creationId xmlns:p14="http://schemas.microsoft.com/office/powerpoint/2010/main" val="1952466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The world</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9" y="1494958"/>
            <a:ext cx="11005644" cy="9110186"/>
          </a:xfrm>
          <a:prstGeom prst="rect">
            <a:avLst/>
          </a:prstGeom>
          <a:noFill/>
        </p:spPr>
        <p:txBody>
          <a:bodyPr wrap="square">
            <a:spAutoFit/>
          </a:bodyPr>
          <a:lstStyle/>
          <a:p>
            <a:pPr marL="742950" indent="-742950">
              <a:buFont typeface="+mj-lt"/>
              <a:buAutoNum type="arabicPeriod"/>
            </a:pPr>
            <a:r>
              <a:rPr lang="nl-NL" sz="4000" b="1" dirty="0" err="1">
                <a:solidFill>
                  <a:srgbClr val="00B0F0"/>
                </a:solidFill>
                <a:latin typeface="Trade Gothic LT Std Bold Conden"/>
              </a:rPr>
              <a:t>Discipleship</a:t>
            </a:r>
            <a:r>
              <a:rPr lang="nl-NL" sz="4000" b="1" dirty="0">
                <a:solidFill>
                  <a:srgbClr val="00B0F0"/>
                </a:solidFill>
                <a:latin typeface="Trade Gothic LT Std Bold Conden"/>
              </a:rPr>
              <a:t> is a </a:t>
            </a:r>
            <a:r>
              <a:rPr lang="nl-NL" sz="4000" b="1" dirty="0" err="1">
                <a:solidFill>
                  <a:srgbClr val="00B0F0"/>
                </a:solidFill>
                <a:latin typeface="Trade Gothic LT Std Bold Conden"/>
              </a:rPr>
              <a:t>command</a:t>
            </a:r>
            <a:r>
              <a:rPr lang="nl-NL" sz="4000" b="1" dirty="0">
                <a:solidFill>
                  <a:srgbClr val="00B0F0"/>
                </a:solidFill>
                <a:latin typeface="Trade Gothic LT Std Bold Conden"/>
              </a:rPr>
              <a:t> </a:t>
            </a:r>
            <a:r>
              <a:rPr lang="nl-NL" sz="4000" b="1" dirty="0" err="1">
                <a:solidFill>
                  <a:srgbClr val="00B0F0"/>
                </a:solidFill>
                <a:latin typeface="Trade Gothic LT Std Bold Conden"/>
              </a:rPr>
              <a:t>from</a:t>
            </a:r>
            <a:r>
              <a:rPr lang="nl-NL" sz="4000" b="1" dirty="0">
                <a:solidFill>
                  <a:srgbClr val="00B0F0"/>
                </a:solidFill>
                <a:latin typeface="Trade Gothic LT Std Bold Conden"/>
              </a:rPr>
              <a:t> God, </a:t>
            </a:r>
            <a:r>
              <a:rPr lang="nl-NL" sz="4000" b="1" dirty="0" err="1">
                <a:solidFill>
                  <a:srgbClr val="00B0F0"/>
                </a:solidFill>
                <a:latin typeface="Trade Gothic LT Std Bold Conden"/>
              </a:rPr>
              <a:t>it</a:t>
            </a:r>
            <a:r>
              <a:rPr lang="nl-NL" sz="4000" b="1" dirty="0">
                <a:solidFill>
                  <a:srgbClr val="00B0F0"/>
                </a:solidFill>
                <a:latin typeface="Trade Gothic LT Std Bold Conden"/>
              </a:rPr>
              <a:t> is </a:t>
            </a:r>
            <a:r>
              <a:rPr lang="nl-NL" sz="4000" b="1" dirty="0" err="1">
                <a:solidFill>
                  <a:srgbClr val="00B0F0"/>
                </a:solidFill>
                <a:latin typeface="Trade Gothic LT Std Bold Conden"/>
              </a:rPr>
              <a:t>not</a:t>
            </a:r>
            <a:r>
              <a:rPr lang="nl-NL" sz="4000" b="1" dirty="0">
                <a:solidFill>
                  <a:srgbClr val="00B0F0"/>
                </a:solidFill>
                <a:latin typeface="Trade Gothic LT Std Bold Conden"/>
              </a:rPr>
              <a:t> a </a:t>
            </a:r>
            <a:r>
              <a:rPr lang="nl-NL" sz="4000" b="1" dirty="0" err="1">
                <a:solidFill>
                  <a:srgbClr val="00B0F0"/>
                </a:solidFill>
                <a:latin typeface="Trade Gothic LT Std Bold Conden"/>
              </a:rPr>
              <a:t>calling</a:t>
            </a:r>
            <a:r>
              <a:rPr lang="nl-NL" sz="4000" b="1" dirty="0">
                <a:solidFill>
                  <a:srgbClr val="00B0F0"/>
                </a:solidFill>
                <a:latin typeface="Trade Gothic LT Std Bold Conden"/>
              </a:rPr>
              <a:t> </a:t>
            </a:r>
            <a:r>
              <a:rPr lang="nl-NL" sz="4000" b="1" dirty="0" err="1">
                <a:solidFill>
                  <a:srgbClr val="00B0F0"/>
                </a:solidFill>
                <a:latin typeface="Trade Gothic LT Std Bold Conden"/>
              </a:rPr>
              <a:t>for</a:t>
            </a:r>
            <a:r>
              <a:rPr lang="nl-NL" sz="4000" b="1" dirty="0">
                <a:solidFill>
                  <a:srgbClr val="00B0F0"/>
                </a:solidFill>
                <a:latin typeface="Trade Gothic LT Std Bold Conden"/>
              </a:rPr>
              <a:t> </a:t>
            </a:r>
            <a:r>
              <a:rPr lang="nl-NL" sz="4000" b="1" dirty="0" err="1">
                <a:solidFill>
                  <a:srgbClr val="00B0F0"/>
                </a:solidFill>
                <a:latin typeface="Trade Gothic LT Std Bold Conden"/>
              </a:rPr>
              <a:t>some</a:t>
            </a:r>
            <a:r>
              <a:rPr lang="nl-NL" sz="4000" b="1" dirty="0">
                <a:solidFill>
                  <a:srgbClr val="00B0F0"/>
                </a:solidFill>
                <a:latin typeface="Trade Gothic LT Std Bold Conden"/>
              </a:rPr>
              <a:t> </a:t>
            </a:r>
            <a:r>
              <a:rPr lang="nl-NL" sz="4000" b="1" dirty="0" err="1">
                <a:solidFill>
                  <a:srgbClr val="00B0F0"/>
                </a:solidFill>
                <a:latin typeface="Trade Gothic LT Std Bold Conden"/>
              </a:rPr>
              <a:t>and</a:t>
            </a:r>
            <a:r>
              <a:rPr lang="nl-NL" sz="4000" b="1" dirty="0">
                <a:solidFill>
                  <a:srgbClr val="00B0F0"/>
                </a:solidFill>
                <a:latin typeface="Trade Gothic LT Std Bold Conden"/>
              </a:rPr>
              <a:t> </a:t>
            </a:r>
            <a:r>
              <a:rPr lang="nl-NL" sz="4000" b="1" dirty="0" err="1">
                <a:solidFill>
                  <a:srgbClr val="00B0F0"/>
                </a:solidFill>
                <a:latin typeface="Trade Gothic LT Std Bold Conden"/>
              </a:rPr>
              <a:t>not</a:t>
            </a:r>
            <a:r>
              <a:rPr lang="nl-NL" sz="4000" b="1" dirty="0">
                <a:solidFill>
                  <a:srgbClr val="00B0F0"/>
                </a:solidFill>
                <a:latin typeface="Trade Gothic LT Std Bold Conden"/>
              </a:rPr>
              <a:t> </a:t>
            </a:r>
            <a:r>
              <a:rPr lang="nl-NL" sz="4000" b="1" dirty="0" err="1">
                <a:solidFill>
                  <a:srgbClr val="00B0F0"/>
                </a:solidFill>
                <a:latin typeface="Trade Gothic LT Std Bold Conden"/>
              </a:rPr>
              <a:t>for</a:t>
            </a:r>
            <a:r>
              <a:rPr lang="nl-NL" sz="4000" b="1" dirty="0">
                <a:solidFill>
                  <a:srgbClr val="00B0F0"/>
                </a:solidFill>
                <a:latin typeface="Trade Gothic LT Std Bold Conden"/>
              </a:rPr>
              <a:t> </a:t>
            </a:r>
            <a:r>
              <a:rPr lang="nl-NL" sz="4000" b="1" dirty="0" err="1">
                <a:solidFill>
                  <a:srgbClr val="00B0F0"/>
                </a:solidFill>
                <a:latin typeface="Trade Gothic LT Std Bold Conden"/>
              </a:rPr>
              <a:t>others</a:t>
            </a:r>
            <a:r>
              <a:rPr lang="nl-NL" sz="4000" b="1" dirty="0">
                <a:solidFill>
                  <a:srgbClr val="00B0F0"/>
                </a:solidFill>
                <a:latin typeface="Trade Gothic LT Std Bold Conden"/>
              </a:rPr>
              <a:t>.  </a:t>
            </a: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err="1">
                <a:solidFill>
                  <a:srgbClr val="FFFFFF"/>
                </a:solidFill>
                <a:latin typeface="Trade Gothic LT Std Bold Conden"/>
              </a:rPr>
              <a:t>Before</a:t>
            </a:r>
            <a:r>
              <a:rPr lang="nl-NL" sz="4000" dirty="0">
                <a:solidFill>
                  <a:srgbClr val="FFFFFF"/>
                </a:solidFill>
                <a:latin typeface="Trade Gothic LT Std Bold Conden"/>
              </a:rPr>
              <a:t> I </a:t>
            </a:r>
            <a:r>
              <a:rPr lang="nl-NL" sz="4000" dirty="0" err="1">
                <a:solidFill>
                  <a:srgbClr val="FFFFFF"/>
                </a:solidFill>
                <a:latin typeface="Trade Gothic LT Std Bold Conden"/>
              </a:rPr>
              <a:t>can</a:t>
            </a:r>
            <a:r>
              <a:rPr lang="nl-NL" sz="4000" dirty="0">
                <a:solidFill>
                  <a:srgbClr val="FFFFFF"/>
                </a:solidFill>
                <a:latin typeface="Trade Gothic LT Std Bold Conden"/>
              </a:rPr>
              <a:t> help </a:t>
            </a:r>
            <a:r>
              <a:rPr lang="nl-NL" sz="4000" dirty="0" err="1">
                <a:solidFill>
                  <a:srgbClr val="FFFFFF"/>
                </a:solidFill>
                <a:latin typeface="Trade Gothic LT Std Bold Conden"/>
              </a:rPr>
              <a:t>someone</a:t>
            </a:r>
            <a:r>
              <a:rPr lang="nl-NL" sz="4000" dirty="0">
                <a:solidFill>
                  <a:srgbClr val="FFFFFF"/>
                </a:solidFill>
                <a:latin typeface="Trade Gothic LT Std Bold Conden"/>
              </a:rPr>
              <a:t>, I </a:t>
            </a:r>
            <a:r>
              <a:rPr lang="nl-NL" sz="4000" dirty="0" err="1">
                <a:solidFill>
                  <a:srgbClr val="FFFFFF"/>
                </a:solidFill>
                <a:latin typeface="Trade Gothic LT Std Bold Conden"/>
              </a:rPr>
              <a:t>need</a:t>
            </a:r>
            <a:r>
              <a:rPr lang="nl-NL" sz="4000" dirty="0">
                <a:solidFill>
                  <a:srgbClr val="FFFFFF"/>
                </a:solidFill>
                <a:latin typeface="Trade Gothic LT Std Bold Conden"/>
              </a:rPr>
              <a:t> </a:t>
            </a:r>
            <a:r>
              <a:rPr lang="nl-NL" sz="4000" dirty="0" err="1">
                <a:solidFill>
                  <a:srgbClr val="FFFFFF"/>
                </a:solidFill>
                <a:latin typeface="Trade Gothic LT Std Bold Conden"/>
              </a:rPr>
              <a:t>to</a:t>
            </a:r>
            <a:r>
              <a:rPr lang="nl-NL" sz="4000" dirty="0">
                <a:solidFill>
                  <a:srgbClr val="FFFFFF"/>
                </a:solidFill>
                <a:latin typeface="Trade Gothic LT Std Bold Conden"/>
              </a:rPr>
              <a:t> </a:t>
            </a:r>
            <a:r>
              <a:rPr lang="nl-NL" sz="4000" dirty="0" err="1">
                <a:solidFill>
                  <a:srgbClr val="FFFFFF"/>
                </a:solidFill>
                <a:latin typeface="Trade Gothic LT Std Bold Conden"/>
              </a:rPr>
              <a:t>ensure</a:t>
            </a:r>
            <a:r>
              <a:rPr lang="nl-NL" sz="4000" dirty="0">
                <a:solidFill>
                  <a:srgbClr val="FFFFFF"/>
                </a:solidFill>
                <a:latin typeface="Trade Gothic LT Std Bold Conden"/>
              </a:rPr>
              <a:t> </a:t>
            </a:r>
            <a:r>
              <a:rPr lang="nl-NL" sz="4000" dirty="0" err="1">
                <a:solidFill>
                  <a:srgbClr val="FFFFFF"/>
                </a:solidFill>
                <a:latin typeface="Trade Gothic LT Std Bold Conden"/>
              </a:rPr>
              <a:t>that</a:t>
            </a:r>
            <a:r>
              <a:rPr lang="nl-NL" sz="4000" dirty="0">
                <a:solidFill>
                  <a:srgbClr val="FFFFFF"/>
                </a:solidFill>
                <a:latin typeface="Trade Gothic LT Std Bold Conden"/>
              </a:rPr>
              <a:t> I </a:t>
            </a:r>
            <a:r>
              <a:rPr lang="nl-NL" sz="4000" dirty="0" err="1">
                <a:solidFill>
                  <a:srgbClr val="FFFFFF"/>
                </a:solidFill>
                <a:latin typeface="Trade Gothic LT Std Bold Conden"/>
              </a:rPr>
              <a:t>completely</a:t>
            </a:r>
            <a:r>
              <a:rPr lang="nl-NL" sz="4000" dirty="0">
                <a:solidFill>
                  <a:srgbClr val="FFFFFF"/>
                </a:solidFill>
                <a:latin typeface="Trade Gothic LT Std Bold Conden"/>
              </a:rPr>
              <a:t> </a:t>
            </a:r>
            <a:r>
              <a:rPr lang="nl-NL" sz="4000" dirty="0" err="1">
                <a:solidFill>
                  <a:srgbClr val="FFFFFF"/>
                </a:solidFill>
                <a:latin typeface="Trade Gothic LT Std Bold Conden"/>
              </a:rPr>
              <a:t>understand</a:t>
            </a:r>
            <a:r>
              <a:rPr lang="nl-NL" sz="4000" dirty="0">
                <a:solidFill>
                  <a:srgbClr val="FFFFFF"/>
                </a:solidFill>
                <a:latin typeface="Trade Gothic LT Std Bold Conden"/>
              </a:rPr>
              <a:t> </a:t>
            </a:r>
            <a:r>
              <a:rPr lang="nl-NL" sz="4000" dirty="0" err="1">
                <a:solidFill>
                  <a:srgbClr val="FFFFFF"/>
                </a:solidFill>
                <a:latin typeface="Trade Gothic LT Std Bold Conden"/>
              </a:rPr>
              <a:t>discipleship</a:t>
            </a:r>
            <a:r>
              <a:rPr lang="nl-NL" sz="4000" dirty="0">
                <a:solidFill>
                  <a:srgbClr val="FFFFFF"/>
                </a:solidFill>
                <a:latin typeface="Trade Gothic LT Std Bold Conden"/>
              </a:rPr>
              <a:t> </a:t>
            </a:r>
            <a:r>
              <a:rPr lang="nl-NL" sz="4000" dirty="0" err="1">
                <a:solidFill>
                  <a:srgbClr val="FFFFFF"/>
                </a:solidFill>
                <a:latin typeface="Trade Gothic LT Std Bold Conden"/>
              </a:rPr>
              <a:t>and</a:t>
            </a:r>
            <a:r>
              <a:rPr lang="nl-NL" sz="4000" dirty="0">
                <a:solidFill>
                  <a:srgbClr val="FFFFFF"/>
                </a:solidFill>
                <a:latin typeface="Trade Gothic LT Std Bold Conden"/>
              </a:rPr>
              <a:t> </a:t>
            </a:r>
            <a:r>
              <a:rPr lang="nl-NL" sz="4000" dirty="0" err="1">
                <a:solidFill>
                  <a:srgbClr val="FFFFFF"/>
                </a:solidFill>
                <a:latin typeface="Trade Gothic LT Std Bold Conden"/>
              </a:rPr>
              <a:t>everything</a:t>
            </a:r>
            <a:r>
              <a:rPr lang="nl-NL" sz="4000" dirty="0">
                <a:solidFill>
                  <a:srgbClr val="FFFFFF"/>
                </a:solidFill>
                <a:latin typeface="Trade Gothic LT Std Bold Conden"/>
              </a:rPr>
              <a:t> </a:t>
            </a:r>
            <a:r>
              <a:rPr lang="nl-NL" sz="4000" dirty="0" err="1">
                <a:solidFill>
                  <a:srgbClr val="FFFFFF"/>
                </a:solidFill>
                <a:latin typeface="Trade Gothic LT Std Bold Conden"/>
              </a:rPr>
              <a:t>around</a:t>
            </a:r>
            <a:r>
              <a:rPr lang="nl-NL" sz="4000" dirty="0">
                <a:solidFill>
                  <a:srgbClr val="FFFFFF"/>
                </a:solidFill>
                <a:latin typeface="Trade Gothic LT Std Bold Conden"/>
              </a:rPr>
              <a:t> it.  </a:t>
            </a:r>
            <a:r>
              <a:rPr lang="nl-NL" sz="4000" dirty="0" err="1">
                <a:solidFill>
                  <a:srgbClr val="FFFFFF"/>
                </a:solidFill>
                <a:latin typeface="Trade Gothic LT Std Bold Conden"/>
              </a:rPr>
              <a:t>If</a:t>
            </a:r>
            <a:r>
              <a:rPr lang="nl-NL" sz="4000" dirty="0">
                <a:solidFill>
                  <a:srgbClr val="FFFFFF"/>
                </a:solidFill>
                <a:latin typeface="Trade Gothic LT Std Bold Conden"/>
              </a:rPr>
              <a:t> </a:t>
            </a:r>
            <a:r>
              <a:rPr lang="nl-NL" sz="4000" dirty="0" err="1">
                <a:solidFill>
                  <a:srgbClr val="FFFFFF"/>
                </a:solidFill>
                <a:latin typeface="Trade Gothic LT Std Bold Conden"/>
              </a:rPr>
              <a:t>not</a:t>
            </a:r>
            <a:r>
              <a:rPr lang="nl-NL" sz="4000" dirty="0">
                <a:solidFill>
                  <a:srgbClr val="FFFFFF"/>
                </a:solidFill>
                <a:latin typeface="Trade Gothic LT Std Bold Conden"/>
              </a:rPr>
              <a:t>, I </a:t>
            </a:r>
            <a:r>
              <a:rPr lang="nl-NL" sz="4000" dirty="0" err="1">
                <a:solidFill>
                  <a:srgbClr val="FFFFFF"/>
                </a:solidFill>
                <a:latin typeface="Trade Gothic LT Std Bold Conden"/>
              </a:rPr>
              <a:t>cannot</a:t>
            </a:r>
            <a:r>
              <a:rPr lang="nl-NL" sz="4000" dirty="0">
                <a:solidFill>
                  <a:srgbClr val="FFFFFF"/>
                </a:solidFill>
                <a:latin typeface="Trade Gothic LT Std Bold Conden"/>
              </a:rPr>
              <a:t> </a:t>
            </a:r>
            <a:r>
              <a:rPr lang="nl-NL" sz="4000" dirty="0" err="1">
                <a:solidFill>
                  <a:srgbClr val="FFFFFF"/>
                </a:solidFill>
                <a:latin typeface="Trade Gothic LT Std Bold Conden"/>
              </a:rPr>
              <a:t>teach</a:t>
            </a:r>
            <a:r>
              <a:rPr lang="nl-NL" sz="4000" dirty="0">
                <a:solidFill>
                  <a:srgbClr val="FFFFFF"/>
                </a:solidFill>
                <a:latin typeface="Trade Gothic LT Std Bold Conden"/>
              </a:rPr>
              <a:t> </a:t>
            </a:r>
            <a:r>
              <a:rPr lang="nl-NL" sz="4000" dirty="0" err="1">
                <a:solidFill>
                  <a:srgbClr val="FFFFFF"/>
                </a:solidFill>
                <a:latin typeface="Trade Gothic LT Std Bold Conden"/>
              </a:rPr>
              <a:t>them</a:t>
            </a:r>
            <a:r>
              <a:rPr lang="nl-NL" sz="4000" dirty="0">
                <a:solidFill>
                  <a:srgbClr val="FFFFFF"/>
                </a:solidFill>
                <a:latin typeface="Trade Gothic LT Std Bold Conden"/>
              </a:rPr>
              <a:t>.</a:t>
            </a: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a:solidFill>
                  <a:srgbClr val="FFFFFF"/>
                </a:solidFill>
                <a:latin typeface="Trade Gothic LT Std Bold Conden"/>
              </a:rPr>
              <a:t>I must </a:t>
            </a:r>
            <a:r>
              <a:rPr lang="nl-NL" sz="4000" dirty="0" err="1">
                <a:solidFill>
                  <a:srgbClr val="FFFFFF"/>
                </a:solidFill>
                <a:latin typeface="Trade Gothic LT Std Bold Conden"/>
              </a:rPr>
              <a:t>disciple</a:t>
            </a:r>
            <a:r>
              <a:rPr lang="nl-NL" sz="4000" dirty="0">
                <a:solidFill>
                  <a:srgbClr val="FFFFFF"/>
                </a:solidFill>
                <a:latin typeface="Trade Gothic LT Std Bold Conden"/>
              </a:rPr>
              <a:t> </a:t>
            </a:r>
            <a:r>
              <a:rPr lang="nl-NL" sz="4000" dirty="0" err="1">
                <a:solidFill>
                  <a:srgbClr val="FFFFFF"/>
                </a:solidFill>
                <a:latin typeface="Trade Gothic LT Std Bold Conden"/>
              </a:rPr>
              <a:t>people</a:t>
            </a:r>
            <a:r>
              <a:rPr lang="nl-NL" sz="4000" dirty="0">
                <a:solidFill>
                  <a:srgbClr val="FFFFFF"/>
                </a:solidFill>
                <a:latin typeface="Trade Gothic LT Std Bold Conden"/>
              </a:rPr>
              <a:t>, but I </a:t>
            </a:r>
            <a:r>
              <a:rPr lang="nl-NL" sz="4000" dirty="0" err="1">
                <a:solidFill>
                  <a:srgbClr val="FFFFFF"/>
                </a:solidFill>
                <a:latin typeface="Trade Gothic LT Std Bold Conden"/>
              </a:rPr>
              <a:t>can</a:t>
            </a:r>
            <a:r>
              <a:rPr lang="nl-NL" sz="4000" dirty="0">
                <a:solidFill>
                  <a:srgbClr val="FFFFFF"/>
                </a:solidFill>
                <a:latin typeface="Trade Gothic LT Std Bold Conden"/>
              </a:rPr>
              <a:t> </a:t>
            </a:r>
            <a:r>
              <a:rPr lang="nl-NL" sz="4000" dirty="0" err="1">
                <a:solidFill>
                  <a:srgbClr val="FFFFFF"/>
                </a:solidFill>
                <a:latin typeface="Trade Gothic LT Std Bold Conden"/>
              </a:rPr>
              <a:t>only</a:t>
            </a:r>
            <a:r>
              <a:rPr lang="nl-NL" sz="4000" dirty="0">
                <a:solidFill>
                  <a:srgbClr val="FFFFFF"/>
                </a:solidFill>
                <a:latin typeface="Trade Gothic LT Std Bold Conden"/>
              </a:rPr>
              <a:t> </a:t>
            </a:r>
            <a:r>
              <a:rPr lang="nl-NL" sz="4000" dirty="0" err="1">
                <a:solidFill>
                  <a:srgbClr val="FFFFFF"/>
                </a:solidFill>
                <a:latin typeface="Trade Gothic LT Std Bold Conden"/>
              </a:rPr>
              <a:t>disciple</a:t>
            </a:r>
            <a:r>
              <a:rPr lang="nl-NL" sz="4000" dirty="0">
                <a:solidFill>
                  <a:srgbClr val="FFFFFF"/>
                </a:solidFill>
                <a:latin typeface="Trade Gothic LT Std Bold Conden"/>
              </a:rPr>
              <a:t> </a:t>
            </a:r>
            <a:r>
              <a:rPr lang="nl-NL" sz="4000" dirty="0" err="1">
                <a:solidFill>
                  <a:srgbClr val="FFFFFF"/>
                </a:solidFill>
                <a:latin typeface="Trade Gothic LT Std Bold Conden"/>
              </a:rPr>
              <a:t>certain</a:t>
            </a:r>
            <a:r>
              <a:rPr lang="nl-NL" sz="4000" dirty="0">
                <a:solidFill>
                  <a:srgbClr val="FFFFFF"/>
                </a:solidFill>
                <a:latin typeface="Trade Gothic LT Std Bold Conden"/>
              </a:rPr>
              <a:t> </a:t>
            </a:r>
            <a:r>
              <a:rPr lang="nl-NL" sz="4000" dirty="0" err="1">
                <a:solidFill>
                  <a:srgbClr val="FFFFFF"/>
                </a:solidFill>
                <a:latin typeface="Trade Gothic LT Std Bold Conden"/>
              </a:rPr>
              <a:t>people</a:t>
            </a:r>
            <a:r>
              <a:rPr lang="nl-NL" sz="4000" dirty="0">
                <a:solidFill>
                  <a:srgbClr val="FFFFFF"/>
                </a:solidFill>
                <a:latin typeface="Trade Gothic LT Std Bold Conden"/>
              </a:rPr>
              <a:t>.</a:t>
            </a: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err="1">
                <a:solidFill>
                  <a:srgbClr val="FFFFFF"/>
                </a:solidFill>
                <a:latin typeface="Trade Gothic LT Std Bold Conden"/>
              </a:rPr>
              <a:t>Discipleship</a:t>
            </a:r>
            <a:r>
              <a:rPr lang="nl-NL" sz="4000" dirty="0">
                <a:solidFill>
                  <a:srgbClr val="FFFFFF"/>
                </a:solidFill>
                <a:latin typeface="Trade Gothic LT Std Bold Conden"/>
              </a:rPr>
              <a:t> is a </a:t>
            </a:r>
            <a:r>
              <a:rPr lang="nl-NL" sz="4000" dirty="0" err="1">
                <a:solidFill>
                  <a:srgbClr val="FFFFFF"/>
                </a:solidFill>
                <a:latin typeface="Trade Gothic LT Std Bold Conden"/>
              </a:rPr>
              <a:t>one</a:t>
            </a:r>
            <a:r>
              <a:rPr lang="nl-NL" sz="4000" dirty="0">
                <a:solidFill>
                  <a:srgbClr val="FFFFFF"/>
                </a:solidFill>
                <a:latin typeface="Trade Gothic LT Std Bold Conden"/>
              </a:rPr>
              <a:t> way </a:t>
            </a:r>
            <a:r>
              <a:rPr lang="nl-NL" sz="4000" dirty="0" err="1">
                <a:solidFill>
                  <a:srgbClr val="FFFFFF"/>
                </a:solidFill>
                <a:latin typeface="Trade Gothic LT Std Bold Conden"/>
              </a:rPr>
              <a:t>growth</a:t>
            </a:r>
            <a:r>
              <a:rPr lang="nl-NL" sz="4000" dirty="0">
                <a:solidFill>
                  <a:srgbClr val="FFFFFF"/>
                </a:solidFill>
                <a:latin typeface="Trade Gothic LT Std Bold Conden"/>
              </a:rPr>
              <a:t> </a:t>
            </a:r>
            <a:r>
              <a:rPr lang="nl-NL" sz="4000" dirty="0" err="1">
                <a:solidFill>
                  <a:srgbClr val="FFFFFF"/>
                </a:solidFill>
                <a:latin typeface="Trade Gothic LT Std Bold Conden"/>
              </a:rPr>
              <a:t>process</a:t>
            </a:r>
            <a:r>
              <a:rPr lang="nl-NL" sz="4000" dirty="0">
                <a:solidFill>
                  <a:srgbClr val="FFFFFF"/>
                </a:solidFill>
                <a:latin typeface="Trade Gothic LT Std Bold Conden"/>
              </a:rPr>
              <a:t> </a:t>
            </a:r>
            <a:r>
              <a:rPr lang="nl-NL" sz="4000" dirty="0" err="1">
                <a:solidFill>
                  <a:srgbClr val="FFFFFF"/>
                </a:solidFill>
                <a:latin typeface="Trade Gothic LT Std Bold Conden"/>
              </a:rPr>
              <a:t>where</a:t>
            </a:r>
            <a:r>
              <a:rPr lang="nl-NL" sz="4000" dirty="0">
                <a:solidFill>
                  <a:srgbClr val="FFFFFF"/>
                </a:solidFill>
                <a:latin typeface="Trade Gothic LT Std Bold Conden"/>
              </a:rPr>
              <a:t> </a:t>
            </a:r>
            <a:r>
              <a:rPr lang="nl-NL" sz="4000" dirty="0" err="1">
                <a:solidFill>
                  <a:srgbClr val="FFFFFF"/>
                </a:solidFill>
                <a:latin typeface="Trade Gothic LT Std Bold Conden"/>
              </a:rPr>
              <a:t>you</a:t>
            </a:r>
            <a:r>
              <a:rPr lang="nl-NL" sz="4000" dirty="0">
                <a:solidFill>
                  <a:srgbClr val="FFFFFF"/>
                </a:solidFill>
                <a:latin typeface="Trade Gothic LT Std Bold Conden"/>
              </a:rPr>
              <a:t> show </a:t>
            </a:r>
            <a:r>
              <a:rPr lang="nl-NL" sz="4000" dirty="0" err="1">
                <a:solidFill>
                  <a:srgbClr val="FFFFFF"/>
                </a:solidFill>
                <a:latin typeface="Trade Gothic LT Std Bold Conden"/>
              </a:rPr>
              <a:t>people</a:t>
            </a:r>
            <a:r>
              <a:rPr lang="nl-NL" sz="4000" dirty="0">
                <a:solidFill>
                  <a:srgbClr val="FFFFFF"/>
                </a:solidFill>
                <a:latin typeface="Trade Gothic LT Std Bold Conden"/>
              </a:rPr>
              <a:t> </a:t>
            </a:r>
            <a:r>
              <a:rPr lang="nl-NL" sz="4000" dirty="0" err="1">
                <a:solidFill>
                  <a:srgbClr val="FFFFFF"/>
                </a:solidFill>
                <a:latin typeface="Trade Gothic LT Std Bold Conden"/>
              </a:rPr>
              <a:t>where</a:t>
            </a:r>
            <a:r>
              <a:rPr lang="nl-NL" sz="4000" dirty="0">
                <a:solidFill>
                  <a:srgbClr val="FFFFFF"/>
                </a:solidFill>
                <a:latin typeface="Trade Gothic LT Std Bold Conden"/>
              </a:rPr>
              <a:t> </a:t>
            </a:r>
            <a:r>
              <a:rPr lang="nl-NL" sz="4000" dirty="0" err="1">
                <a:solidFill>
                  <a:srgbClr val="FFFFFF"/>
                </a:solidFill>
                <a:latin typeface="Trade Gothic LT Std Bold Conden"/>
              </a:rPr>
              <a:t>they</a:t>
            </a:r>
            <a:r>
              <a:rPr lang="nl-NL" sz="4000" dirty="0">
                <a:solidFill>
                  <a:srgbClr val="FFFFFF"/>
                </a:solidFill>
                <a:latin typeface="Trade Gothic LT Std Bold Conden"/>
              </a:rPr>
              <a:t> went wrong </a:t>
            </a:r>
            <a:r>
              <a:rPr lang="nl-NL" sz="4000" dirty="0" err="1">
                <a:solidFill>
                  <a:srgbClr val="FFFFFF"/>
                </a:solidFill>
                <a:latin typeface="Trade Gothic LT Std Bold Conden"/>
              </a:rPr>
              <a:t>to</a:t>
            </a:r>
            <a:r>
              <a:rPr lang="nl-NL" sz="4000" dirty="0">
                <a:solidFill>
                  <a:srgbClr val="FFFFFF"/>
                </a:solidFill>
                <a:latin typeface="Trade Gothic LT Std Bold Conden"/>
              </a:rPr>
              <a:t> help </a:t>
            </a:r>
            <a:r>
              <a:rPr lang="nl-NL" sz="4000" dirty="0" err="1">
                <a:solidFill>
                  <a:srgbClr val="FFFFFF"/>
                </a:solidFill>
                <a:latin typeface="Trade Gothic LT Std Bold Conden"/>
              </a:rPr>
              <a:t>them</a:t>
            </a:r>
            <a:r>
              <a:rPr lang="nl-NL" sz="4000" dirty="0">
                <a:solidFill>
                  <a:srgbClr val="FFFFFF"/>
                </a:solidFill>
                <a:latin typeface="Trade Gothic LT Std Bold Conden"/>
              </a:rPr>
              <a:t> </a:t>
            </a:r>
            <a:r>
              <a:rPr lang="nl-NL" sz="4000" dirty="0" err="1">
                <a:solidFill>
                  <a:srgbClr val="FFFFFF"/>
                </a:solidFill>
                <a:latin typeface="Trade Gothic LT Std Bold Conden"/>
              </a:rPr>
              <a:t>be</a:t>
            </a:r>
            <a:r>
              <a:rPr lang="nl-NL" sz="4000" dirty="0">
                <a:solidFill>
                  <a:srgbClr val="FFFFFF"/>
                </a:solidFill>
                <a:latin typeface="Trade Gothic LT Std Bold Conden"/>
              </a:rPr>
              <a:t> </a:t>
            </a:r>
            <a:r>
              <a:rPr lang="nl-NL" sz="4000" dirty="0" err="1">
                <a:solidFill>
                  <a:srgbClr val="FFFFFF"/>
                </a:solidFill>
                <a:latin typeface="Trade Gothic LT Std Bold Conden"/>
              </a:rPr>
              <a:t>better</a:t>
            </a:r>
            <a:r>
              <a:rPr lang="nl-NL" sz="4000" dirty="0">
                <a:solidFill>
                  <a:srgbClr val="FFFFFF"/>
                </a:solidFill>
                <a:latin typeface="Trade Gothic LT Std Bold Conden"/>
              </a:rPr>
              <a:t>.</a:t>
            </a:r>
          </a:p>
          <a:p>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365867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Dissipelskap</a:t>
            </a:r>
            <a:r>
              <a:rPr lang="en-ZA" sz="6000" kern="0" dirty="0">
                <a:solidFill>
                  <a:schemeClr val="bg1"/>
                </a:solidFill>
              </a:rPr>
              <a:t> – </a:t>
            </a:r>
            <a:r>
              <a:rPr lang="en-ZA" sz="6000" kern="0" dirty="0" err="1">
                <a:solidFill>
                  <a:schemeClr val="bg1"/>
                </a:solidFill>
              </a:rPr>
              <a:t>Waarheid</a:t>
            </a:r>
            <a:r>
              <a:rPr lang="en-ZA" sz="6000" kern="0" dirty="0">
                <a:solidFill>
                  <a:schemeClr val="bg1"/>
                </a:solidFill>
              </a:rPr>
              <a:t> </a:t>
            </a:r>
            <a:r>
              <a:rPr lang="en-ZA" sz="6000" kern="0" dirty="0" err="1">
                <a:solidFill>
                  <a:schemeClr val="bg1"/>
                </a:solidFill>
              </a:rPr>
              <a:t>vervanging</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9" y="1494958"/>
            <a:ext cx="11005644" cy="5509200"/>
          </a:xfrm>
          <a:prstGeom prst="rect">
            <a:avLst/>
          </a:prstGeom>
          <a:noFill/>
        </p:spPr>
        <p:txBody>
          <a:bodyPr wrap="square">
            <a:spAutoFit/>
          </a:bodyPr>
          <a:lstStyle/>
          <a:p>
            <a:pPr marL="742950" indent="-742950">
              <a:buFont typeface="+mj-lt"/>
              <a:buAutoNum type="arabicPeriod"/>
            </a:pPr>
            <a:r>
              <a:rPr lang="nl-NL" sz="4400" b="1" dirty="0" err="1">
                <a:solidFill>
                  <a:srgbClr val="00B0F0"/>
                </a:solidFill>
                <a:latin typeface="Trade Gothic LT Std Bold Conden"/>
              </a:rPr>
              <a:t>Discipleship</a:t>
            </a:r>
            <a:r>
              <a:rPr lang="nl-NL" sz="4400" b="1" dirty="0">
                <a:solidFill>
                  <a:srgbClr val="00B0F0"/>
                </a:solidFill>
                <a:latin typeface="Trade Gothic LT Std Bold Conden"/>
              </a:rPr>
              <a:t> is a </a:t>
            </a:r>
            <a:r>
              <a:rPr lang="nl-NL" sz="4400" b="1" dirty="0" err="1">
                <a:solidFill>
                  <a:srgbClr val="00B0F0"/>
                </a:solidFill>
                <a:latin typeface="Trade Gothic LT Std Bold Conden"/>
              </a:rPr>
              <a:t>command</a:t>
            </a:r>
            <a:r>
              <a:rPr lang="nl-NL" sz="4400" b="1" dirty="0">
                <a:solidFill>
                  <a:srgbClr val="00B0F0"/>
                </a:solidFill>
                <a:latin typeface="Trade Gothic LT Std Bold Conden"/>
              </a:rPr>
              <a:t> </a:t>
            </a:r>
            <a:r>
              <a:rPr lang="nl-NL" sz="4400" b="1" dirty="0" err="1">
                <a:solidFill>
                  <a:srgbClr val="00B0F0"/>
                </a:solidFill>
                <a:latin typeface="Trade Gothic LT Std Bold Conden"/>
              </a:rPr>
              <a:t>from</a:t>
            </a:r>
            <a:r>
              <a:rPr lang="nl-NL" sz="4400" b="1" dirty="0">
                <a:solidFill>
                  <a:srgbClr val="00B0F0"/>
                </a:solidFill>
                <a:latin typeface="Trade Gothic LT Std Bold Conden"/>
              </a:rPr>
              <a:t> God, </a:t>
            </a:r>
            <a:r>
              <a:rPr lang="nl-NL" sz="4400" b="1" dirty="0" err="1">
                <a:solidFill>
                  <a:srgbClr val="00B0F0"/>
                </a:solidFill>
                <a:latin typeface="Trade Gothic LT Std Bold Conden"/>
              </a:rPr>
              <a:t>it</a:t>
            </a:r>
            <a:r>
              <a:rPr lang="nl-NL" sz="4400" b="1" dirty="0">
                <a:solidFill>
                  <a:srgbClr val="00B0F0"/>
                </a:solidFill>
                <a:latin typeface="Trade Gothic LT Std Bold Conden"/>
              </a:rPr>
              <a:t> is </a:t>
            </a:r>
            <a:r>
              <a:rPr lang="nl-NL" sz="4400" b="1" dirty="0" err="1">
                <a:solidFill>
                  <a:srgbClr val="00B0F0"/>
                </a:solidFill>
                <a:latin typeface="Trade Gothic LT Std Bold Conden"/>
              </a:rPr>
              <a:t>not</a:t>
            </a:r>
            <a:r>
              <a:rPr lang="nl-NL" sz="4400" b="1" dirty="0">
                <a:solidFill>
                  <a:srgbClr val="00B0F0"/>
                </a:solidFill>
                <a:latin typeface="Trade Gothic LT Std Bold Conden"/>
              </a:rPr>
              <a:t> a </a:t>
            </a:r>
            <a:r>
              <a:rPr lang="nl-NL" sz="4400" b="1" dirty="0" err="1">
                <a:solidFill>
                  <a:srgbClr val="00B0F0"/>
                </a:solidFill>
                <a:latin typeface="Trade Gothic LT Std Bold Conden"/>
              </a:rPr>
              <a:t>calling</a:t>
            </a:r>
            <a:r>
              <a:rPr lang="nl-NL" sz="4400" b="1" dirty="0">
                <a:solidFill>
                  <a:srgbClr val="00B0F0"/>
                </a:solidFill>
                <a:latin typeface="Trade Gothic LT Std Bold Conden"/>
              </a:rPr>
              <a:t> </a:t>
            </a:r>
            <a:r>
              <a:rPr lang="nl-NL" sz="4400" b="1" dirty="0" err="1">
                <a:solidFill>
                  <a:srgbClr val="00B0F0"/>
                </a:solidFill>
                <a:latin typeface="Trade Gothic LT Std Bold Conden"/>
              </a:rPr>
              <a:t>for</a:t>
            </a:r>
            <a:r>
              <a:rPr lang="nl-NL" sz="4400" b="1" dirty="0">
                <a:solidFill>
                  <a:srgbClr val="00B0F0"/>
                </a:solidFill>
                <a:latin typeface="Trade Gothic LT Std Bold Conden"/>
              </a:rPr>
              <a:t> </a:t>
            </a:r>
            <a:r>
              <a:rPr lang="nl-NL" sz="4400" b="1" dirty="0" err="1">
                <a:solidFill>
                  <a:srgbClr val="00B0F0"/>
                </a:solidFill>
                <a:latin typeface="Trade Gothic LT Std Bold Conden"/>
              </a:rPr>
              <a:t>some</a:t>
            </a:r>
            <a:r>
              <a:rPr lang="nl-NL" sz="4400" b="1" dirty="0">
                <a:solidFill>
                  <a:srgbClr val="00B0F0"/>
                </a:solidFill>
                <a:latin typeface="Trade Gothic LT Std Bold Conden"/>
              </a:rPr>
              <a:t> </a:t>
            </a:r>
            <a:r>
              <a:rPr lang="nl-NL" sz="4400" b="1" dirty="0" err="1">
                <a:solidFill>
                  <a:srgbClr val="00B0F0"/>
                </a:solidFill>
                <a:latin typeface="Trade Gothic LT Std Bold Conden"/>
              </a:rPr>
              <a:t>and</a:t>
            </a:r>
            <a:r>
              <a:rPr lang="nl-NL" sz="4400" b="1" dirty="0">
                <a:solidFill>
                  <a:srgbClr val="00B0F0"/>
                </a:solidFill>
                <a:latin typeface="Trade Gothic LT Std Bold Conden"/>
              </a:rPr>
              <a:t> </a:t>
            </a:r>
            <a:r>
              <a:rPr lang="nl-NL" sz="4400" b="1" dirty="0" err="1">
                <a:solidFill>
                  <a:srgbClr val="00B0F0"/>
                </a:solidFill>
                <a:latin typeface="Trade Gothic LT Std Bold Conden"/>
              </a:rPr>
              <a:t>not</a:t>
            </a:r>
            <a:r>
              <a:rPr lang="nl-NL" sz="4400" b="1" dirty="0">
                <a:solidFill>
                  <a:srgbClr val="00B0F0"/>
                </a:solidFill>
                <a:latin typeface="Trade Gothic LT Std Bold Conden"/>
              </a:rPr>
              <a:t> </a:t>
            </a:r>
            <a:r>
              <a:rPr lang="nl-NL" sz="4400" b="1" dirty="0" err="1">
                <a:solidFill>
                  <a:srgbClr val="00B0F0"/>
                </a:solidFill>
                <a:latin typeface="Trade Gothic LT Std Bold Conden"/>
              </a:rPr>
              <a:t>for</a:t>
            </a:r>
            <a:r>
              <a:rPr lang="nl-NL" sz="4400" b="1" dirty="0">
                <a:solidFill>
                  <a:srgbClr val="00B0F0"/>
                </a:solidFill>
                <a:latin typeface="Trade Gothic LT Std Bold Conden"/>
              </a:rPr>
              <a:t> </a:t>
            </a:r>
            <a:r>
              <a:rPr lang="nl-NL" sz="4400" b="1" dirty="0" err="1">
                <a:solidFill>
                  <a:srgbClr val="00B0F0"/>
                </a:solidFill>
                <a:latin typeface="Trade Gothic LT Std Bold Conden"/>
              </a:rPr>
              <a:t>others</a:t>
            </a:r>
            <a:r>
              <a:rPr lang="nl-NL" sz="4400" b="1" dirty="0">
                <a:solidFill>
                  <a:srgbClr val="00B0F0"/>
                </a:solidFill>
                <a:latin typeface="Trade Gothic LT Std Bold Conden"/>
              </a:rPr>
              <a:t>. </a:t>
            </a:r>
          </a:p>
          <a:p>
            <a:pPr marL="742950" indent="-742950">
              <a:buFont typeface="+mj-lt"/>
              <a:buAutoNum type="arabicPeriod"/>
            </a:pPr>
            <a:endParaRPr lang="nl-NL" sz="4400" b="1" dirty="0">
              <a:solidFill>
                <a:srgbClr val="00B0F0"/>
              </a:solidFill>
              <a:latin typeface="Trade Gothic LT Std Bold Conden"/>
            </a:endParaRPr>
          </a:p>
          <a:p>
            <a:pPr marL="742950" indent="-742950">
              <a:buFont typeface="+mj-lt"/>
              <a:buAutoNum type="arabicPeriod"/>
            </a:pPr>
            <a:r>
              <a:rPr lang="nl-NL" sz="4400" b="1" dirty="0">
                <a:solidFill>
                  <a:srgbClr val="00B0F0"/>
                </a:solidFill>
                <a:latin typeface="Trade Gothic LT Std Bold Conden"/>
              </a:rPr>
              <a:t>I </a:t>
            </a:r>
            <a:r>
              <a:rPr lang="nl-NL" sz="4400" b="1" dirty="0" err="1">
                <a:solidFill>
                  <a:srgbClr val="00B0F0"/>
                </a:solidFill>
                <a:latin typeface="Trade Gothic LT Std Bold Conden"/>
              </a:rPr>
              <a:t>don’t</a:t>
            </a:r>
            <a:r>
              <a:rPr lang="nl-NL" sz="4400" b="1" dirty="0">
                <a:solidFill>
                  <a:srgbClr val="00B0F0"/>
                </a:solidFill>
                <a:latin typeface="Trade Gothic LT Std Bold Conden"/>
              </a:rPr>
              <a:t> have </a:t>
            </a:r>
            <a:r>
              <a:rPr lang="nl-NL" sz="4400" b="1" dirty="0" err="1">
                <a:solidFill>
                  <a:srgbClr val="00B0F0"/>
                </a:solidFill>
                <a:latin typeface="Trade Gothic LT Std Bold Conden"/>
              </a:rPr>
              <a:t>to</a:t>
            </a:r>
            <a:r>
              <a:rPr lang="nl-NL" sz="4400" b="1" dirty="0">
                <a:solidFill>
                  <a:srgbClr val="00B0F0"/>
                </a:solidFill>
                <a:latin typeface="Trade Gothic LT Std Bold Conden"/>
              </a:rPr>
              <a:t> </a:t>
            </a:r>
            <a:r>
              <a:rPr lang="nl-NL" sz="4400" b="1" dirty="0" err="1">
                <a:solidFill>
                  <a:srgbClr val="00B0F0"/>
                </a:solidFill>
                <a:latin typeface="Trade Gothic LT Std Bold Conden"/>
              </a:rPr>
              <a:t>be</a:t>
            </a:r>
            <a:r>
              <a:rPr lang="nl-NL" sz="4400" b="1" dirty="0">
                <a:solidFill>
                  <a:srgbClr val="00B0F0"/>
                </a:solidFill>
                <a:latin typeface="Trade Gothic LT Std Bold Conden"/>
              </a:rPr>
              <a:t> perfect </a:t>
            </a:r>
            <a:r>
              <a:rPr lang="nl-NL" sz="4400" b="1" dirty="0" err="1">
                <a:solidFill>
                  <a:srgbClr val="00B0F0"/>
                </a:solidFill>
                <a:latin typeface="Trade Gothic LT Std Bold Conden"/>
              </a:rPr>
              <a:t>to</a:t>
            </a:r>
            <a:r>
              <a:rPr lang="nl-NL" sz="4400" b="1" dirty="0">
                <a:solidFill>
                  <a:srgbClr val="00B0F0"/>
                </a:solidFill>
                <a:latin typeface="Trade Gothic LT Std Bold Conden"/>
              </a:rPr>
              <a:t> </a:t>
            </a:r>
            <a:r>
              <a:rPr lang="nl-NL" sz="4400" b="1" dirty="0" err="1">
                <a:solidFill>
                  <a:srgbClr val="00B0F0"/>
                </a:solidFill>
                <a:latin typeface="Trade Gothic LT Std Bold Conden"/>
              </a:rPr>
              <a:t>disciple</a:t>
            </a:r>
            <a:r>
              <a:rPr lang="nl-NL" sz="4400" b="1" dirty="0">
                <a:solidFill>
                  <a:srgbClr val="00B0F0"/>
                </a:solidFill>
                <a:latin typeface="Trade Gothic LT Std Bold Conden"/>
              </a:rPr>
              <a:t> </a:t>
            </a:r>
            <a:r>
              <a:rPr lang="nl-NL" sz="4400" b="1" dirty="0" err="1">
                <a:solidFill>
                  <a:srgbClr val="00B0F0"/>
                </a:solidFill>
                <a:latin typeface="Trade Gothic LT Std Bold Conden"/>
              </a:rPr>
              <a:t>someone</a:t>
            </a:r>
            <a:r>
              <a:rPr lang="nl-NL" sz="4400" b="1" dirty="0">
                <a:solidFill>
                  <a:srgbClr val="00B0F0"/>
                </a:solidFill>
                <a:latin typeface="Trade Gothic LT Std Bold Conden"/>
              </a:rPr>
              <a:t>, I </a:t>
            </a:r>
            <a:r>
              <a:rPr lang="nl-NL" sz="4400" b="1" dirty="0" err="1">
                <a:solidFill>
                  <a:srgbClr val="00B0F0"/>
                </a:solidFill>
                <a:latin typeface="Trade Gothic LT Std Bold Conden"/>
              </a:rPr>
              <a:t>can</a:t>
            </a:r>
            <a:r>
              <a:rPr lang="nl-NL" sz="4400" b="1" dirty="0">
                <a:solidFill>
                  <a:srgbClr val="00B0F0"/>
                </a:solidFill>
                <a:latin typeface="Trade Gothic LT Std Bold Conden"/>
              </a:rPr>
              <a:t> </a:t>
            </a:r>
            <a:r>
              <a:rPr lang="nl-NL" sz="4400" b="1" dirty="0" err="1">
                <a:solidFill>
                  <a:srgbClr val="00B0F0"/>
                </a:solidFill>
                <a:latin typeface="Trade Gothic LT Std Bold Conden"/>
              </a:rPr>
              <a:t>still</a:t>
            </a:r>
            <a:r>
              <a:rPr lang="nl-NL" sz="4400" b="1" dirty="0">
                <a:solidFill>
                  <a:srgbClr val="00B0F0"/>
                </a:solidFill>
                <a:latin typeface="Trade Gothic LT Std Bold Conden"/>
              </a:rPr>
              <a:t> </a:t>
            </a:r>
            <a:r>
              <a:rPr lang="nl-NL" sz="4400" b="1" dirty="0" err="1">
                <a:solidFill>
                  <a:srgbClr val="00B0F0"/>
                </a:solidFill>
                <a:latin typeface="Trade Gothic LT Std Bold Conden"/>
              </a:rPr>
              <a:t>be</a:t>
            </a:r>
            <a:r>
              <a:rPr lang="nl-NL" sz="4400" b="1" dirty="0">
                <a:solidFill>
                  <a:srgbClr val="00B0F0"/>
                </a:solidFill>
                <a:latin typeface="Trade Gothic LT Std Bold Conden"/>
              </a:rPr>
              <a:t> me as I </a:t>
            </a:r>
            <a:r>
              <a:rPr lang="nl-NL" sz="4400" b="1" dirty="0" err="1">
                <a:solidFill>
                  <a:srgbClr val="00B0F0"/>
                </a:solidFill>
                <a:latin typeface="Trade Gothic LT Std Bold Conden"/>
              </a:rPr>
              <a:t>am</a:t>
            </a:r>
            <a:r>
              <a:rPr lang="nl-NL" sz="4400" b="1" dirty="0">
                <a:solidFill>
                  <a:srgbClr val="00B0F0"/>
                </a:solidFill>
                <a:latin typeface="Trade Gothic LT Std Bold Conden"/>
              </a:rPr>
              <a:t> </a:t>
            </a:r>
            <a:r>
              <a:rPr lang="nl-NL" sz="4400" b="1" dirty="0" err="1">
                <a:solidFill>
                  <a:srgbClr val="00B0F0"/>
                </a:solidFill>
                <a:latin typeface="Trade Gothic LT Std Bold Conden"/>
              </a:rPr>
              <a:t>now</a:t>
            </a:r>
            <a:r>
              <a:rPr lang="nl-NL" sz="4400" b="1" dirty="0">
                <a:solidFill>
                  <a:srgbClr val="00B0F0"/>
                </a:solidFill>
                <a:latin typeface="Trade Gothic LT Std Bold Conden"/>
              </a:rPr>
              <a:t> </a:t>
            </a:r>
            <a:r>
              <a:rPr lang="nl-NL" sz="4400" b="1" dirty="0" err="1">
                <a:solidFill>
                  <a:srgbClr val="00B0F0"/>
                </a:solidFill>
                <a:latin typeface="Trade Gothic LT Std Bold Conden"/>
              </a:rPr>
              <a:t>and</a:t>
            </a:r>
            <a:r>
              <a:rPr lang="nl-NL" sz="4400" b="1" dirty="0">
                <a:solidFill>
                  <a:srgbClr val="00B0F0"/>
                </a:solidFill>
                <a:latin typeface="Trade Gothic LT Std Bold Conden"/>
              </a:rPr>
              <a:t> </a:t>
            </a:r>
            <a:r>
              <a:rPr lang="nl-NL" sz="4400" b="1" dirty="0" err="1">
                <a:solidFill>
                  <a:srgbClr val="00B0F0"/>
                </a:solidFill>
                <a:latin typeface="Trade Gothic LT Std Bold Conden"/>
              </a:rPr>
              <a:t>be</a:t>
            </a:r>
            <a:r>
              <a:rPr lang="nl-NL" sz="4400" b="1" dirty="0">
                <a:solidFill>
                  <a:srgbClr val="00B0F0"/>
                </a:solidFill>
                <a:latin typeface="Trade Gothic LT Std Bold Conden"/>
              </a:rPr>
              <a:t> </a:t>
            </a:r>
            <a:r>
              <a:rPr lang="nl-NL" sz="4400" b="1" dirty="0" err="1">
                <a:solidFill>
                  <a:srgbClr val="00B0F0"/>
                </a:solidFill>
                <a:latin typeface="Trade Gothic LT Std Bold Conden"/>
              </a:rPr>
              <a:t>obedient</a:t>
            </a:r>
            <a:r>
              <a:rPr lang="nl-NL" sz="4400" b="1" dirty="0">
                <a:solidFill>
                  <a:srgbClr val="00B0F0"/>
                </a:solidFill>
                <a:latin typeface="Trade Gothic LT Std Bold Conden"/>
              </a:rPr>
              <a:t> </a:t>
            </a:r>
            <a:r>
              <a:rPr lang="nl-NL" sz="4400" b="1" dirty="0" err="1">
                <a:solidFill>
                  <a:srgbClr val="00B0F0"/>
                </a:solidFill>
                <a:latin typeface="Trade Gothic LT Std Bold Conden"/>
              </a:rPr>
              <a:t>by</a:t>
            </a:r>
            <a:r>
              <a:rPr lang="nl-NL" sz="4400" b="1" dirty="0">
                <a:solidFill>
                  <a:srgbClr val="00B0F0"/>
                </a:solidFill>
                <a:latin typeface="Trade Gothic LT Std Bold Conden"/>
              </a:rPr>
              <a:t> </a:t>
            </a:r>
            <a:r>
              <a:rPr lang="nl-NL" sz="4400" b="1" dirty="0" err="1">
                <a:solidFill>
                  <a:srgbClr val="00B0F0"/>
                </a:solidFill>
                <a:latin typeface="Trade Gothic LT Std Bold Conden"/>
              </a:rPr>
              <a:t>discipling</a:t>
            </a:r>
            <a:endParaRPr lang="nl-NL" sz="6600" dirty="0">
              <a:solidFill>
                <a:srgbClr val="FFFFFF"/>
              </a:solidFill>
              <a:latin typeface="Trade Gothic LT Std Bold Conden"/>
            </a:endParaRPr>
          </a:p>
          <a:p>
            <a:pPr marL="742950" indent="-742950">
              <a:buFont typeface="+mj-lt"/>
              <a:buAutoNum type="arabicPeriod"/>
            </a:pPr>
            <a:endParaRPr lang="nl-NL" sz="4400" b="1" dirty="0">
              <a:solidFill>
                <a:srgbClr val="00B0F0"/>
              </a:solidFill>
              <a:latin typeface="Trade Gothic LT Std Bold Conden"/>
            </a:endParaRPr>
          </a:p>
          <a:p>
            <a:endParaRPr lang="nl-NL" sz="4400" b="1" dirty="0">
              <a:solidFill>
                <a:srgbClr val="00B0F0"/>
              </a:solidFill>
              <a:latin typeface="Trade Gothic LT Std Bold Conden"/>
            </a:endParaRPr>
          </a:p>
        </p:txBody>
      </p:sp>
    </p:spTree>
    <p:extLst>
      <p:ext uri="{BB962C8B-B14F-4D97-AF65-F5344CB8AC3E}">
        <p14:creationId xmlns:p14="http://schemas.microsoft.com/office/powerpoint/2010/main" val="93058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10894"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kern="0" dirty="0">
                <a:solidFill>
                  <a:schemeClr val="bg1"/>
                </a:solidFill>
                <a:latin typeface="Calibri Light"/>
                <a:cs typeface="Calibri Light"/>
                <a:sym typeface="Calibri Light"/>
              </a:rPr>
              <a:t>Who may I disciple</a:t>
            </a:r>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pic>
        <p:nvPicPr>
          <p:cNvPr id="2" name="Picture 1">
            <a:extLst>
              <a:ext uri="{FF2B5EF4-FFF2-40B4-BE49-F238E27FC236}">
                <a16:creationId xmlns:a16="http://schemas.microsoft.com/office/drawing/2014/main" id="{C49D1095-012F-7D10-B440-422A70A80B84}"/>
              </a:ext>
            </a:extLst>
          </p:cNvPr>
          <p:cNvPicPr>
            <a:picLocks noChangeAspect="1"/>
          </p:cNvPicPr>
          <p:nvPr/>
        </p:nvPicPr>
        <p:blipFill>
          <a:blip r:embed="rId3"/>
          <a:stretch>
            <a:fillRect/>
          </a:stretch>
        </p:blipFill>
        <p:spPr>
          <a:xfrm>
            <a:off x="870801" y="2722919"/>
            <a:ext cx="10484887" cy="4310935"/>
          </a:xfrm>
          <a:prstGeom prst="rect">
            <a:avLst/>
          </a:prstGeom>
        </p:spPr>
      </p:pic>
    </p:spTree>
    <p:extLst>
      <p:ext uri="{BB962C8B-B14F-4D97-AF65-F5344CB8AC3E}">
        <p14:creationId xmlns:p14="http://schemas.microsoft.com/office/powerpoint/2010/main" val="234264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10894"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kern="0" dirty="0">
                <a:solidFill>
                  <a:schemeClr val="bg1"/>
                </a:solidFill>
                <a:latin typeface="Calibri Light"/>
                <a:cs typeface="Calibri Light"/>
                <a:sym typeface="Calibri Light"/>
              </a:rPr>
              <a:t>Who may I disciple</a:t>
            </a:r>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pic>
        <p:nvPicPr>
          <p:cNvPr id="2" name="Picture 1">
            <a:extLst>
              <a:ext uri="{FF2B5EF4-FFF2-40B4-BE49-F238E27FC236}">
                <a16:creationId xmlns:a16="http://schemas.microsoft.com/office/drawing/2014/main" id="{C49D1095-012F-7D10-B440-422A70A80B84}"/>
              </a:ext>
            </a:extLst>
          </p:cNvPr>
          <p:cNvPicPr>
            <a:picLocks noChangeAspect="1"/>
          </p:cNvPicPr>
          <p:nvPr/>
        </p:nvPicPr>
        <p:blipFill>
          <a:blip r:embed="rId3"/>
          <a:stretch>
            <a:fillRect/>
          </a:stretch>
        </p:blipFill>
        <p:spPr>
          <a:xfrm>
            <a:off x="870801" y="2722919"/>
            <a:ext cx="10484887" cy="4310935"/>
          </a:xfrm>
          <a:prstGeom prst="rect">
            <a:avLst/>
          </a:prstGeom>
        </p:spPr>
      </p:pic>
      <p:cxnSp>
        <p:nvCxnSpPr>
          <p:cNvPr id="11" name="Straight Arrow Connector 10">
            <a:extLst>
              <a:ext uri="{FF2B5EF4-FFF2-40B4-BE49-F238E27FC236}">
                <a16:creationId xmlns:a16="http://schemas.microsoft.com/office/drawing/2014/main" id="{E00531FF-866F-4D51-BAC0-A4577C94DD80}"/>
              </a:ext>
            </a:extLst>
          </p:cNvPr>
          <p:cNvCxnSpPr/>
          <p:nvPr/>
        </p:nvCxnSpPr>
        <p:spPr>
          <a:xfrm flipH="1">
            <a:off x="3776133" y="3302000"/>
            <a:ext cx="1845734" cy="1066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7447EA-EE89-3FAD-2903-307FD3517BAF}"/>
              </a:ext>
            </a:extLst>
          </p:cNvPr>
          <p:cNvCxnSpPr>
            <a:cxnSpLocks/>
          </p:cNvCxnSpPr>
          <p:nvPr/>
        </p:nvCxnSpPr>
        <p:spPr>
          <a:xfrm>
            <a:off x="7027333" y="3386667"/>
            <a:ext cx="1828800" cy="1066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029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10894"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kern="0" dirty="0">
                <a:solidFill>
                  <a:schemeClr val="bg1"/>
                </a:solidFill>
                <a:latin typeface="Calibri Light"/>
                <a:cs typeface="Calibri Light"/>
                <a:sym typeface="Calibri Light"/>
              </a:rPr>
              <a:t>Who may I disciple</a:t>
            </a:r>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pic>
        <p:nvPicPr>
          <p:cNvPr id="2" name="Picture 1">
            <a:extLst>
              <a:ext uri="{FF2B5EF4-FFF2-40B4-BE49-F238E27FC236}">
                <a16:creationId xmlns:a16="http://schemas.microsoft.com/office/drawing/2014/main" id="{C49D1095-012F-7D10-B440-422A70A80B84}"/>
              </a:ext>
            </a:extLst>
          </p:cNvPr>
          <p:cNvPicPr>
            <a:picLocks noChangeAspect="1"/>
          </p:cNvPicPr>
          <p:nvPr/>
        </p:nvPicPr>
        <p:blipFill>
          <a:blip r:embed="rId3"/>
          <a:stretch>
            <a:fillRect/>
          </a:stretch>
        </p:blipFill>
        <p:spPr>
          <a:xfrm>
            <a:off x="870801" y="2722919"/>
            <a:ext cx="10484887" cy="4310935"/>
          </a:xfrm>
          <a:prstGeom prst="rect">
            <a:avLst/>
          </a:prstGeom>
        </p:spPr>
      </p:pic>
      <p:cxnSp>
        <p:nvCxnSpPr>
          <p:cNvPr id="11" name="Straight Arrow Connector 10">
            <a:extLst>
              <a:ext uri="{FF2B5EF4-FFF2-40B4-BE49-F238E27FC236}">
                <a16:creationId xmlns:a16="http://schemas.microsoft.com/office/drawing/2014/main" id="{E00531FF-866F-4D51-BAC0-A4577C94DD80}"/>
              </a:ext>
            </a:extLst>
          </p:cNvPr>
          <p:cNvCxnSpPr/>
          <p:nvPr/>
        </p:nvCxnSpPr>
        <p:spPr>
          <a:xfrm flipH="1">
            <a:off x="3776133" y="3302000"/>
            <a:ext cx="1845734" cy="1066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7447EA-EE89-3FAD-2903-307FD3517BAF}"/>
              </a:ext>
            </a:extLst>
          </p:cNvPr>
          <p:cNvCxnSpPr>
            <a:cxnSpLocks/>
          </p:cNvCxnSpPr>
          <p:nvPr/>
        </p:nvCxnSpPr>
        <p:spPr>
          <a:xfrm>
            <a:off x="7027333" y="3386667"/>
            <a:ext cx="1828800" cy="1066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42EBC2C-B3FF-84F6-65E6-55AA9861CDCD}"/>
              </a:ext>
            </a:extLst>
          </p:cNvPr>
          <p:cNvCxnSpPr>
            <a:cxnSpLocks/>
          </p:cNvCxnSpPr>
          <p:nvPr/>
        </p:nvCxnSpPr>
        <p:spPr>
          <a:xfrm flipH="1" flipV="1">
            <a:off x="6777849" y="3920067"/>
            <a:ext cx="2416950" cy="22398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899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Colossians 3</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14" name="TextBox 13">
            <a:extLst>
              <a:ext uri="{FF2B5EF4-FFF2-40B4-BE49-F238E27FC236}">
                <a16:creationId xmlns:a16="http://schemas.microsoft.com/office/drawing/2014/main" id="{68158C7D-7B2E-F44C-262A-473F1915C91D}"/>
              </a:ext>
            </a:extLst>
          </p:cNvPr>
          <p:cNvSpPr txBox="1"/>
          <p:nvPr/>
        </p:nvSpPr>
        <p:spPr>
          <a:xfrm>
            <a:off x="263346" y="2072636"/>
            <a:ext cx="11678008" cy="1323439"/>
          </a:xfrm>
          <a:prstGeom prst="rect">
            <a:avLst/>
          </a:prstGeom>
          <a:noFill/>
        </p:spPr>
        <p:txBody>
          <a:bodyPr wrap="square">
            <a:spAutoFit/>
          </a:bodyPr>
          <a:lstStyle/>
          <a:p>
            <a:pPr algn="l"/>
            <a:r>
              <a:rPr lang="en-US" sz="2800" b="0" i="0" dirty="0">
                <a:solidFill>
                  <a:srgbClr val="001D35"/>
                </a:solidFill>
                <a:effectLst/>
                <a:latin typeface="Google Sans"/>
              </a:rPr>
              <a:t>"</a:t>
            </a:r>
            <a:r>
              <a:rPr lang="en-US" sz="4000" dirty="0">
                <a:solidFill>
                  <a:srgbClr val="FFFFFF"/>
                </a:solidFill>
                <a:latin typeface="Trade Gothic LT Std Bold Conden"/>
              </a:rPr>
              <a:t>Let the word of Christ dwell in you richly, teaching and admonishing one another in all wisdom, </a:t>
            </a:r>
          </a:p>
        </p:txBody>
      </p:sp>
    </p:spTree>
    <p:extLst>
      <p:ext uri="{BB962C8B-B14F-4D97-AF65-F5344CB8AC3E}">
        <p14:creationId xmlns:p14="http://schemas.microsoft.com/office/powerpoint/2010/main" val="294577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The world</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9" y="1494958"/>
            <a:ext cx="11005644" cy="9110186"/>
          </a:xfrm>
          <a:prstGeom prst="rect">
            <a:avLst/>
          </a:prstGeom>
          <a:noFill/>
        </p:spPr>
        <p:txBody>
          <a:bodyPr wrap="square">
            <a:spAutoFit/>
          </a:bodyPr>
          <a:lstStyle/>
          <a:p>
            <a:pPr marL="742950" indent="-742950">
              <a:buFont typeface="+mj-lt"/>
              <a:buAutoNum type="arabicPeriod"/>
            </a:pPr>
            <a:r>
              <a:rPr lang="nl-NL" sz="4000" b="1" dirty="0" err="1">
                <a:solidFill>
                  <a:srgbClr val="00B0F0"/>
                </a:solidFill>
                <a:latin typeface="Trade Gothic LT Std Bold Conden"/>
              </a:rPr>
              <a:t>Discipleship</a:t>
            </a:r>
            <a:r>
              <a:rPr lang="nl-NL" sz="4000" b="1" dirty="0">
                <a:solidFill>
                  <a:srgbClr val="00B0F0"/>
                </a:solidFill>
                <a:latin typeface="Trade Gothic LT Std Bold Conden"/>
              </a:rPr>
              <a:t> is a </a:t>
            </a:r>
            <a:r>
              <a:rPr lang="nl-NL" sz="4000" b="1" dirty="0" err="1">
                <a:solidFill>
                  <a:srgbClr val="00B0F0"/>
                </a:solidFill>
                <a:latin typeface="Trade Gothic LT Std Bold Conden"/>
              </a:rPr>
              <a:t>command</a:t>
            </a:r>
            <a:r>
              <a:rPr lang="nl-NL" sz="4000" b="1" dirty="0">
                <a:solidFill>
                  <a:srgbClr val="00B0F0"/>
                </a:solidFill>
                <a:latin typeface="Trade Gothic LT Std Bold Conden"/>
              </a:rPr>
              <a:t> </a:t>
            </a:r>
            <a:r>
              <a:rPr lang="nl-NL" sz="4000" b="1" dirty="0" err="1">
                <a:solidFill>
                  <a:srgbClr val="00B0F0"/>
                </a:solidFill>
                <a:latin typeface="Trade Gothic LT Std Bold Conden"/>
              </a:rPr>
              <a:t>from</a:t>
            </a:r>
            <a:r>
              <a:rPr lang="nl-NL" sz="4000" b="1" dirty="0">
                <a:solidFill>
                  <a:srgbClr val="00B0F0"/>
                </a:solidFill>
                <a:latin typeface="Trade Gothic LT Std Bold Conden"/>
              </a:rPr>
              <a:t> God, </a:t>
            </a:r>
            <a:r>
              <a:rPr lang="nl-NL" sz="4000" b="1" dirty="0" err="1">
                <a:solidFill>
                  <a:srgbClr val="00B0F0"/>
                </a:solidFill>
                <a:latin typeface="Trade Gothic LT Std Bold Conden"/>
              </a:rPr>
              <a:t>it</a:t>
            </a:r>
            <a:r>
              <a:rPr lang="nl-NL" sz="4000" b="1" dirty="0">
                <a:solidFill>
                  <a:srgbClr val="00B0F0"/>
                </a:solidFill>
                <a:latin typeface="Trade Gothic LT Std Bold Conden"/>
              </a:rPr>
              <a:t> is </a:t>
            </a:r>
            <a:r>
              <a:rPr lang="nl-NL" sz="4000" b="1" dirty="0" err="1">
                <a:solidFill>
                  <a:srgbClr val="00B0F0"/>
                </a:solidFill>
                <a:latin typeface="Trade Gothic LT Std Bold Conden"/>
              </a:rPr>
              <a:t>not</a:t>
            </a:r>
            <a:r>
              <a:rPr lang="nl-NL" sz="4000" b="1" dirty="0">
                <a:solidFill>
                  <a:srgbClr val="00B0F0"/>
                </a:solidFill>
                <a:latin typeface="Trade Gothic LT Std Bold Conden"/>
              </a:rPr>
              <a:t> a </a:t>
            </a:r>
            <a:r>
              <a:rPr lang="nl-NL" sz="4000" b="1" dirty="0" err="1">
                <a:solidFill>
                  <a:srgbClr val="00B0F0"/>
                </a:solidFill>
                <a:latin typeface="Trade Gothic LT Std Bold Conden"/>
              </a:rPr>
              <a:t>calling</a:t>
            </a:r>
            <a:r>
              <a:rPr lang="nl-NL" sz="4000" b="1" dirty="0">
                <a:solidFill>
                  <a:srgbClr val="00B0F0"/>
                </a:solidFill>
                <a:latin typeface="Trade Gothic LT Std Bold Conden"/>
              </a:rPr>
              <a:t> </a:t>
            </a:r>
            <a:r>
              <a:rPr lang="nl-NL" sz="4000" b="1" dirty="0" err="1">
                <a:solidFill>
                  <a:srgbClr val="00B0F0"/>
                </a:solidFill>
                <a:latin typeface="Trade Gothic LT Std Bold Conden"/>
              </a:rPr>
              <a:t>for</a:t>
            </a:r>
            <a:r>
              <a:rPr lang="nl-NL" sz="4000" b="1" dirty="0">
                <a:solidFill>
                  <a:srgbClr val="00B0F0"/>
                </a:solidFill>
                <a:latin typeface="Trade Gothic LT Std Bold Conden"/>
              </a:rPr>
              <a:t> </a:t>
            </a:r>
            <a:r>
              <a:rPr lang="nl-NL" sz="4000" b="1" dirty="0" err="1">
                <a:solidFill>
                  <a:srgbClr val="00B0F0"/>
                </a:solidFill>
                <a:latin typeface="Trade Gothic LT Std Bold Conden"/>
              </a:rPr>
              <a:t>some</a:t>
            </a:r>
            <a:r>
              <a:rPr lang="nl-NL" sz="4000" b="1" dirty="0">
                <a:solidFill>
                  <a:srgbClr val="00B0F0"/>
                </a:solidFill>
                <a:latin typeface="Trade Gothic LT Std Bold Conden"/>
              </a:rPr>
              <a:t> </a:t>
            </a:r>
            <a:r>
              <a:rPr lang="nl-NL" sz="4000" b="1" dirty="0" err="1">
                <a:solidFill>
                  <a:srgbClr val="00B0F0"/>
                </a:solidFill>
                <a:latin typeface="Trade Gothic LT Std Bold Conden"/>
              </a:rPr>
              <a:t>and</a:t>
            </a:r>
            <a:r>
              <a:rPr lang="nl-NL" sz="4000" b="1" dirty="0">
                <a:solidFill>
                  <a:srgbClr val="00B0F0"/>
                </a:solidFill>
                <a:latin typeface="Trade Gothic LT Std Bold Conden"/>
              </a:rPr>
              <a:t> </a:t>
            </a:r>
            <a:r>
              <a:rPr lang="nl-NL" sz="4000" b="1" dirty="0" err="1">
                <a:solidFill>
                  <a:srgbClr val="00B0F0"/>
                </a:solidFill>
                <a:latin typeface="Trade Gothic LT Std Bold Conden"/>
              </a:rPr>
              <a:t>not</a:t>
            </a:r>
            <a:r>
              <a:rPr lang="nl-NL" sz="4000" b="1" dirty="0">
                <a:solidFill>
                  <a:srgbClr val="00B0F0"/>
                </a:solidFill>
                <a:latin typeface="Trade Gothic LT Std Bold Conden"/>
              </a:rPr>
              <a:t> </a:t>
            </a:r>
            <a:r>
              <a:rPr lang="nl-NL" sz="4000" b="1" dirty="0" err="1">
                <a:solidFill>
                  <a:srgbClr val="00B0F0"/>
                </a:solidFill>
                <a:latin typeface="Trade Gothic LT Std Bold Conden"/>
              </a:rPr>
              <a:t>for</a:t>
            </a:r>
            <a:r>
              <a:rPr lang="nl-NL" sz="4000" b="1" dirty="0">
                <a:solidFill>
                  <a:srgbClr val="00B0F0"/>
                </a:solidFill>
                <a:latin typeface="Trade Gothic LT Std Bold Conden"/>
              </a:rPr>
              <a:t> </a:t>
            </a:r>
            <a:r>
              <a:rPr lang="nl-NL" sz="4000" b="1" dirty="0" err="1">
                <a:solidFill>
                  <a:srgbClr val="00B0F0"/>
                </a:solidFill>
                <a:latin typeface="Trade Gothic LT Std Bold Conden"/>
              </a:rPr>
              <a:t>others</a:t>
            </a:r>
            <a:r>
              <a:rPr lang="nl-NL" sz="4000" b="1" dirty="0">
                <a:solidFill>
                  <a:srgbClr val="00B0F0"/>
                </a:solidFill>
                <a:latin typeface="Trade Gothic LT Std Bold Conden"/>
              </a:rPr>
              <a:t>.  </a:t>
            </a:r>
          </a:p>
          <a:p>
            <a:pPr marL="742950" indent="-742950">
              <a:buFont typeface="+mj-lt"/>
              <a:buAutoNum type="arabicPeriod"/>
            </a:pPr>
            <a:endParaRPr lang="nl-NL" sz="4000" b="1" dirty="0">
              <a:solidFill>
                <a:srgbClr val="00B0F0"/>
              </a:solidFill>
              <a:latin typeface="Trade Gothic LT Std Bold Conden"/>
            </a:endParaRPr>
          </a:p>
          <a:p>
            <a:pPr marL="742950" indent="-742950">
              <a:buFont typeface="+mj-lt"/>
              <a:buAutoNum type="arabicPeriod"/>
            </a:pPr>
            <a:r>
              <a:rPr lang="nl-NL" sz="4000" b="1" dirty="0">
                <a:solidFill>
                  <a:srgbClr val="00B0F0"/>
                </a:solidFill>
                <a:latin typeface="Trade Gothic LT Std Bold Conden"/>
              </a:rPr>
              <a:t>I </a:t>
            </a:r>
            <a:r>
              <a:rPr lang="nl-NL" sz="4000" b="1" dirty="0" err="1">
                <a:solidFill>
                  <a:srgbClr val="00B0F0"/>
                </a:solidFill>
                <a:latin typeface="Trade Gothic LT Std Bold Conden"/>
              </a:rPr>
              <a:t>don’t</a:t>
            </a:r>
            <a:r>
              <a:rPr lang="nl-NL" sz="4000" b="1" dirty="0">
                <a:solidFill>
                  <a:srgbClr val="00B0F0"/>
                </a:solidFill>
                <a:latin typeface="Trade Gothic LT Std Bold Conden"/>
              </a:rPr>
              <a:t> have </a:t>
            </a:r>
            <a:r>
              <a:rPr lang="nl-NL" sz="4000" b="1" dirty="0" err="1">
                <a:solidFill>
                  <a:srgbClr val="00B0F0"/>
                </a:solidFill>
                <a:latin typeface="Trade Gothic LT Std Bold Conden"/>
              </a:rPr>
              <a:t>to</a:t>
            </a:r>
            <a:r>
              <a:rPr lang="nl-NL" sz="4000" b="1" dirty="0">
                <a:solidFill>
                  <a:srgbClr val="00B0F0"/>
                </a:solidFill>
                <a:latin typeface="Trade Gothic LT Std Bold Conden"/>
              </a:rPr>
              <a:t> </a:t>
            </a:r>
            <a:r>
              <a:rPr lang="nl-NL" sz="4000" b="1" dirty="0" err="1">
                <a:solidFill>
                  <a:srgbClr val="00B0F0"/>
                </a:solidFill>
                <a:latin typeface="Trade Gothic LT Std Bold Conden"/>
              </a:rPr>
              <a:t>be</a:t>
            </a:r>
            <a:r>
              <a:rPr lang="nl-NL" sz="4000" b="1" dirty="0">
                <a:solidFill>
                  <a:srgbClr val="00B0F0"/>
                </a:solidFill>
                <a:latin typeface="Trade Gothic LT Std Bold Conden"/>
              </a:rPr>
              <a:t> perfect </a:t>
            </a:r>
            <a:r>
              <a:rPr lang="nl-NL" sz="4000" b="1" dirty="0" err="1">
                <a:solidFill>
                  <a:srgbClr val="00B0F0"/>
                </a:solidFill>
                <a:latin typeface="Trade Gothic LT Std Bold Conden"/>
              </a:rPr>
              <a:t>to</a:t>
            </a:r>
            <a:r>
              <a:rPr lang="nl-NL" sz="4000" b="1" dirty="0">
                <a:solidFill>
                  <a:srgbClr val="00B0F0"/>
                </a:solidFill>
                <a:latin typeface="Trade Gothic LT Std Bold Conden"/>
              </a:rPr>
              <a:t> </a:t>
            </a:r>
            <a:r>
              <a:rPr lang="nl-NL" sz="4000" b="1" dirty="0" err="1">
                <a:solidFill>
                  <a:srgbClr val="00B0F0"/>
                </a:solidFill>
                <a:latin typeface="Trade Gothic LT Std Bold Conden"/>
              </a:rPr>
              <a:t>disciple</a:t>
            </a:r>
            <a:r>
              <a:rPr lang="nl-NL" sz="4000" b="1" dirty="0">
                <a:solidFill>
                  <a:srgbClr val="00B0F0"/>
                </a:solidFill>
                <a:latin typeface="Trade Gothic LT Std Bold Conden"/>
              </a:rPr>
              <a:t> </a:t>
            </a:r>
            <a:r>
              <a:rPr lang="nl-NL" sz="4000" b="1" dirty="0" err="1">
                <a:solidFill>
                  <a:srgbClr val="00B0F0"/>
                </a:solidFill>
                <a:latin typeface="Trade Gothic LT Std Bold Conden"/>
              </a:rPr>
              <a:t>someone</a:t>
            </a:r>
            <a:r>
              <a:rPr lang="nl-NL" sz="4000" b="1" dirty="0">
                <a:solidFill>
                  <a:srgbClr val="00B0F0"/>
                </a:solidFill>
                <a:latin typeface="Trade Gothic LT Std Bold Conden"/>
              </a:rPr>
              <a:t>, I </a:t>
            </a:r>
            <a:r>
              <a:rPr lang="nl-NL" sz="4000" b="1" dirty="0" err="1">
                <a:solidFill>
                  <a:srgbClr val="00B0F0"/>
                </a:solidFill>
                <a:latin typeface="Trade Gothic LT Std Bold Conden"/>
              </a:rPr>
              <a:t>can</a:t>
            </a:r>
            <a:r>
              <a:rPr lang="nl-NL" sz="4000" b="1" dirty="0">
                <a:solidFill>
                  <a:srgbClr val="00B0F0"/>
                </a:solidFill>
                <a:latin typeface="Trade Gothic LT Std Bold Conden"/>
              </a:rPr>
              <a:t> </a:t>
            </a:r>
            <a:r>
              <a:rPr lang="nl-NL" sz="4000" b="1" dirty="0" err="1">
                <a:solidFill>
                  <a:srgbClr val="00B0F0"/>
                </a:solidFill>
                <a:latin typeface="Trade Gothic LT Std Bold Conden"/>
              </a:rPr>
              <a:t>still</a:t>
            </a:r>
            <a:r>
              <a:rPr lang="nl-NL" sz="4000" b="1" dirty="0">
                <a:solidFill>
                  <a:srgbClr val="00B0F0"/>
                </a:solidFill>
                <a:latin typeface="Trade Gothic LT Std Bold Conden"/>
              </a:rPr>
              <a:t> </a:t>
            </a:r>
            <a:r>
              <a:rPr lang="nl-NL" sz="4000" b="1" dirty="0" err="1">
                <a:solidFill>
                  <a:srgbClr val="00B0F0"/>
                </a:solidFill>
                <a:latin typeface="Trade Gothic LT Std Bold Conden"/>
              </a:rPr>
              <a:t>be</a:t>
            </a:r>
            <a:r>
              <a:rPr lang="nl-NL" sz="4000" b="1" dirty="0">
                <a:solidFill>
                  <a:srgbClr val="00B0F0"/>
                </a:solidFill>
                <a:latin typeface="Trade Gothic LT Std Bold Conden"/>
              </a:rPr>
              <a:t> me as I </a:t>
            </a:r>
            <a:r>
              <a:rPr lang="nl-NL" sz="4000" b="1" dirty="0" err="1">
                <a:solidFill>
                  <a:srgbClr val="00B0F0"/>
                </a:solidFill>
                <a:latin typeface="Trade Gothic LT Std Bold Conden"/>
              </a:rPr>
              <a:t>am</a:t>
            </a:r>
            <a:r>
              <a:rPr lang="nl-NL" sz="4000" b="1" dirty="0">
                <a:solidFill>
                  <a:srgbClr val="00B0F0"/>
                </a:solidFill>
                <a:latin typeface="Trade Gothic LT Std Bold Conden"/>
              </a:rPr>
              <a:t> </a:t>
            </a:r>
            <a:r>
              <a:rPr lang="nl-NL" sz="4000" b="1" dirty="0" err="1">
                <a:solidFill>
                  <a:srgbClr val="00B0F0"/>
                </a:solidFill>
                <a:latin typeface="Trade Gothic LT Std Bold Conden"/>
              </a:rPr>
              <a:t>now</a:t>
            </a:r>
            <a:r>
              <a:rPr lang="nl-NL" sz="4000" b="1" dirty="0">
                <a:solidFill>
                  <a:srgbClr val="00B0F0"/>
                </a:solidFill>
                <a:latin typeface="Trade Gothic LT Std Bold Conden"/>
              </a:rPr>
              <a:t> </a:t>
            </a:r>
            <a:r>
              <a:rPr lang="nl-NL" sz="4000" b="1" dirty="0" err="1">
                <a:solidFill>
                  <a:srgbClr val="00B0F0"/>
                </a:solidFill>
                <a:latin typeface="Trade Gothic LT Std Bold Conden"/>
              </a:rPr>
              <a:t>and</a:t>
            </a:r>
            <a:r>
              <a:rPr lang="nl-NL" sz="4000" b="1" dirty="0">
                <a:solidFill>
                  <a:srgbClr val="00B0F0"/>
                </a:solidFill>
                <a:latin typeface="Trade Gothic LT Std Bold Conden"/>
              </a:rPr>
              <a:t> </a:t>
            </a:r>
            <a:r>
              <a:rPr lang="nl-NL" sz="4000" b="1" dirty="0" err="1">
                <a:solidFill>
                  <a:srgbClr val="00B0F0"/>
                </a:solidFill>
                <a:latin typeface="Trade Gothic LT Std Bold Conden"/>
              </a:rPr>
              <a:t>be</a:t>
            </a:r>
            <a:r>
              <a:rPr lang="nl-NL" sz="4000" b="1" dirty="0">
                <a:solidFill>
                  <a:srgbClr val="00B0F0"/>
                </a:solidFill>
                <a:latin typeface="Trade Gothic LT Std Bold Conden"/>
              </a:rPr>
              <a:t> </a:t>
            </a:r>
            <a:r>
              <a:rPr lang="nl-NL" sz="4000" b="1" dirty="0" err="1">
                <a:solidFill>
                  <a:srgbClr val="00B0F0"/>
                </a:solidFill>
                <a:latin typeface="Trade Gothic LT Std Bold Conden"/>
              </a:rPr>
              <a:t>obedient</a:t>
            </a:r>
            <a:r>
              <a:rPr lang="nl-NL" sz="4000" b="1" dirty="0">
                <a:solidFill>
                  <a:srgbClr val="00B0F0"/>
                </a:solidFill>
                <a:latin typeface="Trade Gothic LT Std Bold Conden"/>
              </a:rPr>
              <a:t> </a:t>
            </a:r>
            <a:r>
              <a:rPr lang="nl-NL" sz="4000" b="1" dirty="0" err="1">
                <a:solidFill>
                  <a:srgbClr val="00B0F0"/>
                </a:solidFill>
                <a:latin typeface="Trade Gothic LT Std Bold Conden"/>
              </a:rPr>
              <a:t>by</a:t>
            </a:r>
            <a:r>
              <a:rPr lang="nl-NL" sz="4000" b="1" dirty="0">
                <a:solidFill>
                  <a:srgbClr val="00B0F0"/>
                </a:solidFill>
                <a:latin typeface="Trade Gothic LT Std Bold Conden"/>
              </a:rPr>
              <a:t> </a:t>
            </a:r>
            <a:r>
              <a:rPr lang="nl-NL" sz="4000" b="1" dirty="0" err="1">
                <a:solidFill>
                  <a:srgbClr val="00B0F0"/>
                </a:solidFill>
                <a:latin typeface="Trade Gothic LT Std Bold Conden"/>
              </a:rPr>
              <a:t>discipling</a:t>
            </a:r>
            <a:endParaRPr lang="nl-NL" sz="6000" dirty="0">
              <a:solidFill>
                <a:srgbClr val="FFFFFF"/>
              </a:solidFill>
              <a:latin typeface="Trade Gothic LT Std Bold Conden"/>
            </a:endParaRP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a:solidFill>
                  <a:srgbClr val="FFFFFF"/>
                </a:solidFill>
                <a:latin typeface="Trade Gothic LT Std Bold Conden"/>
              </a:rPr>
              <a:t>I must </a:t>
            </a:r>
            <a:r>
              <a:rPr lang="nl-NL" sz="4000" dirty="0" err="1">
                <a:solidFill>
                  <a:srgbClr val="FFFFFF"/>
                </a:solidFill>
                <a:latin typeface="Trade Gothic LT Std Bold Conden"/>
              </a:rPr>
              <a:t>disciple</a:t>
            </a:r>
            <a:r>
              <a:rPr lang="nl-NL" sz="4000" dirty="0">
                <a:solidFill>
                  <a:srgbClr val="FFFFFF"/>
                </a:solidFill>
                <a:latin typeface="Trade Gothic LT Std Bold Conden"/>
              </a:rPr>
              <a:t> </a:t>
            </a:r>
            <a:r>
              <a:rPr lang="nl-NL" sz="4000" dirty="0" err="1">
                <a:solidFill>
                  <a:srgbClr val="FFFFFF"/>
                </a:solidFill>
                <a:latin typeface="Trade Gothic LT Std Bold Conden"/>
              </a:rPr>
              <a:t>people</a:t>
            </a:r>
            <a:r>
              <a:rPr lang="nl-NL" sz="4000" dirty="0">
                <a:solidFill>
                  <a:srgbClr val="FFFFFF"/>
                </a:solidFill>
                <a:latin typeface="Trade Gothic LT Std Bold Conden"/>
              </a:rPr>
              <a:t>, but I </a:t>
            </a:r>
            <a:r>
              <a:rPr lang="nl-NL" sz="4000" dirty="0" err="1">
                <a:solidFill>
                  <a:srgbClr val="FFFFFF"/>
                </a:solidFill>
                <a:latin typeface="Trade Gothic LT Std Bold Conden"/>
              </a:rPr>
              <a:t>can</a:t>
            </a:r>
            <a:r>
              <a:rPr lang="nl-NL" sz="4000" dirty="0">
                <a:solidFill>
                  <a:srgbClr val="FFFFFF"/>
                </a:solidFill>
                <a:latin typeface="Trade Gothic LT Std Bold Conden"/>
              </a:rPr>
              <a:t> </a:t>
            </a:r>
            <a:r>
              <a:rPr lang="nl-NL" sz="4000" dirty="0" err="1">
                <a:solidFill>
                  <a:srgbClr val="FFFFFF"/>
                </a:solidFill>
                <a:latin typeface="Trade Gothic LT Std Bold Conden"/>
              </a:rPr>
              <a:t>only</a:t>
            </a:r>
            <a:r>
              <a:rPr lang="nl-NL" sz="4000" dirty="0">
                <a:solidFill>
                  <a:srgbClr val="FFFFFF"/>
                </a:solidFill>
                <a:latin typeface="Trade Gothic LT Std Bold Conden"/>
              </a:rPr>
              <a:t> </a:t>
            </a:r>
            <a:r>
              <a:rPr lang="nl-NL" sz="4000" dirty="0" err="1">
                <a:solidFill>
                  <a:srgbClr val="FFFFFF"/>
                </a:solidFill>
                <a:latin typeface="Trade Gothic LT Std Bold Conden"/>
              </a:rPr>
              <a:t>disciple</a:t>
            </a:r>
            <a:r>
              <a:rPr lang="nl-NL" sz="4000" dirty="0">
                <a:solidFill>
                  <a:srgbClr val="FFFFFF"/>
                </a:solidFill>
                <a:latin typeface="Trade Gothic LT Std Bold Conden"/>
              </a:rPr>
              <a:t> </a:t>
            </a:r>
            <a:r>
              <a:rPr lang="nl-NL" sz="4000" dirty="0" err="1">
                <a:solidFill>
                  <a:srgbClr val="FFFFFF"/>
                </a:solidFill>
                <a:latin typeface="Trade Gothic LT Std Bold Conden"/>
              </a:rPr>
              <a:t>certain</a:t>
            </a:r>
            <a:r>
              <a:rPr lang="nl-NL" sz="4000" dirty="0">
                <a:solidFill>
                  <a:srgbClr val="FFFFFF"/>
                </a:solidFill>
                <a:latin typeface="Trade Gothic LT Std Bold Conden"/>
              </a:rPr>
              <a:t> </a:t>
            </a:r>
            <a:r>
              <a:rPr lang="nl-NL" sz="4000" dirty="0" err="1">
                <a:solidFill>
                  <a:srgbClr val="FFFFFF"/>
                </a:solidFill>
                <a:latin typeface="Trade Gothic LT Std Bold Conden"/>
              </a:rPr>
              <a:t>people</a:t>
            </a:r>
            <a:r>
              <a:rPr lang="nl-NL" sz="4000" dirty="0">
                <a:solidFill>
                  <a:srgbClr val="FFFFFF"/>
                </a:solidFill>
                <a:latin typeface="Trade Gothic LT Std Bold Conden"/>
              </a:rPr>
              <a:t>.</a:t>
            </a:r>
          </a:p>
          <a:p>
            <a:pPr marL="571500" indent="-571500">
              <a:buFont typeface="Arial" panose="020B0604020202020204" pitchFamily="34" charset="0"/>
              <a:buChar char="•"/>
            </a:pPr>
            <a:endParaRPr lang="nl-NL" sz="4000" dirty="0">
              <a:solidFill>
                <a:srgbClr val="FFFFFF"/>
              </a:solidFill>
              <a:latin typeface="Trade Gothic LT Std Bold Conden"/>
            </a:endParaRPr>
          </a:p>
          <a:p>
            <a:pPr marL="571500" indent="-571500">
              <a:buFont typeface="Arial" panose="020B0604020202020204" pitchFamily="34" charset="0"/>
              <a:buChar char="•"/>
            </a:pPr>
            <a:r>
              <a:rPr lang="nl-NL" sz="4000" dirty="0" err="1">
                <a:solidFill>
                  <a:srgbClr val="FFFFFF"/>
                </a:solidFill>
                <a:latin typeface="Trade Gothic LT Std Bold Conden"/>
              </a:rPr>
              <a:t>Discipleship</a:t>
            </a:r>
            <a:r>
              <a:rPr lang="nl-NL" sz="4000" dirty="0">
                <a:solidFill>
                  <a:srgbClr val="FFFFFF"/>
                </a:solidFill>
                <a:latin typeface="Trade Gothic LT Std Bold Conden"/>
              </a:rPr>
              <a:t> is a </a:t>
            </a:r>
            <a:r>
              <a:rPr lang="nl-NL" sz="4000" dirty="0" err="1">
                <a:solidFill>
                  <a:srgbClr val="FFFFFF"/>
                </a:solidFill>
                <a:latin typeface="Trade Gothic LT Std Bold Conden"/>
              </a:rPr>
              <a:t>one</a:t>
            </a:r>
            <a:r>
              <a:rPr lang="nl-NL" sz="4000" dirty="0">
                <a:solidFill>
                  <a:srgbClr val="FFFFFF"/>
                </a:solidFill>
                <a:latin typeface="Trade Gothic LT Std Bold Conden"/>
              </a:rPr>
              <a:t> way </a:t>
            </a:r>
            <a:r>
              <a:rPr lang="nl-NL" sz="4000" dirty="0" err="1">
                <a:solidFill>
                  <a:srgbClr val="FFFFFF"/>
                </a:solidFill>
                <a:latin typeface="Trade Gothic LT Std Bold Conden"/>
              </a:rPr>
              <a:t>growth</a:t>
            </a:r>
            <a:r>
              <a:rPr lang="nl-NL" sz="4000" dirty="0">
                <a:solidFill>
                  <a:srgbClr val="FFFFFF"/>
                </a:solidFill>
                <a:latin typeface="Trade Gothic LT Std Bold Conden"/>
              </a:rPr>
              <a:t> </a:t>
            </a:r>
            <a:r>
              <a:rPr lang="nl-NL" sz="4000" dirty="0" err="1">
                <a:solidFill>
                  <a:srgbClr val="FFFFFF"/>
                </a:solidFill>
                <a:latin typeface="Trade Gothic LT Std Bold Conden"/>
              </a:rPr>
              <a:t>process</a:t>
            </a:r>
            <a:r>
              <a:rPr lang="nl-NL" sz="4000" dirty="0">
                <a:solidFill>
                  <a:srgbClr val="FFFFFF"/>
                </a:solidFill>
                <a:latin typeface="Trade Gothic LT Std Bold Conden"/>
              </a:rPr>
              <a:t> </a:t>
            </a:r>
            <a:r>
              <a:rPr lang="nl-NL" sz="4000" dirty="0" err="1">
                <a:solidFill>
                  <a:srgbClr val="FFFFFF"/>
                </a:solidFill>
                <a:latin typeface="Trade Gothic LT Std Bold Conden"/>
              </a:rPr>
              <a:t>where</a:t>
            </a:r>
            <a:r>
              <a:rPr lang="nl-NL" sz="4000" dirty="0">
                <a:solidFill>
                  <a:srgbClr val="FFFFFF"/>
                </a:solidFill>
                <a:latin typeface="Trade Gothic LT Std Bold Conden"/>
              </a:rPr>
              <a:t> </a:t>
            </a:r>
            <a:r>
              <a:rPr lang="nl-NL" sz="4000" dirty="0" err="1">
                <a:solidFill>
                  <a:srgbClr val="FFFFFF"/>
                </a:solidFill>
                <a:latin typeface="Trade Gothic LT Std Bold Conden"/>
              </a:rPr>
              <a:t>you</a:t>
            </a:r>
            <a:r>
              <a:rPr lang="nl-NL" sz="4000" dirty="0">
                <a:solidFill>
                  <a:srgbClr val="FFFFFF"/>
                </a:solidFill>
                <a:latin typeface="Trade Gothic LT Std Bold Conden"/>
              </a:rPr>
              <a:t> show </a:t>
            </a:r>
            <a:r>
              <a:rPr lang="nl-NL" sz="4000" dirty="0" err="1">
                <a:solidFill>
                  <a:srgbClr val="FFFFFF"/>
                </a:solidFill>
                <a:latin typeface="Trade Gothic LT Std Bold Conden"/>
              </a:rPr>
              <a:t>people</a:t>
            </a:r>
            <a:r>
              <a:rPr lang="nl-NL" sz="4000" dirty="0">
                <a:solidFill>
                  <a:srgbClr val="FFFFFF"/>
                </a:solidFill>
                <a:latin typeface="Trade Gothic LT Std Bold Conden"/>
              </a:rPr>
              <a:t> </a:t>
            </a:r>
            <a:r>
              <a:rPr lang="nl-NL" sz="4000" dirty="0" err="1">
                <a:solidFill>
                  <a:srgbClr val="FFFFFF"/>
                </a:solidFill>
                <a:latin typeface="Trade Gothic LT Std Bold Conden"/>
              </a:rPr>
              <a:t>where</a:t>
            </a:r>
            <a:r>
              <a:rPr lang="nl-NL" sz="4000" dirty="0">
                <a:solidFill>
                  <a:srgbClr val="FFFFFF"/>
                </a:solidFill>
                <a:latin typeface="Trade Gothic LT Std Bold Conden"/>
              </a:rPr>
              <a:t> </a:t>
            </a:r>
            <a:r>
              <a:rPr lang="nl-NL" sz="4000" dirty="0" err="1">
                <a:solidFill>
                  <a:srgbClr val="FFFFFF"/>
                </a:solidFill>
                <a:latin typeface="Trade Gothic LT Std Bold Conden"/>
              </a:rPr>
              <a:t>they</a:t>
            </a:r>
            <a:r>
              <a:rPr lang="nl-NL" sz="4000" dirty="0">
                <a:solidFill>
                  <a:srgbClr val="FFFFFF"/>
                </a:solidFill>
                <a:latin typeface="Trade Gothic LT Std Bold Conden"/>
              </a:rPr>
              <a:t> went wrong </a:t>
            </a:r>
            <a:r>
              <a:rPr lang="nl-NL" sz="4000" dirty="0" err="1">
                <a:solidFill>
                  <a:srgbClr val="FFFFFF"/>
                </a:solidFill>
                <a:latin typeface="Trade Gothic LT Std Bold Conden"/>
              </a:rPr>
              <a:t>to</a:t>
            </a:r>
            <a:r>
              <a:rPr lang="nl-NL" sz="4000" dirty="0">
                <a:solidFill>
                  <a:srgbClr val="FFFFFF"/>
                </a:solidFill>
                <a:latin typeface="Trade Gothic LT Std Bold Conden"/>
              </a:rPr>
              <a:t> help </a:t>
            </a:r>
            <a:r>
              <a:rPr lang="nl-NL" sz="4000" dirty="0" err="1">
                <a:solidFill>
                  <a:srgbClr val="FFFFFF"/>
                </a:solidFill>
                <a:latin typeface="Trade Gothic LT Std Bold Conden"/>
              </a:rPr>
              <a:t>them</a:t>
            </a:r>
            <a:r>
              <a:rPr lang="nl-NL" sz="4000" dirty="0">
                <a:solidFill>
                  <a:srgbClr val="FFFFFF"/>
                </a:solidFill>
                <a:latin typeface="Trade Gothic LT Std Bold Conden"/>
              </a:rPr>
              <a:t> </a:t>
            </a:r>
            <a:r>
              <a:rPr lang="nl-NL" sz="4000" dirty="0" err="1">
                <a:solidFill>
                  <a:srgbClr val="FFFFFF"/>
                </a:solidFill>
                <a:latin typeface="Trade Gothic LT Std Bold Conden"/>
              </a:rPr>
              <a:t>be</a:t>
            </a:r>
            <a:r>
              <a:rPr lang="nl-NL" sz="4000" dirty="0">
                <a:solidFill>
                  <a:srgbClr val="FFFFFF"/>
                </a:solidFill>
                <a:latin typeface="Trade Gothic LT Std Bold Conden"/>
              </a:rPr>
              <a:t> </a:t>
            </a:r>
            <a:r>
              <a:rPr lang="nl-NL" sz="4000" dirty="0" err="1">
                <a:solidFill>
                  <a:srgbClr val="FFFFFF"/>
                </a:solidFill>
                <a:latin typeface="Trade Gothic LT Std Bold Conden"/>
              </a:rPr>
              <a:t>better</a:t>
            </a:r>
            <a:r>
              <a:rPr lang="nl-NL" sz="4000" dirty="0">
                <a:solidFill>
                  <a:srgbClr val="FFFFFF"/>
                </a:solidFill>
                <a:latin typeface="Trade Gothic LT Std Bold Conden"/>
              </a:rPr>
              <a:t>.</a:t>
            </a:r>
          </a:p>
          <a:p>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4108975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Dissipelskap</a:t>
            </a:r>
            <a:r>
              <a:rPr lang="en-ZA" sz="6000" kern="0" dirty="0">
                <a:solidFill>
                  <a:schemeClr val="bg1"/>
                </a:solidFill>
              </a:rPr>
              <a:t> – </a:t>
            </a:r>
            <a:r>
              <a:rPr lang="en-ZA" sz="6000" kern="0" dirty="0" err="1">
                <a:solidFill>
                  <a:schemeClr val="bg1"/>
                </a:solidFill>
              </a:rPr>
              <a:t>Waarheid</a:t>
            </a:r>
            <a:r>
              <a:rPr lang="en-ZA" sz="6000" kern="0" dirty="0">
                <a:solidFill>
                  <a:schemeClr val="bg1"/>
                </a:solidFill>
              </a:rPr>
              <a:t> </a:t>
            </a:r>
            <a:r>
              <a:rPr lang="en-ZA" sz="6000" kern="0" dirty="0" err="1">
                <a:solidFill>
                  <a:schemeClr val="bg1"/>
                </a:solidFill>
              </a:rPr>
              <a:t>vervanging</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9" y="1494958"/>
            <a:ext cx="11005644" cy="7201972"/>
          </a:xfrm>
          <a:prstGeom prst="rect">
            <a:avLst/>
          </a:prstGeom>
          <a:noFill/>
        </p:spPr>
        <p:txBody>
          <a:bodyPr wrap="square">
            <a:spAutoFit/>
          </a:bodyPr>
          <a:lstStyle/>
          <a:p>
            <a:pPr marL="742950" indent="-742950">
              <a:buFont typeface="+mj-lt"/>
              <a:buAutoNum type="arabicPeriod"/>
            </a:pPr>
            <a:r>
              <a:rPr lang="nl-NL" sz="4400" b="1" dirty="0" err="1">
                <a:solidFill>
                  <a:srgbClr val="00B0F0"/>
                </a:solidFill>
                <a:latin typeface="Trade Gothic LT Std Bold Conden"/>
              </a:rPr>
              <a:t>Dissipelskap</a:t>
            </a:r>
            <a:r>
              <a:rPr lang="nl-NL" sz="4400" b="1" dirty="0">
                <a:solidFill>
                  <a:srgbClr val="00B0F0"/>
                </a:solidFill>
                <a:latin typeface="Trade Gothic LT Std Bold Conden"/>
              </a:rPr>
              <a:t> is ‘n </a:t>
            </a:r>
            <a:r>
              <a:rPr lang="nl-NL" sz="4400" b="1" dirty="0" err="1">
                <a:solidFill>
                  <a:srgbClr val="00B0F0"/>
                </a:solidFill>
                <a:latin typeface="Trade Gothic LT Std Bold Conden"/>
              </a:rPr>
              <a:t>opdrag</a:t>
            </a:r>
            <a:r>
              <a:rPr lang="nl-NL" sz="4400" b="1" dirty="0">
                <a:solidFill>
                  <a:srgbClr val="00B0F0"/>
                </a:solidFill>
                <a:latin typeface="Trade Gothic LT Std Bold Conden"/>
              </a:rPr>
              <a:t> van God, </a:t>
            </a:r>
            <a:r>
              <a:rPr lang="nl-NL" sz="4400" b="1" dirty="0" err="1">
                <a:solidFill>
                  <a:srgbClr val="00B0F0"/>
                </a:solidFill>
                <a:latin typeface="Trade Gothic LT Std Bold Conden"/>
              </a:rPr>
              <a:t>nie</a:t>
            </a:r>
            <a:r>
              <a:rPr lang="nl-NL" sz="4400" b="1" dirty="0">
                <a:solidFill>
                  <a:srgbClr val="00B0F0"/>
                </a:solidFill>
                <a:latin typeface="Trade Gothic LT Std Bold Conden"/>
              </a:rPr>
              <a:t> ‘n roeping </a:t>
            </a:r>
            <a:r>
              <a:rPr lang="nl-NL" sz="4400" b="1" dirty="0" err="1">
                <a:solidFill>
                  <a:srgbClr val="00B0F0"/>
                </a:solidFill>
                <a:latin typeface="Trade Gothic LT Std Bold Conden"/>
              </a:rPr>
              <a:t>vir</a:t>
            </a:r>
            <a:r>
              <a:rPr lang="nl-NL" sz="4400" b="1" dirty="0">
                <a:solidFill>
                  <a:srgbClr val="00B0F0"/>
                </a:solidFill>
                <a:latin typeface="Trade Gothic LT Std Bold Conden"/>
              </a:rPr>
              <a:t> party </a:t>
            </a:r>
            <a:r>
              <a:rPr lang="nl-NL" sz="4400" b="1" dirty="0" err="1">
                <a:solidFill>
                  <a:srgbClr val="00B0F0"/>
                </a:solidFill>
                <a:latin typeface="Trade Gothic LT Std Bold Conden"/>
              </a:rPr>
              <a:t>nie</a:t>
            </a:r>
            <a:r>
              <a:rPr lang="nl-NL" sz="4400" b="1" dirty="0">
                <a:solidFill>
                  <a:srgbClr val="00B0F0"/>
                </a:solidFill>
                <a:latin typeface="Trade Gothic LT Std Bold Conden"/>
              </a:rPr>
              <a:t>.  </a:t>
            </a:r>
          </a:p>
          <a:p>
            <a:pPr marL="742950" indent="-742950">
              <a:buFont typeface="+mj-lt"/>
              <a:buAutoNum type="arabicPeriod"/>
            </a:pPr>
            <a:r>
              <a:rPr lang="nl-NL" sz="4400" b="1" dirty="0">
                <a:solidFill>
                  <a:srgbClr val="00B0F0"/>
                </a:solidFill>
                <a:latin typeface="Trade Gothic LT Std Bold Conden"/>
              </a:rPr>
              <a:t>Ek hoef </a:t>
            </a:r>
            <a:r>
              <a:rPr lang="nl-NL" sz="4400" b="1" dirty="0" err="1">
                <a:solidFill>
                  <a:srgbClr val="00B0F0"/>
                </a:solidFill>
                <a:latin typeface="Trade Gothic LT Std Bold Conden"/>
              </a:rPr>
              <a:t>nie</a:t>
            </a:r>
            <a:r>
              <a:rPr lang="nl-NL" sz="4400" b="1" dirty="0">
                <a:solidFill>
                  <a:srgbClr val="00B0F0"/>
                </a:solidFill>
                <a:latin typeface="Trade Gothic LT Std Bold Conden"/>
              </a:rPr>
              <a:t> </a:t>
            </a:r>
            <a:r>
              <a:rPr lang="nl-NL" sz="4400" b="1" dirty="0" err="1">
                <a:solidFill>
                  <a:srgbClr val="00B0F0"/>
                </a:solidFill>
                <a:latin typeface="Trade Gothic LT Std Bold Conden"/>
              </a:rPr>
              <a:t>perfek</a:t>
            </a:r>
            <a:r>
              <a:rPr lang="nl-NL" sz="4400" b="1" dirty="0">
                <a:solidFill>
                  <a:srgbClr val="00B0F0"/>
                </a:solidFill>
                <a:latin typeface="Trade Gothic LT Std Bold Conden"/>
              </a:rPr>
              <a:t> te wees om iemand anders nader aan </a:t>
            </a:r>
            <a:r>
              <a:rPr lang="nl-NL" sz="4400" b="1" dirty="0" err="1">
                <a:solidFill>
                  <a:srgbClr val="00B0F0"/>
                </a:solidFill>
                <a:latin typeface="Trade Gothic LT Std Bold Conden"/>
              </a:rPr>
              <a:t>Jesus</a:t>
            </a:r>
            <a:r>
              <a:rPr lang="nl-NL" sz="4400" b="1" dirty="0">
                <a:solidFill>
                  <a:srgbClr val="00B0F0"/>
                </a:solidFill>
                <a:latin typeface="Trade Gothic LT Std Bold Conden"/>
              </a:rPr>
              <a:t> te </a:t>
            </a:r>
            <a:r>
              <a:rPr lang="nl-NL" sz="4400" b="1" dirty="0" err="1">
                <a:solidFill>
                  <a:srgbClr val="00B0F0"/>
                </a:solidFill>
                <a:latin typeface="Trade Gothic LT Std Bold Conden"/>
              </a:rPr>
              <a:t>bring</a:t>
            </a:r>
            <a:r>
              <a:rPr lang="nl-NL" sz="4400" b="1" dirty="0">
                <a:solidFill>
                  <a:srgbClr val="00B0F0"/>
                </a:solidFill>
                <a:latin typeface="Trade Gothic LT Std Bold Conden"/>
              </a:rPr>
              <a:t> </a:t>
            </a:r>
            <a:r>
              <a:rPr lang="nl-NL" sz="4400" b="1" dirty="0" err="1">
                <a:solidFill>
                  <a:srgbClr val="00B0F0"/>
                </a:solidFill>
                <a:latin typeface="Trade Gothic LT Std Bold Conden"/>
              </a:rPr>
              <a:t>nie</a:t>
            </a:r>
            <a:r>
              <a:rPr lang="nl-NL" sz="4400" b="1" dirty="0">
                <a:solidFill>
                  <a:srgbClr val="00B0F0"/>
                </a:solidFill>
                <a:latin typeface="Trade Gothic LT Std Bold Conden"/>
              </a:rPr>
              <a:t>, net bereidwillig.</a:t>
            </a:r>
          </a:p>
          <a:p>
            <a:pPr marL="742950" indent="-742950">
              <a:buFont typeface="+mj-lt"/>
              <a:buAutoNum type="arabicPeriod"/>
            </a:pPr>
            <a:r>
              <a:rPr lang="nl-NL" sz="4400" b="1" dirty="0" err="1">
                <a:solidFill>
                  <a:srgbClr val="00B0F0"/>
                </a:solidFill>
                <a:latin typeface="Trade Gothic LT Std Bold Conden"/>
              </a:rPr>
              <a:t>Jesus</a:t>
            </a:r>
            <a:r>
              <a:rPr lang="nl-NL" sz="4400" b="1" dirty="0">
                <a:solidFill>
                  <a:srgbClr val="00B0F0"/>
                </a:solidFill>
                <a:latin typeface="Trade Gothic LT Std Bold Conden"/>
              </a:rPr>
              <a:t> wants </a:t>
            </a:r>
            <a:r>
              <a:rPr lang="nl-NL" sz="4400" b="1" dirty="0" err="1">
                <a:solidFill>
                  <a:srgbClr val="00B0F0"/>
                </a:solidFill>
                <a:latin typeface="Trade Gothic LT Std Bold Conden"/>
              </a:rPr>
              <a:t>us</a:t>
            </a:r>
            <a:r>
              <a:rPr lang="nl-NL" sz="4400" b="1" dirty="0">
                <a:solidFill>
                  <a:srgbClr val="00B0F0"/>
                </a:solidFill>
                <a:latin typeface="Trade Gothic LT Std Bold Conden"/>
              </a:rPr>
              <a:t> </a:t>
            </a:r>
            <a:r>
              <a:rPr lang="nl-NL" sz="4400" b="1" dirty="0" err="1">
                <a:solidFill>
                  <a:srgbClr val="00B0F0"/>
                </a:solidFill>
                <a:latin typeface="Trade Gothic LT Std Bold Conden"/>
              </a:rPr>
              <a:t>to</a:t>
            </a:r>
            <a:r>
              <a:rPr lang="nl-NL" sz="4400" b="1" dirty="0">
                <a:solidFill>
                  <a:srgbClr val="00B0F0"/>
                </a:solidFill>
                <a:latin typeface="Trade Gothic LT Std Bold Conden"/>
              </a:rPr>
              <a:t> walk a </a:t>
            </a:r>
            <a:r>
              <a:rPr lang="nl-NL" sz="4400" b="1" dirty="0" err="1">
                <a:solidFill>
                  <a:srgbClr val="00B0F0"/>
                </a:solidFill>
                <a:latin typeface="Trade Gothic LT Std Bold Conden"/>
              </a:rPr>
              <a:t>road</a:t>
            </a:r>
            <a:r>
              <a:rPr lang="nl-NL" sz="4400" b="1" dirty="0">
                <a:solidFill>
                  <a:srgbClr val="00B0F0"/>
                </a:solidFill>
                <a:latin typeface="Trade Gothic LT Std Bold Conden"/>
              </a:rPr>
              <a:t> </a:t>
            </a:r>
            <a:r>
              <a:rPr lang="nl-NL" sz="4400" b="1" dirty="0" err="1">
                <a:solidFill>
                  <a:srgbClr val="00B0F0"/>
                </a:solidFill>
                <a:latin typeface="Trade Gothic LT Std Bold Conden"/>
              </a:rPr>
              <a:t>with</a:t>
            </a:r>
            <a:r>
              <a:rPr lang="nl-NL" sz="4400" b="1" dirty="0">
                <a:solidFill>
                  <a:srgbClr val="00B0F0"/>
                </a:solidFill>
                <a:latin typeface="Trade Gothic LT Std Bold Conden"/>
              </a:rPr>
              <a:t> </a:t>
            </a:r>
            <a:r>
              <a:rPr lang="nl-NL" sz="4400" b="1" dirty="0" err="1">
                <a:solidFill>
                  <a:srgbClr val="00B0F0"/>
                </a:solidFill>
                <a:latin typeface="Trade Gothic LT Std Bold Conden"/>
              </a:rPr>
              <a:t>anyone</a:t>
            </a:r>
            <a:r>
              <a:rPr lang="nl-NL" sz="4400" b="1" dirty="0">
                <a:solidFill>
                  <a:srgbClr val="00B0F0"/>
                </a:solidFill>
                <a:latin typeface="Trade Gothic LT Std Bold Conden"/>
              </a:rPr>
              <a:t>, </a:t>
            </a:r>
            <a:r>
              <a:rPr lang="nl-NL" sz="4400" b="1" dirty="0" err="1">
                <a:solidFill>
                  <a:srgbClr val="00B0F0"/>
                </a:solidFill>
                <a:latin typeface="Trade Gothic LT Std Bold Conden"/>
              </a:rPr>
              <a:t>to</a:t>
            </a:r>
            <a:r>
              <a:rPr lang="nl-NL" sz="4400" b="1" dirty="0">
                <a:solidFill>
                  <a:srgbClr val="00B0F0"/>
                </a:solidFill>
                <a:latin typeface="Trade Gothic LT Std Bold Conden"/>
              </a:rPr>
              <a:t> </a:t>
            </a:r>
            <a:r>
              <a:rPr lang="nl-NL" sz="4400" b="1" dirty="0" err="1">
                <a:solidFill>
                  <a:srgbClr val="00B0F0"/>
                </a:solidFill>
                <a:latin typeface="Trade Gothic LT Std Bold Conden"/>
              </a:rPr>
              <a:t>disciple</a:t>
            </a:r>
            <a:r>
              <a:rPr lang="nl-NL" sz="4400" b="1" dirty="0">
                <a:solidFill>
                  <a:srgbClr val="00B0F0"/>
                </a:solidFill>
                <a:latin typeface="Trade Gothic LT Std Bold Conden"/>
              </a:rPr>
              <a:t> </a:t>
            </a:r>
            <a:r>
              <a:rPr lang="nl-NL" sz="4400" b="1" dirty="0" err="1">
                <a:solidFill>
                  <a:srgbClr val="00B0F0"/>
                </a:solidFill>
                <a:latin typeface="Trade Gothic LT Std Bold Conden"/>
              </a:rPr>
              <a:t>all</a:t>
            </a:r>
            <a:r>
              <a:rPr lang="nl-NL" sz="4400" b="1" dirty="0">
                <a:solidFill>
                  <a:srgbClr val="00B0F0"/>
                </a:solidFill>
                <a:latin typeface="Trade Gothic LT Std Bold Conden"/>
              </a:rPr>
              <a:t> over, no matter </a:t>
            </a:r>
            <a:r>
              <a:rPr lang="nl-NL" sz="4400" b="1" dirty="0" err="1">
                <a:solidFill>
                  <a:srgbClr val="00B0F0"/>
                </a:solidFill>
                <a:latin typeface="Trade Gothic LT Std Bold Conden"/>
              </a:rPr>
              <a:t>how</a:t>
            </a:r>
            <a:r>
              <a:rPr lang="nl-NL" sz="4400" b="1" dirty="0">
                <a:solidFill>
                  <a:srgbClr val="00B0F0"/>
                </a:solidFill>
                <a:latin typeface="Trade Gothic LT Std Bold Conden"/>
              </a:rPr>
              <a:t> </a:t>
            </a:r>
            <a:r>
              <a:rPr lang="nl-NL" sz="4400" b="1" dirty="0" err="1">
                <a:solidFill>
                  <a:srgbClr val="00B0F0"/>
                </a:solidFill>
                <a:latin typeface="Trade Gothic LT Std Bold Conden"/>
              </a:rPr>
              <a:t>eartlhy</a:t>
            </a:r>
            <a:r>
              <a:rPr lang="nl-NL" sz="4400" b="1" dirty="0">
                <a:solidFill>
                  <a:srgbClr val="00B0F0"/>
                </a:solidFill>
                <a:latin typeface="Trade Gothic LT Std Bold Conden"/>
              </a:rPr>
              <a:t> </a:t>
            </a:r>
            <a:r>
              <a:rPr lang="nl-NL" sz="4400" b="1" dirty="0" err="1">
                <a:solidFill>
                  <a:srgbClr val="00B0F0"/>
                </a:solidFill>
                <a:latin typeface="Trade Gothic LT Std Bold Conden"/>
              </a:rPr>
              <a:t>structure</a:t>
            </a:r>
            <a:r>
              <a:rPr lang="nl-NL" sz="4400" b="1" dirty="0">
                <a:solidFill>
                  <a:srgbClr val="00B0F0"/>
                </a:solidFill>
                <a:latin typeface="Trade Gothic LT Std Bold Conden"/>
              </a:rPr>
              <a:t> </a:t>
            </a:r>
            <a:r>
              <a:rPr lang="nl-NL" sz="4400" b="1" dirty="0" err="1">
                <a:solidFill>
                  <a:srgbClr val="00B0F0"/>
                </a:solidFill>
                <a:latin typeface="Trade Gothic LT Std Bold Conden"/>
              </a:rPr>
              <a:t>and</a:t>
            </a:r>
            <a:r>
              <a:rPr lang="nl-NL" sz="4400" b="1" dirty="0">
                <a:solidFill>
                  <a:srgbClr val="00B0F0"/>
                </a:solidFill>
                <a:latin typeface="Trade Gothic LT Std Bold Conden"/>
              </a:rPr>
              <a:t> </a:t>
            </a:r>
            <a:r>
              <a:rPr lang="nl-NL" sz="4400" b="1" dirty="0" err="1">
                <a:solidFill>
                  <a:srgbClr val="00B0F0"/>
                </a:solidFill>
                <a:latin typeface="Trade Gothic LT Std Bold Conden"/>
              </a:rPr>
              <a:t>hierarchy</a:t>
            </a:r>
            <a:r>
              <a:rPr lang="nl-NL" sz="4400" b="1" dirty="0">
                <a:solidFill>
                  <a:srgbClr val="00B0F0"/>
                </a:solidFill>
                <a:latin typeface="Trade Gothic LT Std Bold Conden"/>
              </a:rPr>
              <a:t> looks. </a:t>
            </a:r>
            <a:r>
              <a:rPr lang="nl-NL" sz="4400" b="1" dirty="0" err="1">
                <a:solidFill>
                  <a:srgbClr val="00B0F0"/>
                </a:solidFill>
                <a:latin typeface="Trade Gothic LT Std Bold Conden"/>
              </a:rPr>
              <a:t>Heaven</a:t>
            </a:r>
            <a:r>
              <a:rPr lang="nl-NL" sz="4400" b="1" dirty="0">
                <a:solidFill>
                  <a:srgbClr val="00B0F0"/>
                </a:solidFill>
                <a:latin typeface="Trade Gothic LT Std Bold Conden"/>
              </a:rPr>
              <a:t> is </a:t>
            </a:r>
            <a:r>
              <a:rPr lang="nl-NL" sz="4400" b="1" dirty="0" err="1">
                <a:solidFill>
                  <a:srgbClr val="00B0F0"/>
                </a:solidFill>
                <a:latin typeface="Trade Gothic LT Std Bold Conden"/>
              </a:rPr>
              <a:t>for</a:t>
            </a:r>
            <a:r>
              <a:rPr lang="nl-NL" sz="4400" b="1" dirty="0">
                <a:solidFill>
                  <a:srgbClr val="00B0F0"/>
                </a:solidFill>
                <a:latin typeface="Trade Gothic LT Std Bold Conden"/>
              </a:rPr>
              <a:t> </a:t>
            </a:r>
            <a:r>
              <a:rPr lang="nl-NL" sz="4400" b="1" dirty="0" err="1">
                <a:solidFill>
                  <a:srgbClr val="00B0F0"/>
                </a:solidFill>
                <a:latin typeface="Trade Gothic LT Std Bold Conden"/>
              </a:rPr>
              <a:t>all</a:t>
            </a:r>
            <a:r>
              <a:rPr lang="nl-NL" sz="4400" b="1" dirty="0">
                <a:solidFill>
                  <a:srgbClr val="00B0F0"/>
                </a:solidFill>
                <a:latin typeface="Trade Gothic LT Std Bold Conden"/>
              </a:rPr>
              <a:t>.</a:t>
            </a:r>
          </a:p>
          <a:p>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321751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False ammunition series.</a:t>
            </a:r>
          </a:p>
        </p:txBody>
      </p:sp>
      <p:graphicFrame>
        <p:nvGraphicFramePr>
          <p:cNvPr id="4" name="Diagram 3">
            <a:extLst>
              <a:ext uri="{FF2B5EF4-FFF2-40B4-BE49-F238E27FC236}">
                <a16:creationId xmlns:a16="http://schemas.microsoft.com/office/drawing/2014/main" id="{26041849-5F04-97A1-7CB6-017867D03DEB}"/>
              </a:ext>
            </a:extLst>
          </p:cNvPr>
          <p:cNvGraphicFramePr/>
          <p:nvPr/>
        </p:nvGraphicFramePr>
        <p:xfrm>
          <a:off x="1231390" y="1796106"/>
          <a:ext cx="10373782" cy="7363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0573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Dissipelskap</a:t>
            </a:r>
            <a:r>
              <a:rPr lang="en-ZA" sz="6000" kern="0" dirty="0">
                <a:solidFill>
                  <a:schemeClr val="bg1"/>
                </a:solidFill>
              </a:rPr>
              <a:t> – </a:t>
            </a:r>
            <a:r>
              <a:rPr lang="en-ZA" sz="6000" kern="0" dirty="0" err="1">
                <a:solidFill>
                  <a:schemeClr val="bg1"/>
                </a:solidFill>
              </a:rPr>
              <a:t>Waarheid</a:t>
            </a:r>
            <a:r>
              <a:rPr lang="en-ZA" sz="6000" kern="0" dirty="0">
                <a:solidFill>
                  <a:schemeClr val="bg1"/>
                </a:solidFill>
              </a:rPr>
              <a:t> </a:t>
            </a:r>
            <a:r>
              <a:rPr lang="en-ZA" sz="6000" kern="0" dirty="0" err="1">
                <a:solidFill>
                  <a:schemeClr val="bg1"/>
                </a:solidFill>
              </a:rPr>
              <a:t>vervanging</a:t>
            </a:r>
            <a:endParaRPr lang="en-ZA" sz="6000" kern="0" dirty="0">
              <a:solidFill>
                <a:schemeClr val="bg1"/>
              </a:solidFill>
            </a:endParaRP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9" y="1494958"/>
            <a:ext cx="11005644" cy="9233297"/>
          </a:xfrm>
          <a:prstGeom prst="rect">
            <a:avLst/>
          </a:prstGeom>
          <a:noFill/>
        </p:spPr>
        <p:txBody>
          <a:bodyPr wrap="square">
            <a:spAutoFit/>
          </a:bodyPr>
          <a:lstStyle/>
          <a:p>
            <a:pPr marL="742950" indent="-742950">
              <a:buFont typeface="+mj-lt"/>
              <a:buAutoNum type="arabicPeriod"/>
            </a:pPr>
            <a:r>
              <a:rPr lang="nl-NL" sz="4400" b="1" dirty="0" err="1">
                <a:solidFill>
                  <a:srgbClr val="00B0F0"/>
                </a:solidFill>
                <a:latin typeface="Trade Gothic LT Std Bold Conden"/>
              </a:rPr>
              <a:t>Dissipelskap</a:t>
            </a:r>
            <a:r>
              <a:rPr lang="nl-NL" sz="4400" b="1" dirty="0">
                <a:solidFill>
                  <a:srgbClr val="00B0F0"/>
                </a:solidFill>
                <a:latin typeface="Trade Gothic LT Std Bold Conden"/>
              </a:rPr>
              <a:t> is ‘n </a:t>
            </a:r>
            <a:r>
              <a:rPr lang="nl-NL" sz="4400" b="1" dirty="0" err="1">
                <a:solidFill>
                  <a:srgbClr val="00B0F0"/>
                </a:solidFill>
                <a:latin typeface="Trade Gothic LT Std Bold Conden"/>
              </a:rPr>
              <a:t>opdrag</a:t>
            </a:r>
            <a:r>
              <a:rPr lang="nl-NL" sz="4400" b="1" dirty="0">
                <a:solidFill>
                  <a:srgbClr val="00B0F0"/>
                </a:solidFill>
                <a:latin typeface="Trade Gothic LT Std Bold Conden"/>
              </a:rPr>
              <a:t> van God, </a:t>
            </a:r>
            <a:r>
              <a:rPr lang="nl-NL" sz="4400" b="1" dirty="0" err="1">
                <a:solidFill>
                  <a:srgbClr val="00B0F0"/>
                </a:solidFill>
                <a:latin typeface="Trade Gothic LT Std Bold Conden"/>
              </a:rPr>
              <a:t>nie</a:t>
            </a:r>
            <a:r>
              <a:rPr lang="nl-NL" sz="4400" b="1" dirty="0">
                <a:solidFill>
                  <a:srgbClr val="00B0F0"/>
                </a:solidFill>
                <a:latin typeface="Trade Gothic LT Std Bold Conden"/>
              </a:rPr>
              <a:t> ‘n roeping </a:t>
            </a:r>
            <a:r>
              <a:rPr lang="nl-NL" sz="4400" b="1" dirty="0" err="1">
                <a:solidFill>
                  <a:srgbClr val="00B0F0"/>
                </a:solidFill>
                <a:latin typeface="Trade Gothic LT Std Bold Conden"/>
              </a:rPr>
              <a:t>vir</a:t>
            </a:r>
            <a:r>
              <a:rPr lang="nl-NL" sz="4400" b="1" dirty="0">
                <a:solidFill>
                  <a:srgbClr val="00B0F0"/>
                </a:solidFill>
                <a:latin typeface="Trade Gothic LT Std Bold Conden"/>
              </a:rPr>
              <a:t> party </a:t>
            </a:r>
            <a:r>
              <a:rPr lang="nl-NL" sz="4400" b="1" dirty="0" err="1">
                <a:solidFill>
                  <a:srgbClr val="00B0F0"/>
                </a:solidFill>
                <a:latin typeface="Trade Gothic LT Std Bold Conden"/>
              </a:rPr>
              <a:t>nie</a:t>
            </a:r>
            <a:r>
              <a:rPr lang="nl-NL" sz="4400" b="1" dirty="0">
                <a:solidFill>
                  <a:srgbClr val="00B0F0"/>
                </a:solidFill>
                <a:latin typeface="Trade Gothic LT Std Bold Conden"/>
              </a:rPr>
              <a:t>.  </a:t>
            </a:r>
          </a:p>
          <a:p>
            <a:pPr marL="742950" indent="-742950">
              <a:buFont typeface="+mj-lt"/>
              <a:buAutoNum type="arabicPeriod"/>
            </a:pPr>
            <a:r>
              <a:rPr lang="nl-NL" sz="4400" b="1" dirty="0">
                <a:solidFill>
                  <a:srgbClr val="00B0F0"/>
                </a:solidFill>
                <a:latin typeface="Trade Gothic LT Std Bold Conden"/>
              </a:rPr>
              <a:t>Ek hoef </a:t>
            </a:r>
            <a:r>
              <a:rPr lang="nl-NL" sz="4400" b="1" dirty="0" err="1">
                <a:solidFill>
                  <a:srgbClr val="00B0F0"/>
                </a:solidFill>
                <a:latin typeface="Trade Gothic LT Std Bold Conden"/>
              </a:rPr>
              <a:t>nie</a:t>
            </a:r>
            <a:r>
              <a:rPr lang="nl-NL" sz="4400" b="1" dirty="0">
                <a:solidFill>
                  <a:srgbClr val="00B0F0"/>
                </a:solidFill>
                <a:latin typeface="Trade Gothic LT Std Bold Conden"/>
              </a:rPr>
              <a:t> </a:t>
            </a:r>
            <a:r>
              <a:rPr lang="nl-NL" sz="4400" b="1" dirty="0" err="1">
                <a:solidFill>
                  <a:srgbClr val="00B0F0"/>
                </a:solidFill>
                <a:latin typeface="Trade Gothic LT Std Bold Conden"/>
              </a:rPr>
              <a:t>perfek</a:t>
            </a:r>
            <a:r>
              <a:rPr lang="nl-NL" sz="4400" b="1" dirty="0">
                <a:solidFill>
                  <a:srgbClr val="00B0F0"/>
                </a:solidFill>
                <a:latin typeface="Trade Gothic LT Std Bold Conden"/>
              </a:rPr>
              <a:t> te wees om iemand anders nader aan </a:t>
            </a:r>
            <a:r>
              <a:rPr lang="nl-NL" sz="4400" b="1" dirty="0" err="1">
                <a:solidFill>
                  <a:srgbClr val="00B0F0"/>
                </a:solidFill>
                <a:latin typeface="Trade Gothic LT Std Bold Conden"/>
              </a:rPr>
              <a:t>Jesus</a:t>
            </a:r>
            <a:r>
              <a:rPr lang="nl-NL" sz="4400" b="1" dirty="0">
                <a:solidFill>
                  <a:srgbClr val="00B0F0"/>
                </a:solidFill>
                <a:latin typeface="Trade Gothic LT Std Bold Conden"/>
              </a:rPr>
              <a:t> te </a:t>
            </a:r>
            <a:r>
              <a:rPr lang="nl-NL" sz="4400" b="1" dirty="0" err="1">
                <a:solidFill>
                  <a:srgbClr val="00B0F0"/>
                </a:solidFill>
                <a:latin typeface="Trade Gothic LT Std Bold Conden"/>
              </a:rPr>
              <a:t>bring</a:t>
            </a:r>
            <a:r>
              <a:rPr lang="nl-NL" sz="4400" b="1" dirty="0">
                <a:solidFill>
                  <a:srgbClr val="00B0F0"/>
                </a:solidFill>
                <a:latin typeface="Trade Gothic LT Std Bold Conden"/>
              </a:rPr>
              <a:t> </a:t>
            </a:r>
            <a:r>
              <a:rPr lang="nl-NL" sz="4400" b="1" dirty="0" err="1">
                <a:solidFill>
                  <a:srgbClr val="00B0F0"/>
                </a:solidFill>
                <a:latin typeface="Trade Gothic LT Std Bold Conden"/>
              </a:rPr>
              <a:t>nie</a:t>
            </a:r>
            <a:r>
              <a:rPr lang="nl-NL" sz="4400" b="1" dirty="0">
                <a:solidFill>
                  <a:srgbClr val="00B0F0"/>
                </a:solidFill>
                <a:latin typeface="Trade Gothic LT Std Bold Conden"/>
              </a:rPr>
              <a:t>, net bereidwillig.</a:t>
            </a:r>
          </a:p>
          <a:p>
            <a:pPr marL="742950" indent="-742950">
              <a:buFont typeface="+mj-lt"/>
              <a:buAutoNum type="arabicPeriod"/>
            </a:pPr>
            <a:r>
              <a:rPr lang="nl-NL" sz="4400" b="1" dirty="0" err="1">
                <a:solidFill>
                  <a:srgbClr val="00B0F0"/>
                </a:solidFill>
                <a:latin typeface="Trade Gothic LT Std Bold Conden"/>
              </a:rPr>
              <a:t>Jesus</a:t>
            </a:r>
            <a:r>
              <a:rPr lang="nl-NL" sz="4400" b="1" dirty="0">
                <a:solidFill>
                  <a:srgbClr val="00B0F0"/>
                </a:solidFill>
                <a:latin typeface="Trade Gothic LT Std Bold Conden"/>
              </a:rPr>
              <a:t> wants </a:t>
            </a:r>
            <a:r>
              <a:rPr lang="nl-NL" sz="4400" b="1" dirty="0" err="1">
                <a:solidFill>
                  <a:srgbClr val="00B0F0"/>
                </a:solidFill>
                <a:latin typeface="Trade Gothic LT Std Bold Conden"/>
              </a:rPr>
              <a:t>us</a:t>
            </a:r>
            <a:r>
              <a:rPr lang="nl-NL" sz="4400" b="1" dirty="0">
                <a:solidFill>
                  <a:srgbClr val="00B0F0"/>
                </a:solidFill>
                <a:latin typeface="Trade Gothic LT Std Bold Conden"/>
              </a:rPr>
              <a:t> </a:t>
            </a:r>
            <a:r>
              <a:rPr lang="nl-NL" sz="4400" b="1" dirty="0" err="1">
                <a:solidFill>
                  <a:srgbClr val="00B0F0"/>
                </a:solidFill>
                <a:latin typeface="Trade Gothic LT Std Bold Conden"/>
              </a:rPr>
              <a:t>to</a:t>
            </a:r>
            <a:r>
              <a:rPr lang="nl-NL" sz="4400" b="1" dirty="0">
                <a:solidFill>
                  <a:srgbClr val="00B0F0"/>
                </a:solidFill>
                <a:latin typeface="Trade Gothic LT Std Bold Conden"/>
              </a:rPr>
              <a:t> walk a </a:t>
            </a:r>
            <a:r>
              <a:rPr lang="nl-NL" sz="4400" b="1" dirty="0" err="1">
                <a:solidFill>
                  <a:srgbClr val="00B0F0"/>
                </a:solidFill>
                <a:latin typeface="Trade Gothic LT Std Bold Conden"/>
              </a:rPr>
              <a:t>road</a:t>
            </a:r>
            <a:r>
              <a:rPr lang="nl-NL" sz="4400" b="1" dirty="0">
                <a:solidFill>
                  <a:srgbClr val="00B0F0"/>
                </a:solidFill>
                <a:latin typeface="Trade Gothic LT Std Bold Conden"/>
              </a:rPr>
              <a:t> </a:t>
            </a:r>
            <a:r>
              <a:rPr lang="nl-NL" sz="4400" b="1" dirty="0" err="1">
                <a:solidFill>
                  <a:srgbClr val="00B0F0"/>
                </a:solidFill>
                <a:latin typeface="Trade Gothic LT Std Bold Conden"/>
              </a:rPr>
              <a:t>with</a:t>
            </a:r>
            <a:r>
              <a:rPr lang="nl-NL" sz="4400" b="1" dirty="0">
                <a:solidFill>
                  <a:srgbClr val="00B0F0"/>
                </a:solidFill>
                <a:latin typeface="Trade Gothic LT Std Bold Conden"/>
              </a:rPr>
              <a:t> </a:t>
            </a:r>
            <a:r>
              <a:rPr lang="nl-NL" sz="4400" b="1" dirty="0" err="1">
                <a:solidFill>
                  <a:srgbClr val="00B0F0"/>
                </a:solidFill>
                <a:latin typeface="Trade Gothic LT Std Bold Conden"/>
              </a:rPr>
              <a:t>anyone</a:t>
            </a:r>
            <a:r>
              <a:rPr lang="nl-NL" sz="4400" b="1" dirty="0">
                <a:solidFill>
                  <a:srgbClr val="00B0F0"/>
                </a:solidFill>
                <a:latin typeface="Trade Gothic LT Std Bold Conden"/>
              </a:rPr>
              <a:t>, </a:t>
            </a:r>
            <a:r>
              <a:rPr lang="nl-NL" sz="4400" b="1" dirty="0" err="1">
                <a:solidFill>
                  <a:srgbClr val="00B0F0"/>
                </a:solidFill>
                <a:latin typeface="Trade Gothic LT Std Bold Conden"/>
              </a:rPr>
              <a:t>to</a:t>
            </a:r>
            <a:r>
              <a:rPr lang="nl-NL" sz="4400" b="1" dirty="0">
                <a:solidFill>
                  <a:srgbClr val="00B0F0"/>
                </a:solidFill>
                <a:latin typeface="Trade Gothic LT Std Bold Conden"/>
              </a:rPr>
              <a:t> </a:t>
            </a:r>
            <a:r>
              <a:rPr lang="nl-NL" sz="4400" b="1" dirty="0" err="1">
                <a:solidFill>
                  <a:srgbClr val="00B0F0"/>
                </a:solidFill>
                <a:latin typeface="Trade Gothic LT Std Bold Conden"/>
              </a:rPr>
              <a:t>disciple</a:t>
            </a:r>
            <a:r>
              <a:rPr lang="nl-NL" sz="4400" b="1" dirty="0">
                <a:solidFill>
                  <a:srgbClr val="00B0F0"/>
                </a:solidFill>
                <a:latin typeface="Trade Gothic LT Std Bold Conden"/>
              </a:rPr>
              <a:t> </a:t>
            </a:r>
            <a:r>
              <a:rPr lang="nl-NL" sz="4400" b="1" dirty="0" err="1">
                <a:solidFill>
                  <a:srgbClr val="00B0F0"/>
                </a:solidFill>
                <a:latin typeface="Trade Gothic LT Std Bold Conden"/>
              </a:rPr>
              <a:t>all</a:t>
            </a:r>
            <a:r>
              <a:rPr lang="nl-NL" sz="4400" b="1" dirty="0">
                <a:solidFill>
                  <a:srgbClr val="00B0F0"/>
                </a:solidFill>
                <a:latin typeface="Trade Gothic LT Std Bold Conden"/>
              </a:rPr>
              <a:t> over, no matter </a:t>
            </a:r>
            <a:r>
              <a:rPr lang="nl-NL" sz="4400" b="1" dirty="0" err="1">
                <a:solidFill>
                  <a:srgbClr val="00B0F0"/>
                </a:solidFill>
                <a:latin typeface="Trade Gothic LT Std Bold Conden"/>
              </a:rPr>
              <a:t>how</a:t>
            </a:r>
            <a:r>
              <a:rPr lang="nl-NL" sz="4400" b="1" dirty="0">
                <a:solidFill>
                  <a:srgbClr val="00B0F0"/>
                </a:solidFill>
                <a:latin typeface="Trade Gothic LT Std Bold Conden"/>
              </a:rPr>
              <a:t> </a:t>
            </a:r>
            <a:r>
              <a:rPr lang="nl-NL" sz="4400" b="1" dirty="0" err="1">
                <a:solidFill>
                  <a:srgbClr val="00B0F0"/>
                </a:solidFill>
                <a:latin typeface="Trade Gothic LT Std Bold Conden"/>
              </a:rPr>
              <a:t>eartlhy</a:t>
            </a:r>
            <a:r>
              <a:rPr lang="nl-NL" sz="4400" b="1" dirty="0">
                <a:solidFill>
                  <a:srgbClr val="00B0F0"/>
                </a:solidFill>
                <a:latin typeface="Trade Gothic LT Std Bold Conden"/>
              </a:rPr>
              <a:t> </a:t>
            </a:r>
            <a:r>
              <a:rPr lang="nl-NL" sz="4400" b="1" dirty="0" err="1">
                <a:solidFill>
                  <a:srgbClr val="00B0F0"/>
                </a:solidFill>
                <a:latin typeface="Trade Gothic LT Std Bold Conden"/>
              </a:rPr>
              <a:t>structure</a:t>
            </a:r>
            <a:r>
              <a:rPr lang="nl-NL" sz="4400" b="1" dirty="0">
                <a:solidFill>
                  <a:srgbClr val="00B0F0"/>
                </a:solidFill>
                <a:latin typeface="Trade Gothic LT Std Bold Conden"/>
              </a:rPr>
              <a:t> </a:t>
            </a:r>
            <a:r>
              <a:rPr lang="nl-NL" sz="4400" b="1" dirty="0" err="1">
                <a:solidFill>
                  <a:srgbClr val="00B0F0"/>
                </a:solidFill>
                <a:latin typeface="Trade Gothic LT Std Bold Conden"/>
              </a:rPr>
              <a:t>and</a:t>
            </a:r>
            <a:r>
              <a:rPr lang="nl-NL" sz="4400" b="1" dirty="0">
                <a:solidFill>
                  <a:srgbClr val="00B0F0"/>
                </a:solidFill>
                <a:latin typeface="Trade Gothic LT Std Bold Conden"/>
              </a:rPr>
              <a:t> </a:t>
            </a:r>
            <a:r>
              <a:rPr lang="nl-NL" sz="4400" b="1" dirty="0" err="1">
                <a:solidFill>
                  <a:srgbClr val="00B0F0"/>
                </a:solidFill>
                <a:latin typeface="Trade Gothic LT Std Bold Conden"/>
              </a:rPr>
              <a:t>hierarchy</a:t>
            </a:r>
            <a:r>
              <a:rPr lang="nl-NL" sz="4400" b="1" dirty="0">
                <a:solidFill>
                  <a:srgbClr val="00B0F0"/>
                </a:solidFill>
                <a:latin typeface="Trade Gothic LT Std Bold Conden"/>
              </a:rPr>
              <a:t> looks. </a:t>
            </a:r>
            <a:r>
              <a:rPr lang="nl-NL" sz="4400" b="1" dirty="0" err="1">
                <a:solidFill>
                  <a:srgbClr val="00B0F0"/>
                </a:solidFill>
                <a:latin typeface="Trade Gothic LT Std Bold Conden"/>
              </a:rPr>
              <a:t>Heaven</a:t>
            </a:r>
            <a:r>
              <a:rPr lang="nl-NL" sz="4400" b="1" dirty="0">
                <a:solidFill>
                  <a:srgbClr val="00B0F0"/>
                </a:solidFill>
                <a:latin typeface="Trade Gothic LT Std Bold Conden"/>
              </a:rPr>
              <a:t> is </a:t>
            </a:r>
            <a:r>
              <a:rPr lang="nl-NL" sz="4400" b="1" dirty="0" err="1">
                <a:solidFill>
                  <a:srgbClr val="00B0F0"/>
                </a:solidFill>
                <a:latin typeface="Trade Gothic LT Std Bold Conden"/>
              </a:rPr>
              <a:t>for</a:t>
            </a:r>
            <a:r>
              <a:rPr lang="nl-NL" sz="4400" b="1" dirty="0">
                <a:solidFill>
                  <a:srgbClr val="00B0F0"/>
                </a:solidFill>
                <a:latin typeface="Trade Gothic LT Std Bold Conden"/>
              </a:rPr>
              <a:t> </a:t>
            </a:r>
            <a:r>
              <a:rPr lang="nl-NL" sz="4400" b="1" dirty="0" err="1">
                <a:solidFill>
                  <a:srgbClr val="00B0F0"/>
                </a:solidFill>
                <a:latin typeface="Trade Gothic LT Std Bold Conden"/>
              </a:rPr>
              <a:t>all</a:t>
            </a:r>
            <a:r>
              <a:rPr lang="nl-NL" sz="4400" b="1" dirty="0">
                <a:solidFill>
                  <a:srgbClr val="00B0F0"/>
                </a:solidFill>
                <a:latin typeface="Trade Gothic LT Std Bold Conden"/>
              </a:rPr>
              <a:t>.</a:t>
            </a:r>
          </a:p>
          <a:p>
            <a:pPr marL="742950" indent="-742950">
              <a:buFont typeface="+mj-lt"/>
              <a:buAutoNum type="arabicPeriod"/>
            </a:pPr>
            <a:r>
              <a:rPr lang="nl-NL" sz="4400" b="1" dirty="0" err="1">
                <a:solidFill>
                  <a:srgbClr val="00B0F0"/>
                </a:solidFill>
                <a:latin typeface="Trade Gothic LT Std Bold Conden"/>
              </a:rPr>
              <a:t>Discipleship</a:t>
            </a:r>
            <a:r>
              <a:rPr lang="nl-NL" sz="4400" b="1" dirty="0">
                <a:solidFill>
                  <a:srgbClr val="00B0F0"/>
                </a:solidFill>
                <a:latin typeface="Trade Gothic LT Std Bold Conden"/>
              </a:rPr>
              <a:t> is </a:t>
            </a:r>
            <a:r>
              <a:rPr lang="nl-NL" sz="4400" b="1" dirty="0" err="1">
                <a:solidFill>
                  <a:srgbClr val="00B0F0"/>
                </a:solidFill>
                <a:latin typeface="Trade Gothic LT Std Bold Conden"/>
              </a:rPr>
              <a:t>about</a:t>
            </a:r>
            <a:r>
              <a:rPr lang="nl-NL" sz="4400" b="1" dirty="0">
                <a:solidFill>
                  <a:srgbClr val="00B0F0"/>
                </a:solidFill>
                <a:latin typeface="Trade Gothic LT Std Bold Conden"/>
              </a:rPr>
              <a:t> </a:t>
            </a:r>
            <a:r>
              <a:rPr lang="nl-NL" sz="4400" b="1" dirty="0" err="1">
                <a:solidFill>
                  <a:srgbClr val="00B0F0"/>
                </a:solidFill>
                <a:latin typeface="Trade Gothic LT Std Bold Conden"/>
              </a:rPr>
              <a:t>leading</a:t>
            </a:r>
            <a:r>
              <a:rPr lang="nl-NL" sz="4400" b="1" dirty="0">
                <a:solidFill>
                  <a:srgbClr val="00B0F0"/>
                </a:solidFill>
                <a:latin typeface="Trade Gothic LT Std Bold Conden"/>
              </a:rPr>
              <a:t> </a:t>
            </a:r>
            <a:r>
              <a:rPr lang="nl-NL" sz="4400" b="1" dirty="0" err="1">
                <a:solidFill>
                  <a:srgbClr val="00B0F0"/>
                </a:solidFill>
                <a:latin typeface="Trade Gothic LT Std Bold Conden"/>
              </a:rPr>
              <a:t>people</a:t>
            </a:r>
            <a:r>
              <a:rPr lang="nl-NL" sz="4400" b="1" dirty="0">
                <a:solidFill>
                  <a:srgbClr val="00B0F0"/>
                </a:solidFill>
                <a:latin typeface="Trade Gothic LT Std Bold Conden"/>
              </a:rPr>
              <a:t> </a:t>
            </a:r>
            <a:r>
              <a:rPr lang="nl-NL" sz="4400" b="1" dirty="0" err="1">
                <a:solidFill>
                  <a:srgbClr val="00B0F0"/>
                </a:solidFill>
                <a:latin typeface="Trade Gothic LT Std Bold Conden"/>
              </a:rPr>
              <a:t>to</a:t>
            </a:r>
            <a:r>
              <a:rPr lang="nl-NL" sz="4400" b="1" dirty="0">
                <a:solidFill>
                  <a:srgbClr val="00B0F0"/>
                </a:solidFill>
                <a:latin typeface="Trade Gothic LT Std Bold Conden"/>
              </a:rPr>
              <a:t> God, no matter </a:t>
            </a:r>
            <a:r>
              <a:rPr lang="nl-NL" sz="4400" b="1" dirty="0" err="1">
                <a:solidFill>
                  <a:srgbClr val="00B0F0"/>
                </a:solidFill>
                <a:latin typeface="Trade Gothic LT Std Bold Conden"/>
              </a:rPr>
              <a:t>who</a:t>
            </a:r>
            <a:r>
              <a:rPr lang="nl-NL" sz="4400" b="1" dirty="0">
                <a:solidFill>
                  <a:srgbClr val="00B0F0"/>
                </a:solidFill>
                <a:latin typeface="Trade Gothic LT Std Bold Conden"/>
              </a:rPr>
              <a:t> </a:t>
            </a:r>
            <a:r>
              <a:rPr lang="nl-NL" sz="4400" b="1" dirty="0" err="1">
                <a:solidFill>
                  <a:srgbClr val="00B0F0"/>
                </a:solidFill>
                <a:latin typeface="Trade Gothic LT Std Bold Conden"/>
              </a:rPr>
              <a:t>they</a:t>
            </a:r>
            <a:r>
              <a:rPr lang="nl-NL" sz="4400" b="1" dirty="0">
                <a:solidFill>
                  <a:srgbClr val="00B0F0"/>
                </a:solidFill>
                <a:latin typeface="Trade Gothic LT Std Bold Conden"/>
              </a:rPr>
              <a:t> are, </a:t>
            </a:r>
            <a:r>
              <a:rPr lang="nl-NL" sz="4400" b="1" dirty="0" err="1">
                <a:solidFill>
                  <a:srgbClr val="00B0F0"/>
                </a:solidFill>
                <a:latin typeface="Trade Gothic LT Std Bold Conden"/>
              </a:rPr>
              <a:t>how</a:t>
            </a:r>
            <a:r>
              <a:rPr lang="nl-NL" sz="4400" b="1" dirty="0">
                <a:solidFill>
                  <a:srgbClr val="00B0F0"/>
                </a:solidFill>
                <a:latin typeface="Trade Gothic LT Std Bold Conden"/>
              </a:rPr>
              <a:t> </a:t>
            </a:r>
            <a:r>
              <a:rPr lang="nl-NL" sz="4400" b="1" dirty="0" err="1">
                <a:solidFill>
                  <a:srgbClr val="00B0F0"/>
                </a:solidFill>
                <a:latin typeface="Trade Gothic LT Std Bold Conden"/>
              </a:rPr>
              <a:t>good</a:t>
            </a:r>
            <a:r>
              <a:rPr lang="nl-NL" sz="4400" b="1" dirty="0">
                <a:solidFill>
                  <a:srgbClr val="00B0F0"/>
                </a:solidFill>
                <a:latin typeface="Trade Gothic LT Std Bold Conden"/>
              </a:rPr>
              <a:t> we feel we are or </a:t>
            </a:r>
            <a:r>
              <a:rPr lang="nl-NL" sz="4400" b="1" dirty="0" err="1">
                <a:solidFill>
                  <a:srgbClr val="00B0F0"/>
                </a:solidFill>
                <a:latin typeface="Trade Gothic LT Std Bold Conden"/>
              </a:rPr>
              <a:t>how</a:t>
            </a:r>
            <a:r>
              <a:rPr lang="nl-NL" sz="4400" b="1" dirty="0">
                <a:solidFill>
                  <a:srgbClr val="00B0F0"/>
                </a:solidFill>
                <a:latin typeface="Trade Gothic LT Std Bold Conden"/>
              </a:rPr>
              <a:t> perfect </a:t>
            </a:r>
            <a:r>
              <a:rPr lang="nl-NL" sz="4400" b="1" dirty="0" err="1">
                <a:solidFill>
                  <a:srgbClr val="00B0F0"/>
                </a:solidFill>
                <a:latin typeface="Trade Gothic LT Std Bold Conden"/>
              </a:rPr>
              <a:t>they</a:t>
            </a:r>
            <a:r>
              <a:rPr lang="nl-NL" sz="4400" b="1" dirty="0">
                <a:solidFill>
                  <a:srgbClr val="00B0F0"/>
                </a:solidFill>
                <a:latin typeface="Trade Gothic LT Std Bold Conden"/>
              </a:rPr>
              <a:t> </a:t>
            </a:r>
            <a:r>
              <a:rPr lang="nl-NL" sz="4400" b="1" dirty="0" err="1">
                <a:solidFill>
                  <a:srgbClr val="00B0F0"/>
                </a:solidFill>
                <a:latin typeface="Trade Gothic LT Std Bold Conden"/>
              </a:rPr>
              <a:t>seem</a:t>
            </a:r>
            <a:endParaRPr lang="nl-NL" sz="4400" b="1" dirty="0">
              <a:solidFill>
                <a:srgbClr val="00B0F0"/>
              </a:solidFill>
              <a:latin typeface="Trade Gothic LT Std Bold Conden"/>
            </a:endParaRPr>
          </a:p>
          <a:p>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1865546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Reflection</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764847" y="4278353"/>
            <a:ext cx="11824137" cy="1754326"/>
          </a:xfrm>
          <a:prstGeom prst="rect">
            <a:avLst/>
          </a:prstGeom>
          <a:noFill/>
        </p:spPr>
        <p:txBody>
          <a:bodyPr wrap="square">
            <a:spAutoFit/>
          </a:bodyPr>
          <a:lstStyle/>
          <a:p>
            <a:pPr algn="ctr"/>
            <a:r>
              <a:rPr lang="nl-NL" sz="5400" b="1" dirty="0" err="1">
                <a:solidFill>
                  <a:srgbClr val="FFFFFF"/>
                </a:solidFill>
                <a:latin typeface="Trade Gothic LT Std Bold Conden"/>
              </a:rPr>
              <a:t>Who</a:t>
            </a:r>
            <a:r>
              <a:rPr lang="nl-NL" sz="5400" b="1" dirty="0">
                <a:solidFill>
                  <a:srgbClr val="FFFFFF"/>
                </a:solidFill>
                <a:latin typeface="Trade Gothic LT Std Bold Conden"/>
              </a:rPr>
              <a:t> does God </a:t>
            </a:r>
            <a:r>
              <a:rPr lang="nl-NL" sz="5400" b="1" dirty="0" err="1">
                <a:solidFill>
                  <a:srgbClr val="FFFFFF"/>
                </a:solidFill>
                <a:latin typeface="Trade Gothic LT Std Bold Conden"/>
              </a:rPr>
              <a:t>send</a:t>
            </a:r>
            <a:r>
              <a:rPr lang="nl-NL" sz="5400" b="1" dirty="0">
                <a:solidFill>
                  <a:srgbClr val="FFFFFF"/>
                </a:solidFill>
                <a:latin typeface="Trade Gothic LT Std Bold Conden"/>
              </a:rPr>
              <a:t> on </a:t>
            </a:r>
            <a:r>
              <a:rPr lang="nl-NL" sz="5400" b="1" dirty="0" err="1">
                <a:solidFill>
                  <a:srgbClr val="FFFFFF"/>
                </a:solidFill>
                <a:latin typeface="Trade Gothic LT Std Bold Conden"/>
              </a:rPr>
              <a:t>your</a:t>
            </a:r>
            <a:r>
              <a:rPr lang="nl-NL" sz="5400" b="1" dirty="0">
                <a:solidFill>
                  <a:srgbClr val="FFFFFF"/>
                </a:solidFill>
                <a:latin typeface="Trade Gothic LT Std Bold Conden"/>
              </a:rPr>
              <a:t> </a:t>
            </a:r>
            <a:r>
              <a:rPr lang="nl-NL" sz="5400" b="1" dirty="0" err="1">
                <a:solidFill>
                  <a:srgbClr val="FFFFFF"/>
                </a:solidFill>
                <a:latin typeface="Trade Gothic LT Std Bold Conden"/>
              </a:rPr>
              <a:t>path</a:t>
            </a:r>
            <a:r>
              <a:rPr lang="nl-NL" sz="5400" b="1" dirty="0">
                <a:solidFill>
                  <a:srgbClr val="FFFFFF"/>
                </a:solidFill>
                <a:latin typeface="Trade Gothic LT Std Bold Conden"/>
              </a:rPr>
              <a:t> </a:t>
            </a:r>
            <a:r>
              <a:rPr lang="nl-NL" sz="5400" b="1" dirty="0" err="1">
                <a:solidFill>
                  <a:srgbClr val="FFFFFF"/>
                </a:solidFill>
                <a:latin typeface="Trade Gothic LT Std Bold Conden"/>
              </a:rPr>
              <a:t>to</a:t>
            </a:r>
            <a:r>
              <a:rPr lang="nl-NL" sz="5400" b="1" dirty="0">
                <a:solidFill>
                  <a:srgbClr val="FFFFFF"/>
                </a:solidFill>
                <a:latin typeface="Trade Gothic LT Std Bold Conden"/>
              </a:rPr>
              <a:t> </a:t>
            </a:r>
            <a:r>
              <a:rPr lang="nl-NL" sz="5400" b="1" dirty="0" err="1">
                <a:solidFill>
                  <a:srgbClr val="FFFFFF"/>
                </a:solidFill>
                <a:latin typeface="Trade Gothic LT Std Bold Conden"/>
              </a:rPr>
              <a:t>disciple</a:t>
            </a:r>
            <a:r>
              <a:rPr lang="nl-NL" sz="5400" b="1" dirty="0">
                <a:solidFill>
                  <a:srgbClr val="FFFFFF"/>
                </a:solidFill>
                <a:latin typeface="Trade Gothic LT Std Bold Conden"/>
              </a:rPr>
              <a:t>?</a:t>
            </a:r>
            <a:endParaRPr lang="en-GB" sz="5400" dirty="0">
              <a:solidFill>
                <a:srgbClr val="FFFFFF"/>
              </a:solidFill>
              <a:latin typeface="Trade Gothic LT Std Bold Conden"/>
            </a:endParaRPr>
          </a:p>
        </p:txBody>
      </p:sp>
    </p:spTree>
    <p:extLst>
      <p:ext uri="{BB962C8B-B14F-4D97-AF65-F5344CB8AC3E}">
        <p14:creationId xmlns:p14="http://schemas.microsoft.com/office/powerpoint/2010/main" val="364207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 – Reflecting on Tim</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2123658"/>
          </a:xfrm>
          <a:prstGeom prst="rect">
            <a:avLst/>
          </a:prstGeom>
          <a:noFill/>
        </p:spPr>
        <p:txBody>
          <a:bodyPr wrap="square">
            <a:spAutoFit/>
          </a:bodyPr>
          <a:lstStyle/>
          <a:p>
            <a:r>
              <a:rPr lang="nl-NL" sz="6600" dirty="0" err="1">
                <a:solidFill>
                  <a:srgbClr val="FFFFFF"/>
                </a:solidFill>
                <a:latin typeface="Trade Gothic LT Std Bold Conden"/>
              </a:rPr>
              <a:t>There</a:t>
            </a:r>
            <a:r>
              <a:rPr lang="nl-NL" sz="6600" dirty="0">
                <a:solidFill>
                  <a:srgbClr val="FFFFFF"/>
                </a:solidFill>
                <a:latin typeface="Trade Gothic LT Std Bold Conden"/>
              </a:rPr>
              <a:t> is no </a:t>
            </a:r>
            <a:r>
              <a:rPr lang="nl-NL" sz="6600" dirty="0" err="1">
                <a:solidFill>
                  <a:srgbClr val="FFFFFF"/>
                </a:solidFill>
                <a:latin typeface="Trade Gothic LT Std Bold Conden"/>
              </a:rPr>
              <a:t>Christianity</a:t>
            </a:r>
            <a:r>
              <a:rPr lang="nl-NL" sz="6600" dirty="0">
                <a:solidFill>
                  <a:srgbClr val="FFFFFF"/>
                </a:solidFill>
                <a:latin typeface="Trade Gothic LT Std Bold Conden"/>
              </a:rPr>
              <a:t> without </a:t>
            </a:r>
            <a:r>
              <a:rPr lang="nl-NL" sz="6600" dirty="0" err="1">
                <a:solidFill>
                  <a:srgbClr val="FFFFFF"/>
                </a:solidFill>
                <a:latin typeface="Trade Gothic LT Std Bold Conden"/>
              </a:rPr>
              <a:t>discipleship</a:t>
            </a:r>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189641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is a disciple</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grpSp>
        <p:nvGrpSpPr>
          <p:cNvPr id="16" name="Group 15">
            <a:extLst>
              <a:ext uri="{FF2B5EF4-FFF2-40B4-BE49-F238E27FC236}">
                <a16:creationId xmlns:a16="http://schemas.microsoft.com/office/drawing/2014/main" id="{F858DF1D-81BE-DDD7-FA69-3A83B81F6A4B}"/>
              </a:ext>
            </a:extLst>
          </p:cNvPr>
          <p:cNvGrpSpPr/>
          <p:nvPr/>
        </p:nvGrpSpPr>
        <p:grpSpPr>
          <a:xfrm>
            <a:off x="428665" y="2404534"/>
            <a:ext cx="11330517" cy="2037505"/>
            <a:chOff x="428665" y="2404534"/>
            <a:chExt cx="11330517" cy="2037505"/>
          </a:xfrm>
        </p:grpSpPr>
        <p:pic>
          <p:nvPicPr>
            <p:cNvPr id="13" name="Picture 12">
              <a:extLst>
                <a:ext uri="{FF2B5EF4-FFF2-40B4-BE49-F238E27FC236}">
                  <a16:creationId xmlns:a16="http://schemas.microsoft.com/office/drawing/2014/main" id="{44CA360B-33AD-C191-9FCD-4CC601393A1C}"/>
                </a:ext>
              </a:extLst>
            </p:cNvPr>
            <p:cNvPicPr>
              <a:picLocks noChangeAspect="1"/>
            </p:cNvPicPr>
            <p:nvPr/>
          </p:nvPicPr>
          <p:blipFill>
            <a:blip r:embed="rId3"/>
            <a:stretch>
              <a:fillRect/>
            </a:stretch>
          </p:blipFill>
          <p:spPr>
            <a:xfrm>
              <a:off x="428665" y="2404534"/>
              <a:ext cx="11330517" cy="2037505"/>
            </a:xfrm>
            <a:prstGeom prst="rect">
              <a:avLst/>
            </a:prstGeom>
          </p:spPr>
        </p:pic>
        <p:sp>
          <p:nvSpPr>
            <p:cNvPr id="14" name="Rectangle 13">
              <a:extLst>
                <a:ext uri="{FF2B5EF4-FFF2-40B4-BE49-F238E27FC236}">
                  <a16:creationId xmlns:a16="http://schemas.microsoft.com/office/drawing/2014/main" id="{18BF32C4-31D0-E307-AFF2-6F0883605E54}"/>
                </a:ext>
              </a:extLst>
            </p:cNvPr>
            <p:cNvSpPr/>
            <p:nvPr/>
          </p:nvSpPr>
          <p:spPr>
            <a:xfrm>
              <a:off x="8018739" y="3808693"/>
              <a:ext cx="3251200" cy="4796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6878E5A4-62F7-D4A9-BB17-A3E2B2782C60}"/>
              </a:ext>
            </a:extLst>
          </p:cNvPr>
          <p:cNvSpPr txBox="1"/>
          <p:nvPr/>
        </p:nvSpPr>
        <p:spPr>
          <a:xfrm>
            <a:off x="380563" y="4749124"/>
            <a:ext cx="11824137" cy="4154984"/>
          </a:xfrm>
          <a:prstGeom prst="rect">
            <a:avLst/>
          </a:prstGeom>
          <a:noFill/>
        </p:spPr>
        <p:txBody>
          <a:bodyPr wrap="square">
            <a:spAutoFit/>
          </a:bodyPr>
          <a:lstStyle/>
          <a:p>
            <a:r>
              <a:rPr lang="nl-NL" sz="6600" dirty="0" err="1">
                <a:solidFill>
                  <a:srgbClr val="FFFFFF"/>
                </a:solidFill>
                <a:latin typeface="Trade Gothic LT Std Bold Conden"/>
              </a:rPr>
              <a:t>Alot</a:t>
            </a:r>
            <a:r>
              <a:rPr lang="nl-NL" sz="6600" dirty="0">
                <a:solidFill>
                  <a:srgbClr val="FFFFFF"/>
                </a:solidFill>
                <a:latin typeface="Trade Gothic LT Std Bold Conden"/>
              </a:rPr>
              <a:t> is </a:t>
            </a:r>
            <a:r>
              <a:rPr lang="nl-NL" sz="6600" dirty="0" err="1">
                <a:solidFill>
                  <a:srgbClr val="FFFFFF"/>
                </a:solidFill>
                <a:latin typeface="Trade Gothic LT Std Bold Conden"/>
              </a:rPr>
              <a:t>written</a:t>
            </a:r>
            <a:r>
              <a:rPr lang="nl-NL" sz="6600" dirty="0">
                <a:solidFill>
                  <a:srgbClr val="FFFFFF"/>
                </a:solidFill>
                <a:latin typeface="Trade Gothic LT Std Bold Conden"/>
              </a:rPr>
              <a:t> </a:t>
            </a:r>
            <a:r>
              <a:rPr lang="nl-NL" sz="6600" dirty="0" err="1">
                <a:solidFill>
                  <a:srgbClr val="FFFFFF"/>
                </a:solidFill>
                <a:latin typeface="Trade Gothic LT Std Bold Conden"/>
              </a:rPr>
              <a:t>about</a:t>
            </a:r>
            <a:r>
              <a:rPr lang="nl-NL" sz="6600" dirty="0">
                <a:solidFill>
                  <a:srgbClr val="FFFFFF"/>
                </a:solidFill>
                <a:latin typeface="Trade Gothic LT Std Bold Conden"/>
              </a:rPr>
              <a:t> </a:t>
            </a:r>
            <a:r>
              <a:rPr lang="nl-NL" sz="6600" dirty="0" err="1">
                <a:solidFill>
                  <a:srgbClr val="FFFFFF"/>
                </a:solidFill>
                <a:latin typeface="Trade Gothic LT Std Bold Conden"/>
              </a:rPr>
              <a:t>disciples</a:t>
            </a:r>
            <a:r>
              <a:rPr lang="nl-NL" sz="6600" dirty="0">
                <a:solidFill>
                  <a:srgbClr val="FFFFFF"/>
                </a:solidFill>
                <a:latin typeface="Trade Gothic LT Std Bold Conden"/>
              </a:rPr>
              <a:t> </a:t>
            </a:r>
            <a:r>
              <a:rPr lang="nl-NL" sz="6600" dirty="0" err="1">
                <a:solidFill>
                  <a:srgbClr val="FFFFFF"/>
                </a:solidFill>
                <a:latin typeface="Trade Gothic LT Std Bold Conden"/>
              </a:rPr>
              <a:t>and</a:t>
            </a:r>
            <a:r>
              <a:rPr lang="nl-NL" sz="6600" dirty="0">
                <a:solidFill>
                  <a:srgbClr val="FFFFFF"/>
                </a:solidFill>
                <a:latin typeface="Trade Gothic LT Std Bold Conden"/>
              </a:rPr>
              <a:t> </a:t>
            </a:r>
            <a:r>
              <a:rPr lang="nl-NL" sz="6600" dirty="0" err="1">
                <a:solidFill>
                  <a:srgbClr val="FFFFFF"/>
                </a:solidFill>
                <a:latin typeface="Trade Gothic LT Std Bold Conden"/>
              </a:rPr>
              <a:t>discipleship</a:t>
            </a:r>
            <a:r>
              <a:rPr lang="nl-NL" sz="6600" dirty="0">
                <a:solidFill>
                  <a:srgbClr val="FFFFFF"/>
                </a:solidFill>
                <a:latin typeface="Trade Gothic LT Std Bold Conden"/>
              </a:rPr>
              <a:t>, but even </a:t>
            </a:r>
            <a:r>
              <a:rPr lang="nl-NL" sz="6600" dirty="0" err="1">
                <a:solidFill>
                  <a:srgbClr val="FFFFFF"/>
                </a:solidFill>
                <a:latin typeface="Trade Gothic LT Std Bold Conden"/>
              </a:rPr>
              <a:t>the</a:t>
            </a:r>
            <a:r>
              <a:rPr lang="nl-NL" sz="6600" dirty="0">
                <a:solidFill>
                  <a:srgbClr val="FFFFFF"/>
                </a:solidFill>
                <a:latin typeface="Trade Gothic LT Std Bold Conden"/>
              </a:rPr>
              <a:t> </a:t>
            </a:r>
            <a:r>
              <a:rPr lang="nl-NL" sz="6600" dirty="0" err="1">
                <a:solidFill>
                  <a:srgbClr val="FFFFFF"/>
                </a:solidFill>
                <a:latin typeface="Trade Gothic LT Std Bold Conden"/>
              </a:rPr>
              <a:t>greatest</a:t>
            </a:r>
            <a:r>
              <a:rPr lang="nl-NL" sz="6600" dirty="0">
                <a:solidFill>
                  <a:srgbClr val="FFFFFF"/>
                </a:solidFill>
                <a:latin typeface="Trade Gothic LT Std Bold Conden"/>
              </a:rPr>
              <a:t> </a:t>
            </a:r>
            <a:r>
              <a:rPr lang="nl-NL" sz="6600" dirty="0" err="1">
                <a:solidFill>
                  <a:srgbClr val="FFFFFF"/>
                </a:solidFill>
                <a:latin typeface="Trade Gothic LT Std Bold Conden"/>
              </a:rPr>
              <a:t>theologens</a:t>
            </a:r>
            <a:r>
              <a:rPr lang="nl-NL" sz="6600" dirty="0">
                <a:solidFill>
                  <a:srgbClr val="FFFFFF"/>
                </a:solidFill>
                <a:latin typeface="Trade Gothic LT Std Bold Conden"/>
              </a:rPr>
              <a:t> </a:t>
            </a:r>
            <a:r>
              <a:rPr lang="nl-NL" sz="6600" dirty="0" err="1">
                <a:solidFill>
                  <a:srgbClr val="FFFFFF"/>
                </a:solidFill>
                <a:latin typeface="Trade Gothic LT Std Bold Conden"/>
              </a:rPr>
              <a:t>can’t</a:t>
            </a:r>
            <a:r>
              <a:rPr lang="nl-NL" sz="6600" dirty="0">
                <a:solidFill>
                  <a:srgbClr val="FFFFFF"/>
                </a:solidFill>
                <a:latin typeface="Trade Gothic LT Std Bold Conden"/>
              </a:rPr>
              <a:t> </a:t>
            </a:r>
            <a:r>
              <a:rPr lang="nl-NL" sz="6600" dirty="0" err="1">
                <a:solidFill>
                  <a:srgbClr val="FFFFFF"/>
                </a:solidFill>
                <a:latin typeface="Trade Gothic LT Std Bold Conden"/>
              </a:rPr>
              <a:t>agree</a:t>
            </a:r>
            <a:r>
              <a:rPr lang="nl-NL" sz="6600" dirty="0">
                <a:solidFill>
                  <a:srgbClr val="FFFFFF"/>
                </a:solidFill>
                <a:latin typeface="Trade Gothic LT Std Bold Conden"/>
              </a:rPr>
              <a:t> on a </a:t>
            </a:r>
            <a:r>
              <a:rPr lang="nl-NL" sz="6600" dirty="0" err="1">
                <a:solidFill>
                  <a:srgbClr val="FFFFFF"/>
                </a:solidFill>
                <a:latin typeface="Trade Gothic LT Std Bold Conden"/>
              </a:rPr>
              <a:t>definition</a:t>
            </a:r>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25278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does Jesus say is a disciple</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92AB96B5-B573-C96D-EFA6-39A368D3E421}"/>
              </a:ext>
            </a:extLst>
          </p:cNvPr>
          <p:cNvSpPr txBox="1"/>
          <p:nvPr/>
        </p:nvSpPr>
        <p:spPr>
          <a:xfrm>
            <a:off x="274241" y="1539441"/>
            <a:ext cx="11678007" cy="8156079"/>
          </a:xfrm>
          <a:prstGeom prst="rect">
            <a:avLst/>
          </a:prstGeom>
          <a:noFill/>
        </p:spPr>
        <p:txBody>
          <a:bodyPr wrap="square">
            <a:spAutoFit/>
          </a:bodyPr>
          <a:lstStyle/>
          <a:p>
            <a:pPr algn="l" fontAlgn="base">
              <a:buFont typeface="Arial" panose="020B0604020202020204" pitchFamily="34" charset="0"/>
              <a:buChar char="•"/>
            </a:pPr>
            <a:r>
              <a:rPr lang="en-US" sz="4000" dirty="0">
                <a:solidFill>
                  <a:srgbClr val="FFFFFF"/>
                </a:solidFill>
                <a:latin typeface="Trade Gothic LT Std Bold Conden"/>
              </a:rPr>
              <a:t>Love God above anything else</a:t>
            </a:r>
          </a:p>
          <a:p>
            <a:pPr algn="l" fontAlgn="base"/>
            <a:r>
              <a:rPr lang="en-US" sz="4000" dirty="0">
                <a:solidFill>
                  <a:srgbClr val="FFFFFF"/>
                </a:solidFill>
                <a:latin typeface="Trade Gothic LT Std Bold Conden"/>
              </a:rPr>
              <a:t>25 Large crowds were traveling with Jesus, and turning to them he said: 26 “If anyone comes to me and does not hate father and mother, wife and children, brothers and sisters—yes, even their own life—such a person cannot be my disciple.(Luke 14:25 – 26).</a:t>
            </a:r>
          </a:p>
          <a:p>
            <a:pPr algn="l" fontAlgn="base"/>
            <a:endParaRPr lang="en-US" sz="4000" dirty="0">
              <a:solidFill>
                <a:srgbClr val="FFFFFF"/>
              </a:solidFill>
              <a:latin typeface="Trade Gothic LT Std Bold Conden"/>
            </a:endParaRPr>
          </a:p>
          <a:p>
            <a:pPr algn="l" fontAlgn="base">
              <a:buFont typeface="Arial" panose="020B0604020202020204" pitchFamily="34" charset="0"/>
              <a:buChar char="•"/>
            </a:pPr>
            <a:r>
              <a:rPr lang="nl-NL" sz="4000" dirty="0">
                <a:solidFill>
                  <a:srgbClr val="FFFFFF"/>
                </a:solidFill>
                <a:latin typeface="Trade Gothic LT Std Bold Conden"/>
              </a:rPr>
              <a:t>Live in </a:t>
            </a:r>
            <a:r>
              <a:rPr lang="nl-NL" sz="4000" dirty="0" err="1">
                <a:solidFill>
                  <a:srgbClr val="FFFFFF"/>
                </a:solidFill>
                <a:latin typeface="Trade Gothic LT Std Bold Conden"/>
              </a:rPr>
              <a:t>th</a:t>
            </a:r>
            <a:r>
              <a:rPr lang="nl-NL" sz="4000" dirty="0">
                <a:solidFill>
                  <a:srgbClr val="FFFFFF"/>
                </a:solidFill>
                <a:latin typeface="Trade Gothic LT Std Bold Conden"/>
              </a:rPr>
              <a:t> </a:t>
            </a:r>
            <a:r>
              <a:rPr lang="nl-NL" sz="4000" dirty="0" err="1">
                <a:solidFill>
                  <a:srgbClr val="FFFFFF"/>
                </a:solidFill>
                <a:latin typeface="Trade Gothic LT Std Bold Conden"/>
              </a:rPr>
              <a:t>elight</a:t>
            </a:r>
            <a:r>
              <a:rPr lang="nl-NL" sz="4000" dirty="0">
                <a:solidFill>
                  <a:srgbClr val="FFFFFF"/>
                </a:solidFill>
                <a:latin typeface="Trade Gothic LT Std Bold Conden"/>
              </a:rPr>
              <a:t> of God</a:t>
            </a:r>
          </a:p>
          <a:p>
            <a:pPr algn="l" fontAlgn="base"/>
            <a:r>
              <a:rPr lang="en-US" sz="4000" dirty="0">
                <a:solidFill>
                  <a:srgbClr val="FFFFFF"/>
                </a:solidFill>
                <a:latin typeface="Trade Gothic LT Std Bold Conden"/>
              </a:rPr>
              <a:t>31 To the Jews who had believed him, Jesus said, “If you hold to my teaching, you are really my disciples. 32 Then you will know the truth, and the truth will set you free.”</a:t>
            </a:r>
            <a:r>
              <a:rPr lang="nl-NL" sz="4000" dirty="0">
                <a:solidFill>
                  <a:srgbClr val="FFFFFF"/>
                </a:solidFill>
                <a:latin typeface="Trade Gothic LT Std Bold Conden"/>
              </a:rPr>
              <a:t>(Johannes 8:31 – 32).</a:t>
            </a:r>
          </a:p>
          <a:p>
            <a:pPr algn="l" fontAlgn="base"/>
            <a:endParaRPr lang="en-US" sz="44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75737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does Jesus say is a disciple</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92AB96B5-B573-C96D-EFA6-39A368D3E421}"/>
              </a:ext>
            </a:extLst>
          </p:cNvPr>
          <p:cNvSpPr txBox="1"/>
          <p:nvPr/>
        </p:nvSpPr>
        <p:spPr>
          <a:xfrm>
            <a:off x="274241" y="1539441"/>
            <a:ext cx="11678007" cy="6309420"/>
          </a:xfrm>
          <a:prstGeom prst="rect">
            <a:avLst/>
          </a:prstGeom>
          <a:noFill/>
        </p:spPr>
        <p:txBody>
          <a:bodyPr wrap="square">
            <a:spAutoFit/>
          </a:bodyPr>
          <a:lstStyle/>
          <a:p>
            <a:pPr algn="l" fontAlgn="base">
              <a:buFont typeface="Arial" panose="020B0604020202020204" pitchFamily="34" charset="0"/>
              <a:buChar char="•"/>
            </a:pPr>
            <a:r>
              <a:rPr lang="nl-NL" sz="4000" dirty="0">
                <a:solidFill>
                  <a:srgbClr val="FFFFFF"/>
                </a:solidFill>
                <a:latin typeface="Trade Gothic LT Std Bold Conden"/>
              </a:rPr>
              <a:t>Accept </a:t>
            </a:r>
            <a:r>
              <a:rPr lang="nl-NL" sz="4000" dirty="0" err="1">
                <a:solidFill>
                  <a:srgbClr val="FFFFFF"/>
                </a:solidFill>
                <a:latin typeface="Trade Gothic LT Std Bold Conden"/>
              </a:rPr>
              <a:t>the</a:t>
            </a:r>
            <a:r>
              <a:rPr lang="nl-NL" sz="4000" dirty="0">
                <a:solidFill>
                  <a:srgbClr val="FFFFFF"/>
                </a:solidFill>
                <a:latin typeface="Trade Gothic LT Std Bold Conden"/>
              </a:rPr>
              <a:t> </a:t>
            </a:r>
            <a:r>
              <a:rPr lang="nl-NL" sz="4000" dirty="0" err="1">
                <a:solidFill>
                  <a:srgbClr val="FFFFFF"/>
                </a:solidFill>
                <a:latin typeface="Trade Gothic LT Std Bold Conden"/>
              </a:rPr>
              <a:t>will</a:t>
            </a:r>
            <a:r>
              <a:rPr lang="nl-NL" sz="4000" dirty="0">
                <a:solidFill>
                  <a:srgbClr val="FFFFFF"/>
                </a:solidFill>
                <a:latin typeface="Trade Gothic LT Std Bold Conden"/>
              </a:rPr>
              <a:t> of God </a:t>
            </a:r>
            <a:r>
              <a:rPr lang="nl-NL" sz="4000" dirty="0" err="1">
                <a:solidFill>
                  <a:srgbClr val="FFFFFF"/>
                </a:solidFill>
                <a:latin typeface="Trade Gothic LT Std Bold Conden"/>
              </a:rPr>
              <a:t>completely</a:t>
            </a:r>
            <a:r>
              <a:rPr lang="nl-NL" sz="4000" dirty="0">
                <a:solidFill>
                  <a:srgbClr val="FFFFFF"/>
                </a:solidFill>
                <a:latin typeface="Trade Gothic LT Std Bold Conden"/>
              </a:rPr>
              <a:t> </a:t>
            </a:r>
            <a:r>
              <a:rPr lang="nl-NL" sz="4000" dirty="0" err="1">
                <a:solidFill>
                  <a:srgbClr val="FFFFFF"/>
                </a:solidFill>
                <a:latin typeface="Trade Gothic LT Std Bold Conden"/>
              </a:rPr>
              <a:t>and</a:t>
            </a:r>
            <a:r>
              <a:rPr lang="nl-NL" sz="4000" dirty="0">
                <a:solidFill>
                  <a:srgbClr val="FFFFFF"/>
                </a:solidFill>
                <a:latin typeface="Trade Gothic LT Std Bold Conden"/>
              </a:rPr>
              <a:t> without </a:t>
            </a:r>
            <a:r>
              <a:rPr lang="nl-NL" sz="4000" dirty="0" err="1">
                <a:solidFill>
                  <a:srgbClr val="FFFFFF"/>
                </a:solidFill>
                <a:latin typeface="Trade Gothic LT Std Bold Conden"/>
              </a:rPr>
              <a:t>exception</a:t>
            </a:r>
            <a:endParaRPr lang="nl-NL" sz="4000" dirty="0">
              <a:solidFill>
                <a:srgbClr val="FFFFFF"/>
              </a:solidFill>
              <a:latin typeface="Trade Gothic LT Std Bold Conden"/>
            </a:endParaRPr>
          </a:p>
          <a:p>
            <a:pPr algn="l" fontAlgn="base"/>
            <a:r>
              <a:rPr lang="nl-NL" sz="4000" dirty="0">
                <a:solidFill>
                  <a:srgbClr val="FFFFFF"/>
                </a:solidFill>
                <a:latin typeface="Trade Gothic LT Std Bold Conden"/>
              </a:rPr>
              <a:t>Take up </a:t>
            </a:r>
            <a:r>
              <a:rPr lang="nl-NL" sz="4000" dirty="0" err="1">
                <a:solidFill>
                  <a:srgbClr val="FFFFFF"/>
                </a:solidFill>
                <a:latin typeface="Trade Gothic LT Std Bold Conden"/>
              </a:rPr>
              <a:t>your</a:t>
            </a:r>
            <a:r>
              <a:rPr lang="nl-NL" sz="4000" dirty="0">
                <a:solidFill>
                  <a:srgbClr val="FFFFFF"/>
                </a:solidFill>
                <a:latin typeface="Trade Gothic LT Std Bold Conden"/>
              </a:rPr>
              <a:t> cross(Luke 9:23)</a:t>
            </a:r>
          </a:p>
          <a:p>
            <a:pPr algn="l" fontAlgn="base">
              <a:buFont typeface="Arial" panose="020B0604020202020204" pitchFamily="34" charset="0"/>
              <a:buChar char="•"/>
            </a:pPr>
            <a:r>
              <a:rPr lang="nl-NL" sz="4000" dirty="0" err="1">
                <a:solidFill>
                  <a:srgbClr val="FFFFFF"/>
                </a:solidFill>
                <a:latin typeface="Trade Gothic LT Std Bold Conden"/>
              </a:rPr>
              <a:t>Gehoorsaam</a:t>
            </a:r>
            <a:r>
              <a:rPr lang="nl-NL" sz="4000" dirty="0">
                <a:solidFill>
                  <a:srgbClr val="FFFFFF"/>
                </a:solidFill>
                <a:latin typeface="Trade Gothic LT Std Bold Conden"/>
              </a:rPr>
              <a:t> </a:t>
            </a:r>
            <a:r>
              <a:rPr lang="nl-NL" sz="4000" dirty="0" err="1">
                <a:solidFill>
                  <a:srgbClr val="FFFFFF"/>
                </a:solidFill>
                <a:latin typeface="Trade Gothic LT Std Bold Conden"/>
              </a:rPr>
              <a:t>Jesus</a:t>
            </a:r>
            <a:endParaRPr lang="nl-NL" sz="4000" dirty="0">
              <a:solidFill>
                <a:srgbClr val="FFFFFF"/>
              </a:solidFill>
              <a:latin typeface="Trade Gothic LT Std Bold Conden"/>
            </a:endParaRPr>
          </a:p>
          <a:p>
            <a:pPr algn="l" fontAlgn="base"/>
            <a:r>
              <a:rPr lang="nl-NL" sz="4000" dirty="0">
                <a:solidFill>
                  <a:srgbClr val="FFFFFF"/>
                </a:solidFill>
                <a:latin typeface="Trade Gothic LT Std Bold Conden"/>
              </a:rPr>
              <a:t>Om </a:t>
            </a:r>
            <a:r>
              <a:rPr lang="nl-NL" sz="4000" dirty="0" err="1">
                <a:solidFill>
                  <a:srgbClr val="FFFFFF"/>
                </a:solidFill>
                <a:latin typeface="Trade Gothic LT Std Bold Conden"/>
              </a:rPr>
              <a:t>Jesus</a:t>
            </a:r>
            <a:r>
              <a:rPr lang="nl-NL" sz="4000" dirty="0">
                <a:solidFill>
                  <a:srgbClr val="FFFFFF"/>
                </a:solidFill>
                <a:latin typeface="Trade Gothic LT Std Bold Conden"/>
              </a:rPr>
              <a:t> te volg (Lukas 9:23), beteken dat ons op </a:t>
            </a:r>
            <a:r>
              <a:rPr lang="nl-NL" sz="4000" dirty="0" err="1">
                <a:solidFill>
                  <a:srgbClr val="FFFFFF"/>
                </a:solidFill>
                <a:latin typeface="Trade Gothic LT Std Bold Conden"/>
              </a:rPr>
              <a:t>sy</a:t>
            </a:r>
            <a:r>
              <a:rPr lang="nl-NL" sz="4000" dirty="0">
                <a:solidFill>
                  <a:srgbClr val="FFFFFF"/>
                </a:solidFill>
                <a:latin typeface="Trade Gothic LT Std Bold Conden"/>
              </a:rPr>
              <a:t> pad loop. Dit beteken ons is </a:t>
            </a:r>
            <a:r>
              <a:rPr lang="nl-NL" sz="4000" dirty="0" err="1">
                <a:solidFill>
                  <a:srgbClr val="FFFFFF"/>
                </a:solidFill>
                <a:latin typeface="Trade Gothic LT Std Bold Conden"/>
              </a:rPr>
              <a:t>gehoorsaam</a:t>
            </a:r>
            <a:r>
              <a:rPr lang="nl-NL" sz="4000" dirty="0">
                <a:solidFill>
                  <a:srgbClr val="FFFFFF"/>
                </a:solidFill>
                <a:latin typeface="Trade Gothic LT Std Bold Conden"/>
              </a:rPr>
              <a:t> aan die Een wat ons volg. Ons moet Hom </a:t>
            </a:r>
            <a:r>
              <a:rPr lang="nl-NL" sz="4000" dirty="0" err="1">
                <a:solidFill>
                  <a:srgbClr val="FFFFFF"/>
                </a:solidFill>
                <a:latin typeface="Trade Gothic LT Std Bold Conden"/>
              </a:rPr>
              <a:t>gehoorsaam</a:t>
            </a:r>
            <a:r>
              <a:rPr lang="nl-NL" sz="4000" dirty="0">
                <a:solidFill>
                  <a:srgbClr val="FFFFFF"/>
                </a:solidFill>
                <a:latin typeface="Trade Gothic LT Std Bold Conden"/>
              </a:rPr>
              <a:t> al is dit </a:t>
            </a:r>
            <a:r>
              <a:rPr lang="nl-NL" sz="4000" dirty="0" err="1">
                <a:solidFill>
                  <a:srgbClr val="FFFFFF"/>
                </a:solidFill>
                <a:latin typeface="Trade Gothic LT Std Bold Conden"/>
              </a:rPr>
              <a:t>ongemaklik</a:t>
            </a:r>
            <a:r>
              <a:rPr lang="nl-NL" sz="4000" dirty="0">
                <a:solidFill>
                  <a:srgbClr val="FFFFFF"/>
                </a:solidFill>
                <a:latin typeface="Trade Gothic LT Std Bold Conden"/>
              </a:rPr>
              <a:t> en </a:t>
            </a:r>
            <a:r>
              <a:rPr lang="nl-NL" sz="4000" dirty="0" err="1">
                <a:solidFill>
                  <a:srgbClr val="FFFFFF"/>
                </a:solidFill>
                <a:latin typeface="Trade Gothic LT Std Bold Conden"/>
              </a:rPr>
              <a:t>kos</a:t>
            </a:r>
            <a:r>
              <a:rPr lang="nl-NL" sz="4000" dirty="0">
                <a:solidFill>
                  <a:srgbClr val="FFFFFF"/>
                </a:solidFill>
                <a:latin typeface="Trade Gothic LT Std Bold Conden"/>
              </a:rPr>
              <a:t> dit ons iets.</a:t>
            </a:r>
          </a:p>
          <a:p>
            <a:pPr algn="l" fontAlgn="base">
              <a:buFont typeface="Arial" panose="020B0604020202020204" pitchFamily="34" charset="0"/>
              <a:buChar char="•"/>
            </a:pPr>
            <a:endParaRPr lang="nl-NL" sz="4000" dirty="0">
              <a:solidFill>
                <a:srgbClr val="FFFFFF"/>
              </a:solidFill>
              <a:latin typeface="Trade Gothic LT Std Bold Conden"/>
            </a:endParaRPr>
          </a:p>
          <a:p>
            <a:pPr algn="l" fontAlgn="base"/>
            <a:endParaRPr lang="en-US" sz="44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44248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1107996"/>
          </a:xfrm>
          <a:prstGeom prst="rect">
            <a:avLst/>
          </a:prstGeom>
          <a:noFill/>
        </p:spPr>
        <p:txBody>
          <a:bodyPr wrap="square">
            <a:spAutoFit/>
          </a:bodyPr>
          <a:lstStyle/>
          <a:p>
            <a:pPr marL="1143000" indent="-1143000">
              <a:buAutoNum type="arabicPeriod"/>
            </a:pPr>
            <a:r>
              <a:rPr lang="nl-NL" sz="6600" dirty="0" err="1">
                <a:solidFill>
                  <a:srgbClr val="FFFFFF"/>
                </a:solidFill>
                <a:latin typeface="Trade Gothic LT Std Bold Conden"/>
              </a:rPr>
              <a:t>What</a:t>
            </a:r>
            <a:r>
              <a:rPr lang="nl-NL" sz="6600" dirty="0">
                <a:solidFill>
                  <a:srgbClr val="FFFFFF"/>
                </a:solidFill>
                <a:latin typeface="Trade Gothic LT Std Bold Conden"/>
              </a:rPr>
              <a:t> does </a:t>
            </a:r>
            <a:r>
              <a:rPr lang="nl-NL" sz="6600" dirty="0" err="1">
                <a:solidFill>
                  <a:srgbClr val="FFFFFF"/>
                </a:solidFill>
                <a:latin typeface="Trade Gothic LT Std Bold Conden"/>
              </a:rPr>
              <a:t>it</a:t>
            </a:r>
            <a:r>
              <a:rPr lang="nl-NL" sz="6600" dirty="0">
                <a:solidFill>
                  <a:srgbClr val="FFFFFF"/>
                </a:solidFill>
                <a:latin typeface="Trade Gothic LT Std Bold Conden"/>
              </a:rPr>
              <a:t> </a:t>
            </a:r>
            <a:r>
              <a:rPr lang="nl-NL" sz="6600" dirty="0" err="1">
                <a:solidFill>
                  <a:srgbClr val="FFFFFF"/>
                </a:solidFill>
                <a:latin typeface="Trade Gothic LT Std Bold Conden"/>
              </a:rPr>
              <a:t>mean</a:t>
            </a:r>
            <a:r>
              <a:rPr lang="nl-NL" sz="6600" dirty="0">
                <a:solidFill>
                  <a:srgbClr val="FFFFFF"/>
                </a:solidFill>
                <a:latin typeface="Trade Gothic LT Std Bold Conden"/>
              </a:rPr>
              <a:t> </a:t>
            </a:r>
            <a:r>
              <a:rPr lang="nl-NL" sz="6600" dirty="0" err="1">
                <a:solidFill>
                  <a:srgbClr val="FFFFFF"/>
                </a:solidFill>
                <a:latin typeface="Trade Gothic LT Std Bold Conden"/>
              </a:rPr>
              <a:t>to</a:t>
            </a:r>
            <a:r>
              <a:rPr lang="nl-NL" sz="6600" dirty="0">
                <a:solidFill>
                  <a:srgbClr val="FFFFFF"/>
                </a:solidFill>
                <a:latin typeface="Trade Gothic LT Std Bold Conden"/>
              </a:rPr>
              <a:t> </a:t>
            </a:r>
            <a:r>
              <a:rPr lang="nl-NL" sz="6600" dirty="0" err="1">
                <a:solidFill>
                  <a:srgbClr val="FFFFFF"/>
                </a:solidFill>
                <a:latin typeface="Trade Gothic LT Std Bold Conden"/>
              </a:rPr>
              <a:t>you</a:t>
            </a:r>
            <a:r>
              <a:rPr lang="nl-NL" sz="6600" dirty="0">
                <a:solidFill>
                  <a:srgbClr val="FFFFFF"/>
                </a:solidFill>
                <a:latin typeface="Trade Gothic LT Std Bold Conden"/>
              </a:rPr>
              <a:t>?</a:t>
            </a:r>
          </a:p>
        </p:txBody>
      </p:sp>
    </p:spTree>
    <p:extLst>
      <p:ext uri="{BB962C8B-B14F-4D97-AF65-F5344CB8AC3E}">
        <p14:creationId xmlns:p14="http://schemas.microsoft.com/office/powerpoint/2010/main" val="124277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286849"/>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Discipleship</a:t>
            </a:r>
          </a:p>
        </p:txBody>
      </p:sp>
      <p:sp>
        <p:nvSpPr>
          <p:cNvPr id="9" name="TextBox 2">
            <a:extLst>
              <a:ext uri="{FF2B5EF4-FFF2-40B4-BE49-F238E27FC236}">
                <a16:creationId xmlns:a16="http://schemas.microsoft.com/office/drawing/2014/main" id="{4B148E51-3D9C-9E77-F6E5-829CB8462529}"/>
              </a:ext>
            </a:extLst>
          </p:cNvPr>
          <p:cNvSpPr txBox="1"/>
          <p:nvPr/>
        </p:nvSpPr>
        <p:spPr>
          <a:xfrm>
            <a:off x="263346" y="6032679"/>
            <a:ext cx="11176507" cy="1554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en-US" sz="4700" dirty="0">
              <a:sym typeface="Trade Gothic LT Std Bold Conden"/>
            </a:endParaRPr>
          </a:p>
          <a:p>
            <a:pPr marL="685800" indent="-685800">
              <a:buFont typeface="Arial" panose="020B0604020202020204" pitchFamily="34" charset="0"/>
              <a:buChar char="•"/>
              <a:defRPr sz="4700">
                <a:solidFill>
                  <a:srgbClr val="FFFFFF"/>
                </a:solidFill>
                <a:latin typeface="Trade Gothic LT Std Bold Conden"/>
                <a:ea typeface="Trade Gothic LT Std Bold Conden"/>
                <a:cs typeface="Trade Gothic LT Std Bold Conden"/>
                <a:sym typeface="Trade Gothic LT Std Bold Conden"/>
              </a:defRPr>
            </a:pPr>
            <a:endParaRPr lang="nl-NL" sz="4800" b="1" dirty="0">
              <a:solidFill>
                <a:srgbClr val="FFFF00"/>
              </a:solidFill>
            </a:endParaRPr>
          </a:p>
        </p:txBody>
      </p:sp>
      <p:sp>
        <p:nvSpPr>
          <p:cNvPr id="3" name="TextBox 2">
            <a:extLst>
              <a:ext uri="{FF2B5EF4-FFF2-40B4-BE49-F238E27FC236}">
                <a16:creationId xmlns:a16="http://schemas.microsoft.com/office/drawing/2014/main" id="{CAEC9DD7-8F2C-97C5-12B5-63BFD7657F9E}"/>
              </a:ext>
            </a:extLst>
          </p:cNvPr>
          <p:cNvSpPr txBox="1"/>
          <p:nvPr/>
        </p:nvSpPr>
        <p:spPr>
          <a:xfrm>
            <a:off x="599528" y="2064345"/>
            <a:ext cx="11824137" cy="2123658"/>
          </a:xfrm>
          <a:prstGeom prst="rect">
            <a:avLst/>
          </a:prstGeom>
          <a:noFill/>
        </p:spPr>
        <p:txBody>
          <a:bodyPr wrap="square">
            <a:spAutoFit/>
          </a:bodyPr>
          <a:lstStyle/>
          <a:p>
            <a:pPr marL="1143000" indent="-1143000">
              <a:buAutoNum type="arabicPeriod"/>
            </a:pPr>
            <a:r>
              <a:rPr lang="nl-NL" sz="6600" dirty="0" err="1">
                <a:solidFill>
                  <a:srgbClr val="FFFFFF"/>
                </a:solidFill>
                <a:latin typeface="Trade Gothic LT Std Bold Conden"/>
              </a:rPr>
              <a:t>What</a:t>
            </a:r>
            <a:r>
              <a:rPr lang="nl-NL" sz="6600" dirty="0">
                <a:solidFill>
                  <a:srgbClr val="FFFFFF"/>
                </a:solidFill>
                <a:latin typeface="Trade Gothic LT Std Bold Conden"/>
              </a:rPr>
              <a:t> does </a:t>
            </a:r>
            <a:r>
              <a:rPr lang="nl-NL" sz="6600" dirty="0" err="1">
                <a:solidFill>
                  <a:srgbClr val="FFFFFF"/>
                </a:solidFill>
                <a:latin typeface="Trade Gothic LT Std Bold Conden"/>
              </a:rPr>
              <a:t>it</a:t>
            </a:r>
            <a:r>
              <a:rPr lang="nl-NL" sz="6600" dirty="0">
                <a:solidFill>
                  <a:srgbClr val="FFFFFF"/>
                </a:solidFill>
                <a:latin typeface="Trade Gothic LT Std Bold Conden"/>
              </a:rPr>
              <a:t> </a:t>
            </a:r>
            <a:r>
              <a:rPr lang="nl-NL" sz="6600" dirty="0" err="1">
                <a:solidFill>
                  <a:srgbClr val="FFFFFF"/>
                </a:solidFill>
                <a:latin typeface="Trade Gothic LT Std Bold Conden"/>
              </a:rPr>
              <a:t>mean</a:t>
            </a:r>
            <a:r>
              <a:rPr lang="nl-NL" sz="6600" dirty="0">
                <a:solidFill>
                  <a:srgbClr val="FFFFFF"/>
                </a:solidFill>
                <a:latin typeface="Trade Gothic LT Std Bold Conden"/>
              </a:rPr>
              <a:t> </a:t>
            </a:r>
            <a:r>
              <a:rPr lang="nl-NL" sz="6600" dirty="0" err="1">
                <a:solidFill>
                  <a:srgbClr val="FFFFFF"/>
                </a:solidFill>
                <a:latin typeface="Trade Gothic LT Std Bold Conden"/>
              </a:rPr>
              <a:t>to</a:t>
            </a:r>
            <a:r>
              <a:rPr lang="nl-NL" sz="6600" dirty="0">
                <a:solidFill>
                  <a:srgbClr val="FFFFFF"/>
                </a:solidFill>
                <a:latin typeface="Trade Gothic LT Std Bold Conden"/>
              </a:rPr>
              <a:t> </a:t>
            </a:r>
            <a:r>
              <a:rPr lang="nl-NL" sz="6600" dirty="0" err="1">
                <a:solidFill>
                  <a:srgbClr val="FFFFFF"/>
                </a:solidFill>
                <a:latin typeface="Trade Gothic LT Std Bold Conden"/>
              </a:rPr>
              <a:t>you</a:t>
            </a:r>
            <a:r>
              <a:rPr lang="nl-NL" sz="6600" dirty="0">
                <a:solidFill>
                  <a:srgbClr val="FFFFFF"/>
                </a:solidFill>
                <a:latin typeface="Trade Gothic LT Std Bold Conden"/>
              </a:rPr>
              <a:t>?</a:t>
            </a:r>
          </a:p>
          <a:p>
            <a:pPr marL="1143000" indent="-1143000">
              <a:buAutoNum type="arabicPeriod"/>
            </a:pPr>
            <a:r>
              <a:rPr lang="nl-NL" sz="6600" dirty="0">
                <a:solidFill>
                  <a:srgbClr val="FFFFFF"/>
                </a:solidFill>
                <a:latin typeface="Trade Gothic LT Std Bold Conden"/>
              </a:rPr>
              <a:t>The </a:t>
            </a:r>
            <a:r>
              <a:rPr lang="nl-NL" sz="6600" dirty="0" err="1">
                <a:solidFill>
                  <a:srgbClr val="FFFFFF"/>
                </a:solidFill>
                <a:latin typeface="Trade Gothic LT Std Bold Conden"/>
              </a:rPr>
              <a:t>world</a:t>
            </a:r>
            <a:r>
              <a:rPr lang="nl-NL" sz="6600" dirty="0">
                <a:solidFill>
                  <a:srgbClr val="FFFFFF"/>
                </a:solidFill>
                <a:latin typeface="Trade Gothic LT Std Bold Conden"/>
              </a:rPr>
              <a:t> does </a:t>
            </a:r>
            <a:r>
              <a:rPr lang="nl-NL" sz="6600" dirty="0" err="1">
                <a:solidFill>
                  <a:srgbClr val="FFFFFF"/>
                </a:solidFill>
                <a:latin typeface="Trade Gothic LT Std Bold Conden"/>
              </a:rPr>
              <a:t>not</a:t>
            </a:r>
            <a:r>
              <a:rPr lang="nl-NL" sz="6600" dirty="0">
                <a:solidFill>
                  <a:srgbClr val="FFFFFF"/>
                </a:solidFill>
                <a:latin typeface="Trade Gothic LT Std Bold Conden"/>
              </a:rPr>
              <a:t> </a:t>
            </a:r>
            <a:r>
              <a:rPr lang="nl-NL" sz="6600" dirty="0" err="1">
                <a:solidFill>
                  <a:srgbClr val="FFFFFF"/>
                </a:solidFill>
                <a:latin typeface="Trade Gothic LT Std Bold Conden"/>
              </a:rPr>
              <a:t>know</a:t>
            </a:r>
            <a:endParaRPr lang="nl-NL" sz="6600" dirty="0">
              <a:solidFill>
                <a:srgbClr val="FFFFFF"/>
              </a:solidFill>
              <a:latin typeface="Trade Gothic LT Std Bold Conden"/>
            </a:endParaRPr>
          </a:p>
        </p:txBody>
      </p:sp>
    </p:spTree>
    <p:extLst>
      <p:ext uri="{BB962C8B-B14F-4D97-AF65-F5344CB8AC3E}">
        <p14:creationId xmlns:p14="http://schemas.microsoft.com/office/powerpoint/2010/main" val="27022455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5" ma:contentTypeDescription="Create a new document." ma:contentTypeScope="" ma:versionID="4a4e72cb3500cb99a9f67604c69b6fbd">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5695484a33832c9a13a138bad4e44793"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ZARR4ZAZY4HQ-1231363018-257079</_dlc_DocId>
    <_dlc_DocIdUrl xmlns="70403649-5801-4472-b8e8-03f4b0112c9f">
      <Url>https://shofaronline.sharepoint.com/_layouts/15/DocIdRedir.aspx?ID=ZARR4ZAZY4HQ-1231363018-257079</Url>
      <Description>ZARR4ZAZY4HQ-1231363018-257079</Description>
    </_dlc_DocIdUrl>
  </documentManagement>
</p:properties>
</file>

<file path=customXml/itemProps1.xml><?xml version="1.0" encoding="utf-8"?>
<ds:datastoreItem xmlns:ds="http://schemas.openxmlformats.org/officeDocument/2006/customXml" ds:itemID="{DEEF63F5-4391-4481-A8E2-B464747A9E34}">
  <ds:schemaRefs>
    <ds:schemaRef ds:uri="http://schemas.microsoft.com/sharepoint/events"/>
  </ds:schemaRefs>
</ds:datastoreItem>
</file>

<file path=customXml/itemProps2.xml><?xml version="1.0" encoding="utf-8"?>
<ds:datastoreItem xmlns:ds="http://schemas.openxmlformats.org/officeDocument/2006/customXml" ds:itemID="{3DB72D05-3A4D-4D20-9E7C-466ABBE52701}">
  <ds:schemaRefs>
    <ds:schemaRef ds:uri="http://schemas.microsoft.com/sharepoint/v3/contenttype/forms"/>
  </ds:schemaRefs>
</ds:datastoreItem>
</file>

<file path=customXml/itemProps3.xml><?xml version="1.0" encoding="utf-8"?>
<ds:datastoreItem xmlns:ds="http://schemas.openxmlformats.org/officeDocument/2006/customXml" ds:itemID="{EA087D74-7BDB-455F-AC60-F841C9C48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AD8EE74-39E9-492F-9097-95095CC41985}">
  <ds:schemaRefs>
    <ds:schemaRef ds:uri="70403649-5801-4472-b8e8-03f4b0112c9f"/>
    <ds:schemaRef ds:uri="http://schemas.microsoft.com/office/infopath/2007/PartnerControls"/>
    <ds:schemaRef ds:uri="http://purl.org/dc/dcmitype/"/>
    <ds:schemaRef ds:uri="http://purl.org/dc/elements/1.1/"/>
    <ds:schemaRef ds:uri="http://www.w3.org/XML/1998/namespace"/>
    <ds:schemaRef ds:uri="http://purl.org/dc/terms/"/>
    <ds:schemaRef ds:uri="33e77a83-5a87-48ae-9212-a1963549f2ae"/>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1911</Words>
  <Application>Microsoft Office PowerPoint</Application>
  <PresentationFormat>Custom</PresentationFormat>
  <Paragraphs>415</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Google Sans</vt:lpstr>
      <vt:lpstr>Inter</vt:lpstr>
      <vt:lpstr>Trade Gothic LT Std Bold Conden</vt:lpstr>
      <vt:lpstr>Trade Gothic LT Std Condensed 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Rudolf Janse van Vuuren</dc:creator>
  <cp:lastModifiedBy>Louwrens, Renier (RD)</cp:lastModifiedBy>
  <cp:revision>85</cp:revision>
  <dcterms:created xsi:type="dcterms:W3CDTF">2021-11-18T11:02:30Z</dcterms:created>
  <dcterms:modified xsi:type="dcterms:W3CDTF">2024-11-03T07:34:25Z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009f6948-1998-4cef-b2cc-67436163d8a8</vt:lpwstr>
  </property>
</Properties>
</file>