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el 3: Vir die prys en die oe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Deel 3: Vir die prys en die oes</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Jy dan, my seun, wees sterk deur die genade wat ons in Christus Jesus het. </a:t>
            </a:r>
            <a:r>
              <a:rPr b="1" baseline="31999"/>
              <a:t>2 </a:t>
            </a:r>
            <a:r>
              <a:t>Wat jy my voor baie getuies hoor verkondig het, moet jy toevertrou aan betroubare manne wat bekwaam sal wees om dit ook aan ander te leer. </a:t>
            </a:r>
            <a:r>
              <a:rPr b="1" baseline="31999"/>
              <a:t>3</a:t>
            </a:r>
            <a:r>
              <a:t>Dra jou deel van die ontberings soos 'n goeie soldaat van Christus Jesus.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'n Soldaat in aktiewe diens wat sy bevelvoerder tevrede wil stel, bemoei hom nie met die dinge van die gewone lewe nie. </a:t>
            </a:r>
            <a:r>
              <a:rPr b="1" baseline="31999"/>
              <a:t>5 </a:t>
            </a:r>
            <a:r>
              <a:t>'n Atleet wat aan 'n wedstryd deelneem, kan die prys wen slegs as hy volgens die reëls meeding. </a:t>
            </a:r>
            <a:r>
              <a:rPr b="1" baseline="31999"/>
              <a:t>6 </a:t>
            </a:r>
            <a:r>
              <a:t>Die boer wat die harde werk doen, behoort eerste 'n deel van die oes te kry. </a:t>
            </a:r>
            <a:r>
              <a:rPr b="1" baseline="31999"/>
              <a:t>7 </a:t>
            </a:r>
            <a:r>
              <a:t>Dink na oor wat ek sê; die Here sal jou insig gee om alles te verstaan.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5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2:5 (AFR83)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a:t>
            </a:r>
            <a:r>
              <a:rPr baseline="31999"/>
              <a:t> </a:t>
            </a:r>
            <a:r>
              <a:rPr b="1" u="sng"/>
              <a:t>'n Atleet</a:t>
            </a:r>
            <a:r>
              <a:t> wat aan 'n wedstryd </a:t>
            </a:r>
            <a:r>
              <a:rPr b="1" u="sng"/>
              <a:t>deelneem</a:t>
            </a:r>
            <a:r>
              <a:t>, kan die </a:t>
            </a:r>
            <a:r>
              <a:rPr b="1" u="sng"/>
              <a:t>prys wen</a:t>
            </a:r>
            <a:r>
              <a:t> slegs as hy </a:t>
            </a:r>
            <a:r>
              <a:rPr b="1" u="sng"/>
              <a:t>volgens die reëls meeding</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502664" y="1430699"/>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Daar is geen christenskap sonder dissipelskap nie.</a:t>
            </a:r>
          </a:p>
        </p:txBody>
      </p:sp>
      <p:sp>
        <p:nvSpPr>
          <p:cNvPr id="48" name="Vir die prys en die o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Vir die prys en die oes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2:6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2:6 (AFR83)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rPr b="1" u="sng"/>
              <a:t>Die boer</a:t>
            </a:r>
            <a:r>
              <a:t> wat die </a:t>
            </a:r>
            <a:r>
              <a:rPr b="1" u="sng"/>
              <a:t>harde werk doen</a:t>
            </a:r>
            <a:r>
              <a:t>, behoort eerste </a:t>
            </a:r>
            <a:r>
              <a:rPr b="1" u="sng"/>
              <a:t>'n deel van die oes te kry</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430699"/>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Daar is geen christenskap sonder dissipelskap nie..</a:t>
            </a:r>
          </a:p>
          <a:p>
            <a:pPr marL="561473" indent="-561473" defTabSz="2239961">
              <a:buSzPct val="100000"/>
              <a:buAutoNum type="arabicPeriod" startAt="1"/>
              <a:defRPr sz="4200">
                <a:solidFill>
                  <a:srgbClr val="FFFFFF"/>
                </a:solidFill>
                <a:latin typeface="+mj-lt"/>
                <a:ea typeface="+mj-ea"/>
                <a:cs typeface="+mj-cs"/>
                <a:sym typeface="Arial"/>
              </a:defRPr>
            </a:pPr>
            <a:r>
              <a:t>Dissipelskap behels inisiatief, voorbereiding, harde werk en geduld.</a:t>
            </a:r>
          </a:p>
        </p:txBody>
      </p:sp>
      <p:sp>
        <p:nvSpPr>
          <p:cNvPr id="60" name="Vir die prys en die o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Vir die prys en die oes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2:1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 (AFR83)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Jy dan, my seun, wees sterk deur die genade wat ons in Christus Jesus het.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502664" y="1430699"/>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Kompeteer jy volgens die reëls?</a:t>
            </a:r>
          </a:p>
          <a:p>
            <a:pPr marL="561473" indent="-561473" defTabSz="2239961">
              <a:buSzPct val="100000"/>
              <a:buAutoNum type="arabicPeriod" startAt="1"/>
              <a:defRPr sz="4200">
                <a:solidFill>
                  <a:srgbClr val="FFFFFF"/>
                </a:solidFill>
                <a:latin typeface="+mj-lt"/>
                <a:ea typeface="+mj-ea"/>
                <a:cs typeface="+mj-cs"/>
                <a:sym typeface="Arial"/>
              </a:defRPr>
            </a:pPr>
            <a:r>
              <a:t>Werk jy vir die oes waarin jy wil deel he?</a:t>
            </a:r>
          </a:p>
        </p:txBody>
      </p:sp>
      <p:sp>
        <p:nvSpPr>
          <p:cNvPr id="72" name="Vir die prys en die o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Vir die prys en die oes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