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3: For the crown and the crop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3: For the crown and the crops</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1-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t>You then, my child, be strengthened by the grace that is in Christ Jesus, </a:t>
            </a:r>
            <a:r>
              <a:rPr b="1" baseline="31999"/>
              <a:t>2 </a:t>
            </a:r>
            <a:r>
              <a:t>and what you have heard from me in the presence of many witnesses entrust to faithful men, who will be able to teach others also. </a:t>
            </a:r>
            <a:r>
              <a:rPr b="1" baseline="31999"/>
              <a:t>3 </a:t>
            </a:r>
            <a:r>
              <a:t>Share in suffering as a good soldier of Christ Jesus.</a:t>
            </a:r>
            <a:r>
              <a:rPr b="1" baseline="31999"/>
              <a:t>4 </a:t>
            </a:r>
            <a:r>
              <a:t>No soldier gets entangled in civilian pursuits, since his aim is to please the one who enlisted him.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An athlete is not crowned unless he competes according to the rules. </a:t>
            </a:r>
            <a:r>
              <a:rPr b="1" baseline="31999"/>
              <a:t>6 </a:t>
            </a:r>
            <a:r>
              <a:t>It is the hard-working farmer who ought to have the first share of the crops. </a:t>
            </a:r>
            <a:r>
              <a:rPr b="1" baseline="31999"/>
              <a:t>7 </a:t>
            </a:r>
            <a:r>
              <a:t>Think over what I say, for the Lord will give you understanding in everything.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2:5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rPr b="1" u="sng"/>
              <a:t>An athlete</a:t>
            </a:r>
            <a:r>
              <a:t> is not </a:t>
            </a:r>
            <a:r>
              <a:rPr b="1" u="sng"/>
              <a:t>crowned</a:t>
            </a:r>
            <a:r>
              <a:t> unless he </a:t>
            </a:r>
            <a:r>
              <a:rPr b="1" u="sng"/>
              <a:t>competes according to the rules</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502664" y="1430699"/>
            <a:ext cx="11186672"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There is no Christianity without discipleship.</a:t>
            </a:r>
          </a:p>
        </p:txBody>
      </p:sp>
      <p:sp>
        <p:nvSpPr>
          <p:cNvPr id="48" name="For the crown and the crop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For the crown and the crops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2:6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2:6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It is the </a:t>
            </a:r>
            <a:r>
              <a:rPr b="1" u="sng"/>
              <a:t>hard-working</a:t>
            </a:r>
            <a:r>
              <a:t> </a:t>
            </a:r>
            <a:r>
              <a:rPr b="1" u="sng"/>
              <a:t>farmer</a:t>
            </a:r>
            <a:r>
              <a:t> who ought to have </a:t>
            </a:r>
            <a:r>
              <a:rPr b="1" u="sng"/>
              <a:t>the first share of the crops</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430699"/>
            <a:ext cx="1118667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There is no Christianity without discipleship.</a:t>
            </a:r>
          </a:p>
          <a:p>
            <a:pPr marL="561473" indent="-561473" defTabSz="2239961">
              <a:buSzPct val="100000"/>
              <a:buAutoNum type="arabicPeriod" startAt="1"/>
              <a:defRPr sz="4200">
                <a:solidFill>
                  <a:srgbClr val="FFFFFF"/>
                </a:solidFill>
                <a:latin typeface="+mj-lt"/>
                <a:ea typeface="+mj-ea"/>
                <a:cs typeface="+mj-cs"/>
                <a:sym typeface="Arial"/>
              </a:defRPr>
            </a:pPr>
            <a:r>
              <a:t>Discipleship involves initiative, preparation, hard work, and patience.</a:t>
            </a:r>
          </a:p>
        </p:txBody>
      </p:sp>
      <p:sp>
        <p:nvSpPr>
          <p:cNvPr id="60" name="For the crown and the crop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For the crown and the crops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2:1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t>You then, my child, be strengthened by the grace that is in Christ Jesus,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502664" y="1430699"/>
            <a:ext cx="1118667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Are you competing according to the rules?</a:t>
            </a:r>
          </a:p>
          <a:p>
            <a:pPr marL="561473" indent="-561473" defTabSz="2239961">
              <a:buSzPct val="100000"/>
              <a:buAutoNum type="arabicPeriod" startAt="1"/>
              <a:defRPr sz="4200">
                <a:solidFill>
                  <a:srgbClr val="FFFFFF"/>
                </a:solidFill>
                <a:latin typeface="+mj-lt"/>
                <a:ea typeface="+mj-ea"/>
                <a:cs typeface="+mj-cs"/>
                <a:sym typeface="Arial"/>
              </a:defRPr>
            </a:pPr>
            <a:r>
              <a:t>Are you labouring for the crops you want to share in?</a:t>
            </a:r>
          </a:p>
        </p:txBody>
      </p:sp>
      <p:sp>
        <p:nvSpPr>
          <p:cNvPr id="72" name="For the crown and the crop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For the crown and the crops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