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2 Tim 2:1-7"/>
            <p:cNvSpPr txBox="1"/>
            <p:nvPr/>
          </p:nvSpPr>
          <p:spPr>
            <a:xfrm>
              <a:off x="0" y="3468716"/>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2:1-7</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The Gospel through generations"/>
            <p:cNvSpPr txBox="1"/>
            <p:nvPr/>
          </p:nvSpPr>
          <p:spPr>
            <a:xfrm>
              <a:off x="1133480" y="4582396"/>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The Gospel through generations</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6" name="Image Gallery"/>
          <p:cNvGrpSpPr/>
          <p:nvPr/>
        </p:nvGrpSpPr>
        <p:grpSpPr>
          <a:xfrm>
            <a:off x="-56967" y="-17166"/>
            <a:ext cx="12305934" cy="7489232"/>
            <a:chOff x="0" y="0"/>
            <a:chExt cx="12305933" cy="7489231"/>
          </a:xfrm>
        </p:grpSpPr>
        <p:pic>
          <p:nvPicPr>
            <p:cNvPr id="7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7" name="(Eccl 12:13-14) The end of the matter; all has been heard. Fear God and keep his commandments, for this is the whole duty of man. For God will bring every deed into judgment, with every secret thing, whether good or evil."/>
          <p:cNvSpPr txBox="1"/>
          <p:nvPr/>
        </p:nvSpPr>
        <p:spPr>
          <a:xfrm>
            <a:off x="612826" y="1397164"/>
            <a:ext cx="10966348" cy="25123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We can only give others what we have.</a:t>
            </a:r>
          </a:p>
          <a:p>
            <a:pPr marL="561473" indent="-561473" defTabSz="2239961">
              <a:buSzPct val="100000"/>
              <a:buAutoNum type="arabicPeriod" startAt="1"/>
              <a:defRPr sz="4200">
                <a:solidFill>
                  <a:srgbClr val="FFFFFF"/>
                </a:solidFill>
                <a:latin typeface="+mj-lt"/>
                <a:ea typeface="+mj-ea"/>
                <a:cs typeface="+mj-cs"/>
                <a:sym typeface="Arial"/>
              </a:defRPr>
            </a:pPr>
            <a:r>
              <a:t>We guard the Gospel by entrusting it to faithful men. </a:t>
            </a:r>
          </a:p>
          <a:p>
            <a:pPr marL="561473" indent="-561473" defTabSz="2239961">
              <a:buSzPct val="100000"/>
              <a:buAutoNum type="arabicPeriod" startAt="1"/>
              <a:defRPr sz="4200">
                <a:solidFill>
                  <a:srgbClr val="FFFFFF"/>
                </a:solidFill>
                <a:latin typeface="+mj-lt"/>
                <a:ea typeface="+mj-ea"/>
                <a:cs typeface="+mj-cs"/>
                <a:sym typeface="Arial"/>
              </a:defRPr>
            </a:pPr>
            <a:r>
              <a:t>Faithful men are men of character.</a:t>
            </a:r>
          </a:p>
        </p:txBody>
      </p:sp>
      <p:sp>
        <p:nvSpPr>
          <p:cNvPr id="78" name="The Gospel through generations"/>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The Gospel through generations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2" name="Image Gallery"/>
          <p:cNvGrpSpPr/>
          <p:nvPr/>
        </p:nvGrpSpPr>
        <p:grpSpPr>
          <a:xfrm>
            <a:off x="-56967" y="-17166"/>
            <a:ext cx="12305934" cy="7489232"/>
            <a:chOff x="0" y="0"/>
            <a:chExt cx="12305933" cy="7489231"/>
          </a:xfrm>
        </p:grpSpPr>
        <p:pic>
          <p:nvPicPr>
            <p:cNvPr id="8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3" name="2 Tim 2:1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2:1 (ESV)</a:t>
            </a:r>
          </a:p>
        </p:txBody>
      </p:sp>
      <p:sp>
        <p:nvSpPr>
          <p:cNvPr id="84" name="(Eccl 12:13-14) The end of the matter; all has been heard. Fear God and keep his commandments, for this is the whole duty of man. For God will bring every deed into judgment, with every secret thing, whether good or evil."/>
          <p:cNvSpPr txBox="1"/>
          <p:nvPr/>
        </p:nvSpPr>
        <p:spPr>
          <a:xfrm>
            <a:off x="280636" y="1389034"/>
            <a:ext cx="11630728"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a:t>
            </a:r>
            <a:r>
              <a:t>You then, my child, </a:t>
            </a:r>
            <a:r>
              <a:rPr b="1" u="sng"/>
              <a:t>be strengthened by the grace that is in Christ Jesus</a:t>
            </a:r>
            <a:r>
              <a:t>,</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8" name="Image Gallery"/>
          <p:cNvGrpSpPr/>
          <p:nvPr/>
        </p:nvGrpSpPr>
        <p:grpSpPr>
          <a:xfrm>
            <a:off x="-56967" y="-17166"/>
            <a:ext cx="12305934" cy="7489232"/>
            <a:chOff x="0" y="0"/>
            <a:chExt cx="12305933" cy="7489231"/>
          </a:xfrm>
        </p:grpSpPr>
        <p:pic>
          <p:nvPicPr>
            <p:cNvPr id="8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9" name="1 Cor 15:10 (ESV)"/>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Cor 15:10 (ESV)</a:t>
            </a:r>
          </a:p>
        </p:txBody>
      </p:sp>
      <p:sp>
        <p:nvSpPr>
          <p:cNvPr id="90" name="(Eccl 12:13-14) The end of the matter; all has been heard. Fear God and keep his commandments, for this is the whole duty of man. For God will bring every deed into judgment, with every secret thing, whether good or evil."/>
          <p:cNvSpPr txBox="1"/>
          <p:nvPr/>
        </p:nvSpPr>
        <p:spPr>
          <a:xfrm>
            <a:off x="273279" y="1389034"/>
            <a:ext cx="11645442"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10 </a:t>
            </a:r>
            <a:r>
              <a:t>But by the grace of God I am what I am, and his grace toward me was not in vain. On the contrary, I worked harder than any of them, though it was not I, but the grace of God that is with me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4" name="Image Gallery"/>
          <p:cNvGrpSpPr/>
          <p:nvPr/>
        </p:nvGrpSpPr>
        <p:grpSpPr>
          <a:xfrm>
            <a:off x="-56967" y="-17166"/>
            <a:ext cx="12305934" cy="7489232"/>
            <a:chOff x="0" y="0"/>
            <a:chExt cx="12305933" cy="7489231"/>
          </a:xfrm>
        </p:grpSpPr>
        <p:pic>
          <p:nvPicPr>
            <p:cNvPr id="9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9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95" name="2 Tim 1:9 (ESV)"/>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1:9 (ESV)</a:t>
            </a:r>
          </a:p>
        </p:txBody>
      </p:sp>
      <p:sp>
        <p:nvSpPr>
          <p:cNvPr id="96" name="(Eccl 12:13-14) The end of the matter; all has been heard. Fear God and keep his commandments, for this is the whole duty of man. For God will bring every deed into judgment, with every secret thing, whether good or evil."/>
          <p:cNvSpPr txBox="1"/>
          <p:nvPr/>
        </p:nvSpPr>
        <p:spPr>
          <a:xfrm>
            <a:off x="273279" y="1389034"/>
            <a:ext cx="11645442"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9 </a:t>
            </a:r>
            <a:r>
              <a:t>who saved us and called us to a holy calling, </a:t>
            </a:r>
            <a:r>
              <a:rPr b="1" u="sng"/>
              <a:t>not because of our works</a:t>
            </a:r>
            <a:r>
              <a:t> but </a:t>
            </a:r>
            <a:r>
              <a:rPr b="1" u="sng"/>
              <a:t>because of his own purpose</a:t>
            </a:r>
            <a:r>
              <a:t> and </a:t>
            </a:r>
            <a:r>
              <a:rPr b="1" u="sng"/>
              <a:t>grace</a:t>
            </a:r>
            <a:r>
              <a:t>, which </a:t>
            </a:r>
            <a:r>
              <a:rPr b="1" u="sng"/>
              <a:t>he gave us in Christ Jesus</a:t>
            </a:r>
            <a:r>
              <a:t> before the ages began,</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0" name="Image Gallery"/>
          <p:cNvGrpSpPr/>
          <p:nvPr/>
        </p:nvGrpSpPr>
        <p:grpSpPr>
          <a:xfrm>
            <a:off x="-56967" y="-17166"/>
            <a:ext cx="12305934" cy="7489232"/>
            <a:chOff x="0" y="0"/>
            <a:chExt cx="12305933" cy="7489231"/>
          </a:xfrm>
        </p:grpSpPr>
        <p:pic>
          <p:nvPicPr>
            <p:cNvPr id="9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9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101" name="(Eccl 12:13-14) The end of the matter; all has been heard. Fear God and keep his commandments, for this is the whole duty of man. For God will bring every deed into judgment, with every secret thing, whether good or evil."/>
          <p:cNvSpPr txBox="1"/>
          <p:nvPr/>
        </p:nvSpPr>
        <p:spPr>
          <a:xfrm>
            <a:off x="612826" y="1397164"/>
            <a:ext cx="10966348" cy="37315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We can only give to others what we have.</a:t>
            </a:r>
          </a:p>
          <a:p>
            <a:pPr marL="561473" indent="-561473" defTabSz="2239961">
              <a:buSzPct val="100000"/>
              <a:buAutoNum type="arabicPeriod" startAt="1"/>
              <a:defRPr sz="4200">
                <a:solidFill>
                  <a:srgbClr val="FFFFFF"/>
                </a:solidFill>
                <a:latin typeface="+mj-lt"/>
                <a:ea typeface="+mj-ea"/>
                <a:cs typeface="+mj-cs"/>
                <a:sym typeface="Arial"/>
              </a:defRPr>
            </a:pPr>
            <a:r>
              <a:t>We guard the Gospel by entrusting it to faithful men. </a:t>
            </a:r>
          </a:p>
          <a:p>
            <a:pPr marL="561473" indent="-561473" defTabSz="2239961">
              <a:buSzPct val="100000"/>
              <a:buAutoNum type="arabicPeriod" startAt="1"/>
              <a:defRPr sz="4200">
                <a:solidFill>
                  <a:srgbClr val="FFFFFF"/>
                </a:solidFill>
                <a:latin typeface="+mj-lt"/>
                <a:ea typeface="+mj-ea"/>
                <a:cs typeface="+mj-cs"/>
                <a:sym typeface="Arial"/>
              </a:defRPr>
            </a:pPr>
            <a:r>
              <a:t>Faithful men are men of character.</a:t>
            </a:r>
          </a:p>
          <a:p>
            <a:pPr marL="561473" indent="-561473" defTabSz="2239961">
              <a:buSzPct val="100000"/>
              <a:buAutoNum type="arabicPeriod" startAt="1"/>
              <a:defRPr sz="4200">
                <a:solidFill>
                  <a:srgbClr val="FFFFFF"/>
                </a:solidFill>
                <a:latin typeface="+mj-lt"/>
                <a:ea typeface="+mj-ea"/>
                <a:cs typeface="+mj-cs"/>
                <a:sym typeface="Arial"/>
              </a:defRPr>
            </a:pPr>
            <a:r>
              <a:t>We don’t just do this for Jesus, we also do it with Jesus.</a:t>
            </a:r>
          </a:p>
        </p:txBody>
      </p:sp>
      <p:sp>
        <p:nvSpPr>
          <p:cNvPr id="102" name="The Gospel through generations"/>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The Gospel through generations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6" name="Image Gallery"/>
          <p:cNvGrpSpPr/>
          <p:nvPr/>
        </p:nvGrpSpPr>
        <p:grpSpPr>
          <a:xfrm>
            <a:off x="-56967" y="-17166"/>
            <a:ext cx="12305934" cy="7489232"/>
            <a:chOff x="0" y="0"/>
            <a:chExt cx="12305933" cy="7489231"/>
          </a:xfrm>
        </p:grpSpPr>
        <p:pic>
          <p:nvPicPr>
            <p:cNvPr id="10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10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107" name="3 John 1:4 (ESV)"/>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3 John 1:4 (ESV)</a:t>
            </a:r>
          </a:p>
        </p:txBody>
      </p:sp>
      <p:sp>
        <p:nvSpPr>
          <p:cNvPr id="108" name="(Eccl 12:13-14) The end of the matter; all has been heard. Fear God and keep his commandments, for this is the whole duty of man. For God will bring every deed into judgment, with every secret thing, whether good or evil."/>
          <p:cNvSpPr txBox="1"/>
          <p:nvPr/>
        </p:nvSpPr>
        <p:spPr>
          <a:xfrm>
            <a:off x="273279" y="1389034"/>
            <a:ext cx="11645442"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4 </a:t>
            </a:r>
            <a:r>
              <a:t>I have no greater joy than to hear that my children are walking in the truth.</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12" name="Image Gallery"/>
          <p:cNvGrpSpPr/>
          <p:nvPr/>
        </p:nvGrpSpPr>
        <p:grpSpPr>
          <a:xfrm>
            <a:off x="-56967" y="-17166"/>
            <a:ext cx="12305934" cy="7489232"/>
            <a:chOff x="0" y="0"/>
            <a:chExt cx="12305933" cy="7489231"/>
          </a:xfrm>
        </p:grpSpPr>
        <p:pic>
          <p:nvPicPr>
            <p:cNvPr id="11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11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113" name="(Eccl 12:13-14) The end of the matter; all has been heard. Fear God and keep his commandments, for this is the whole duty of man. For God will bring every deed into judgment, with every secret thing, whether good or evil."/>
          <p:cNvSpPr txBox="1"/>
          <p:nvPr/>
        </p:nvSpPr>
        <p:spPr>
          <a:xfrm>
            <a:off x="612826" y="1397164"/>
            <a:ext cx="10966348" cy="31219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Have you received the Gospel?</a:t>
            </a:r>
          </a:p>
          <a:p>
            <a:pPr marL="561473" indent="-561473" defTabSz="2239961">
              <a:buSzPct val="100000"/>
              <a:buAutoNum type="arabicPeriod" startAt="1"/>
              <a:defRPr sz="4200">
                <a:solidFill>
                  <a:srgbClr val="FFFFFF"/>
                </a:solidFill>
                <a:latin typeface="+mj-lt"/>
                <a:ea typeface="+mj-ea"/>
                <a:cs typeface="+mj-cs"/>
                <a:sym typeface="Arial"/>
              </a:defRPr>
            </a:pPr>
            <a:r>
              <a:t>Are you sharing the gospel with others?</a:t>
            </a:r>
          </a:p>
          <a:p>
            <a:pPr marL="561473" indent="-561473" defTabSz="2239961">
              <a:buSzPct val="100000"/>
              <a:buAutoNum type="arabicPeriod" startAt="1"/>
              <a:defRPr sz="4200">
                <a:solidFill>
                  <a:srgbClr val="FFFFFF"/>
                </a:solidFill>
                <a:latin typeface="+mj-lt"/>
                <a:ea typeface="+mj-ea"/>
                <a:cs typeface="+mj-cs"/>
                <a:sym typeface="Arial"/>
              </a:defRPr>
            </a:pPr>
            <a:r>
              <a:t>Are you focusing on character and skill?</a:t>
            </a:r>
          </a:p>
          <a:p>
            <a:pPr marL="561473" indent="-561473" defTabSz="2239961">
              <a:buSzPct val="100000"/>
              <a:buAutoNum type="arabicPeriod" startAt="1"/>
              <a:defRPr sz="4200">
                <a:solidFill>
                  <a:srgbClr val="FFFFFF"/>
                </a:solidFill>
                <a:latin typeface="+mj-lt"/>
                <a:ea typeface="+mj-ea"/>
                <a:cs typeface="+mj-cs"/>
                <a:sym typeface="Arial"/>
              </a:defRPr>
            </a:pPr>
            <a:r>
              <a:t>Are you doing life not only for God but also with God?</a:t>
            </a:r>
          </a:p>
        </p:txBody>
      </p:sp>
      <p:sp>
        <p:nvSpPr>
          <p:cNvPr id="114" name="The Gospel through generations"/>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The Gospel through generations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2 Tim 2:1-7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2:1-7 (ESV)</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80636" y="1389034"/>
            <a:ext cx="11630728"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a:t>
            </a:r>
            <a:r>
              <a:t>You then, my child, be strengthened by the grace that is in Christ Jesus, </a:t>
            </a:r>
            <a:r>
              <a:rPr b="1" baseline="31999"/>
              <a:t>2 </a:t>
            </a:r>
            <a:r>
              <a:t>and what you have heard from me in the presence of many witnesses entrust to faithful men, who will be able to teach others also. </a:t>
            </a:r>
            <a:r>
              <a:rPr b="1" baseline="31999"/>
              <a:t>3 </a:t>
            </a:r>
            <a:r>
              <a:t>Share in suffering as a good soldier of Christ Jesus.</a:t>
            </a:r>
            <a:r>
              <a:rPr b="1" baseline="31999"/>
              <a:t>4 </a:t>
            </a:r>
            <a:r>
              <a:t>No soldier gets entangled in civilian pursuits, since his aim is to please the one who enlisted him.</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2 Tim 2:1-7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2:1-7 (ESV)</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80636" y="1389034"/>
            <a:ext cx="11630728"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5 </a:t>
            </a:r>
            <a:r>
              <a:t>An athlete is not crowned unless he competes according to the rules. </a:t>
            </a:r>
            <a:r>
              <a:rPr b="1" baseline="31999"/>
              <a:t>6 </a:t>
            </a:r>
            <a:r>
              <a:t>It is the hard-working farmer who ought to have the first share of the crops. </a:t>
            </a:r>
            <a:r>
              <a:rPr b="1" baseline="31999"/>
              <a:t>7 </a:t>
            </a:r>
            <a:r>
              <a:t>Think over what I say, for the Lord will give you understanding in everything.</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2 Tim 2:1-2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2:1-2 (ESV)</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80636" y="1389034"/>
            <a:ext cx="11630728"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a:t>
            </a:r>
            <a:r>
              <a:t>You then, my child, </a:t>
            </a:r>
            <a:r>
              <a:rPr b="1" u="sng"/>
              <a:t>be strengthened</a:t>
            </a:r>
            <a:r>
              <a:t> by the grace that is in Christ Jesus, </a:t>
            </a:r>
            <a:r>
              <a:rPr b="1" baseline="31999"/>
              <a:t>2 </a:t>
            </a:r>
            <a:r>
              <a:t>and what you have heard from me in the presence of many witnesses </a:t>
            </a:r>
            <a:r>
              <a:rPr b="1" u="sng"/>
              <a:t>entrust to faithful men</a:t>
            </a:r>
            <a:r>
              <a:t>, who will be able to teach others also.</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2 Tim 2:2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2:2 (ESV)</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280636" y="1389034"/>
            <a:ext cx="11630728"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2 </a:t>
            </a:r>
            <a:r>
              <a:rPr b="1" u="sng"/>
              <a:t>and what you have heard from me</a:t>
            </a:r>
            <a:r>
              <a:t> in the presence of many witnesses </a:t>
            </a:r>
            <a:r>
              <a:rPr b="1" u="sng"/>
              <a:t>entrust to faithful men</a:t>
            </a:r>
            <a:r>
              <a:t>, who will be able to teach others also.</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Eccl 12:13-14) The end of the matter; all has been heard. Fear God and keep his commandments, for this is the whole duty of man. For God will bring every deed into judgment, with every secret thing, whether good or evil."/>
          <p:cNvSpPr txBox="1"/>
          <p:nvPr/>
        </p:nvSpPr>
        <p:spPr>
          <a:xfrm>
            <a:off x="612826" y="1397164"/>
            <a:ext cx="10966348" cy="12931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We can only give others what we have.</a:t>
            </a:r>
          </a:p>
        </p:txBody>
      </p:sp>
      <p:sp>
        <p:nvSpPr>
          <p:cNvPr id="54" name="The Gospel through generations"/>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The Gospel through generations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2 Tim 2:2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2:2 (ESV)</a:t>
            </a:r>
          </a:p>
        </p:txBody>
      </p:sp>
      <p:sp>
        <p:nvSpPr>
          <p:cNvPr id="60" name="(Eccl 12:13-14) The end of the matter; all has been heard. Fear God and keep his commandments, for this is the whole duty of man. For God will bring every deed into judgment, with every secret thing, whether good or evil."/>
          <p:cNvSpPr txBox="1"/>
          <p:nvPr/>
        </p:nvSpPr>
        <p:spPr>
          <a:xfrm>
            <a:off x="280636" y="1389034"/>
            <a:ext cx="11630728"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2 </a:t>
            </a:r>
            <a:r>
              <a:rPr b="1" u="sng"/>
              <a:t>and what you have heard from me</a:t>
            </a:r>
            <a:r>
              <a:t> in the presence of many witnesses </a:t>
            </a:r>
            <a:r>
              <a:rPr b="1" u="sng"/>
              <a:t>entrust to faithful men</a:t>
            </a:r>
            <a:r>
              <a:t>, who will be able to teach others also.</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Eccl 12:13-14) The end of the matter; all has been heard. Fear God and keep his commandments, for this is the whole duty of man. For God will bring every deed into judgment, with every secret thing, whether good or evil."/>
          <p:cNvSpPr txBox="1"/>
          <p:nvPr/>
        </p:nvSpPr>
        <p:spPr>
          <a:xfrm>
            <a:off x="612826" y="1397164"/>
            <a:ext cx="10966348" cy="19027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We can only give others what we have.</a:t>
            </a:r>
          </a:p>
          <a:p>
            <a:pPr marL="561473" indent="-561473" defTabSz="2239961">
              <a:buSzPct val="100000"/>
              <a:buAutoNum type="arabicPeriod" startAt="1"/>
              <a:defRPr sz="4200">
                <a:solidFill>
                  <a:srgbClr val="FFFFFF"/>
                </a:solidFill>
                <a:latin typeface="+mj-lt"/>
                <a:ea typeface="+mj-ea"/>
                <a:cs typeface="+mj-cs"/>
                <a:sym typeface="Arial"/>
              </a:defRPr>
            </a:pPr>
            <a:r>
              <a:t>We guard the Gospel by entrusting it to faithful men. </a:t>
            </a:r>
          </a:p>
        </p:txBody>
      </p:sp>
      <p:sp>
        <p:nvSpPr>
          <p:cNvPr id="66" name="The Gospel through generations"/>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The Gospel through generations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967" y="-17166"/>
            <a:ext cx="12305934" cy="7489232"/>
            <a:chOff x="0" y="0"/>
            <a:chExt cx="12305933" cy="7489231"/>
          </a:xfrm>
        </p:grpSpPr>
        <p:pic>
          <p:nvPicPr>
            <p:cNvPr id="6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1" name="2 Tim 2:2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2:2 (ESV)</a:t>
            </a:r>
          </a:p>
        </p:txBody>
      </p:sp>
      <p:sp>
        <p:nvSpPr>
          <p:cNvPr id="72" name="(Eccl 12:13-14) The end of the matter; all has been heard. Fear God and keep his commandments, for this is the whole duty of man. For God will bring every deed into judgment, with every secret thing, whether good or evil."/>
          <p:cNvSpPr txBox="1"/>
          <p:nvPr/>
        </p:nvSpPr>
        <p:spPr>
          <a:xfrm>
            <a:off x="280636" y="1389034"/>
            <a:ext cx="11630728"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2 </a:t>
            </a:r>
            <a:r>
              <a:t>and what you have heard from me in the presence of many witnesses entrust to faithful men, </a:t>
            </a:r>
            <a:r>
              <a:rPr b="1" u="sng"/>
              <a:t>who will be able to teach others also</a:t>
            </a:r>
            <a:r>
              <a:t>.</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