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8147"/>
            <a:ext cx="13334987" cy="8021393"/>
            <a:chOff x="0" y="0"/>
            <a:chExt cx="13334986" cy="8021392"/>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191248" y="0"/>
              <a:ext cx="12198013" cy="6861382"/>
            </a:xfrm>
            <a:prstGeom prst="rect">
              <a:avLst/>
            </a:prstGeom>
            <a:ln w="12700" cap="flat">
              <a:noFill/>
              <a:miter lim="400000"/>
            </a:ln>
            <a:effectLst/>
          </p:spPr>
        </p:pic>
        <p:sp>
          <p:nvSpPr>
            <p:cNvPr id="21" name="2 Tim 2:1-7"/>
            <p:cNvSpPr txBox="1"/>
            <p:nvPr/>
          </p:nvSpPr>
          <p:spPr>
            <a:xfrm>
              <a:off x="0" y="3468716"/>
              <a:ext cx="8792419"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2 Tim 2:1-7</a:t>
              </a:r>
            </a:p>
          </p:txBody>
        </p:sp>
        <p:pic>
          <p:nvPicPr>
            <p:cNvPr id="22" name="logo_shofar orange.png" descr="logo_shofar orange.png"/>
            <p:cNvPicPr>
              <a:picLocks noChangeAspect="1"/>
            </p:cNvPicPr>
            <p:nvPr/>
          </p:nvPicPr>
          <p:blipFill>
            <a:blip r:embed="rId3">
              <a:extLst/>
            </a:blip>
            <a:stretch>
              <a:fillRect/>
            </a:stretch>
          </p:blipFill>
          <p:spPr>
            <a:xfrm>
              <a:off x="12029726" y="7115626"/>
              <a:ext cx="1305261" cy="905767"/>
            </a:xfrm>
            <a:prstGeom prst="rect">
              <a:avLst/>
            </a:prstGeom>
            <a:ln w="12700" cap="flat">
              <a:noFill/>
              <a:miter lim="400000"/>
            </a:ln>
            <a:effectLst/>
          </p:spPr>
        </p:pic>
        <p:sp>
          <p:nvSpPr>
            <p:cNvPr id="23" name="Die Evangelie deur generasies"/>
            <p:cNvSpPr txBox="1"/>
            <p:nvPr/>
          </p:nvSpPr>
          <p:spPr>
            <a:xfrm>
              <a:off x="1133480" y="4582396"/>
              <a:ext cx="10683759" cy="18319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lvl1pPr>
            </a:lstStyle>
            <a:p>
              <a:pPr/>
              <a:r>
                <a:t>Die Evangelie deur generasies</a:t>
              </a:r>
            </a:p>
          </p:txBody>
        </p:sp>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6" name="Image Gallery"/>
          <p:cNvGrpSpPr/>
          <p:nvPr/>
        </p:nvGrpSpPr>
        <p:grpSpPr>
          <a:xfrm>
            <a:off x="-56967" y="-17166"/>
            <a:ext cx="12305934" cy="7489232"/>
            <a:chOff x="0" y="0"/>
            <a:chExt cx="12305933" cy="7489231"/>
          </a:xfrm>
        </p:grpSpPr>
        <p:pic>
          <p:nvPicPr>
            <p:cNvPr id="7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7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7" name="Die Evangelie deur generasies"/>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Die Evangelie deur generasies</a:t>
            </a:r>
          </a:p>
        </p:txBody>
      </p:sp>
      <p:sp>
        <p:nvSpPr>
          <p:cNvPr id="78" name="(Eccl 12:13-14) The end of the matter; all has been heard. Fear God and keep his commandments, for this is the whole duty of man. For God will bring every deed into judgment, with every secret thing, whether good or evil."/>
          <p:cNvSpPr txBox="1"/>
          <p:nvPr/>
        </p:nvSpPr>
        <p:spPr>
          <a:xfrm>
            <a:off x="612826" y="1397164"/>
            <a:ext cx="10966348" cy="31219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Ons kan net vir ander gee wat ons het.</a:t>
            </a:r>
          </a:p>
          <a:p>
            <a:pPr marL="561473" indent="-561473" defTabSz="2239961">
              <a:buSzPct val="100000"/>
              <a:buAutoNum type="arabicPeriod" startAt="1"/>
              <a:defRPr sz="4200">
                <a:solidFill>
                  <a:srgbClr val="FFFFFF"/>
                </a:solidFill>
                <a:latin typeface="+mj-lt"/>
                <a:ea typeface="+mj-ea"/>
                <a:cs typeface="+mj-cs"/>
                <a:sym typeface="Arial"/>
              </a:defRPr>
            </a:pPr>
            <a:r>
              <a:t>Ons bewaar die Evangelie deur dit aan betrouwbare mense toe te vertrou.</a:t>
            </a:r>
          </a:p>
          <a:p>
            <a:pPr marL="561473" indent="-561473" defTabSz="2239961">
              <a:buSzPct val="100000"/>
              <a:buAutoNum type="arabicPeriod" startAt="1"/>
              <a:defRPr sz="4200">
                <a:solidFill>
                  <a:srgbClr val="FFFFFF"/>
                </a:solidFill>
                <a:latin typeface="+mj-lt"/>
                <a:ea typeface="+mj-ea"/>
                <a:cs typeface="+mj-cs"/>
                <a:sym typeface="Arial"/>
              </a:defRPr>
            </a:pPr>
            <a:r>
              <a:t>Betrouwbare mense is mense met karakter.</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2" name="Image Gallery"/>
          <p:cNvGrpSpPr/>
          <p:nvPr/>
        </p:nvGrpSpPr>
        <p:grpSpPr>
          <a:xfrm>
            <a:off x="-56967" y="-17166"/>
            <a:ext cx="12305934" cy="7489232"/>
            <a:chOff x="0" y="0"/>
            <a:chExt cx="12305933" cy="7489231"/>
          </a:xfrm>
        </p:grpSpPr>
        <p:pic>
          <p:nvPicPr>
            <p:cNvPr id="8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3" name="2 Tim 2:1 (AFR8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2:1 (AFR83)</a:t>
            </a:r>
          </a:p>
        </p:txBody>
      </p:sp>
      <p:sp>
        <p:nvSpPr>
          <p:cNvPr id="84" name="(Eccl 12:13-14) The end of the matter; all has been heard. Fear God and keep his commandments, for this is the whole duty of man. For God will bring every deed into judgment, with every secret thing, whether good or evil."/>
          <p:cNvSpPr txBox="1"/>
          <p:nvPr/>
        </p:nvSpPr>
        <p:spPr>
          <a:xfrm>
            <a:off x="280636" y="1389034"/>
            <a:ext cx="11630728"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 </a:t>
            </a:r>
            <a:r>
              <a:t>Jy dan, my seun, </a:t>
            </a:r>
            <a:r>
              <a:rPr b="1" u="sng"/>
              <a:t>wees sterk deur die genade wat ons in Christus Jesus het</a:t>
            </a:r>
            <a:r>
              <a:t>.</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8" name="Image Gallery"/>
          <p:cNvGrpSpPr/>
          <p:nvPr/>
        </p:nvGrpSpPr>
        <p:grpSpPr>
          <a:xfrm>
            <a:off x="-56967" y="-17166"/>
            <a:ext cx="12305934" cy="7489232"/>
            <a:chOff x="0" y="0"/>
            <a:chExt cx="12305933" cy="7489231"/>
          </a:xfrm>
        </p:grpSpPr>
        <p:pic>
          <p:nvPicPr>
            <p:cNvPr id="8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9" name="1 Cor 15:10 (AFR53)"/>
          <p:cNvSpPr txBox="1"/>
          <p:nvPr/>
        </p:nvSpPr>
        <p:spPr>
          <a:xfrm>
            <a:off x="451821" y="42206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Cor 15:10 (AFR53)</a:t>
            </a:r>
          </a:p>
        </p:txBody>
      </p:sp>
      <p:sp>
        <p:nvSpPr>
          <p:cNvPr id="90" name="(Eccl 12:13-14) The end of the matter; all has been heard. Fear God and keep his commandments, for this is the whole duty of man. For God will bring every deed into judgment, with every secret thing, whether good or evil."/>
          <p:cNvSpPr txBox="1"/>
          <p:nvPr/>
        </p:nvSpPr>
        <p:spPr>
          <a:xfrm>
            <a:off x="273279" y="1389034"/>
            <a:ext cx="11645442" cy="31219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10</a:t>
            </a:r>
            <a:r>
              <a:t>Maar deur die genade van God is ek wat ek is, en sy genade aan my was nie tevergeefs nie; maar ek het oorvloediger gearbei as hulle almal; nogtans nie ek nie, maar die genade van God wat met my is.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4" name="Image Gallery"/>
          <p:cNvGrpSpPr/>
          <p:nvPr/>
        </p:nvGrpSpPr>
        <p:grpSpPr>
          <a:xfrm>
            <a:off x="-56967" y="-17166"/>
            <a:ext cx="12305934" cy="7489232"/>
            <a:chOff x="0" y="0"/>
            <a:chExt cx="12305933" cy="7489231"/>
          </a:xfrm>
        </p:grpSpPr>
        <p:pic>
          <p:nvPicPr>
            <p:cNvPr id="9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9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95" name="2 Tim 1:9 (AFR53)"/>
          <p:cNvSpPr txBox="1"/>
          <p:nvPr/>
        </p:nvSpPr>
        <p:spPr>
          <a:xfrm>
            <a:off x="451821" y="42206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1:9 (AFR53)</a:t>
            </a:r>
          </a:p>
        </p:txBody>
      </p:sp>
      <p:sp>
        <p:nvSpPr>
          <p:cNvPr id="96" name="(Eccl 12:13-14) The end of the matter; all has been heard. Fear God and keep his commandments, for this is the whole duty of man. For God will bring every deed into judgment, with every secret thing, whether good or evil."/>
          <p:cNvSpPr txBox="1"/>
          <p:nvPr/>
        </p:nvSpPr>
        <p:spPr>
          <a:xfrm>
            <a:off x="273279" y="1389034"/>
            <a:ext cx="11645442"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9</a:t>
            </a:r>
            <a:r>
              <a:t>wat ons gered en geroep het met ’n heilige roeping,</a:t>
            </a:r>
            <a:r>
              <a:rPr b="1" u="sng"/>
              <a:t> nie volgens ons werke nie</a:t>
            </a:r>
            <a:r>
              <a:t>, maar </a:t>
            </a:r>
            <a:r>
              <a:rPr b="1" u="sng"/>
              <a:t>volgens sy eie voorneme en genade</a:t>
            </a:r>
            <a:r>
              <a:t> wat ons van ewigheid af </a:t>
            </a:r>
            <a:r>
              <a:rPr b="1" u="sng"/>
              <a:t>in Christus Jesus geskenk is</a:t>
            </a:r>
            <a:r>
              <a:t>,</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0" name="Image Gallery"/>
          <p:cNvGrpSpPr/>
          <p:nvPr/>
        </p:nvGrpSpPr>
        <p:grpSpPr>
          <a:xfrm>
            <a:off x="-56967" y="-17166"/>
            <a:ext cx="12305934" cy="7489232"/>
            <a:chOff x="0" y="0"/>
            <a:chExt cx="12305933" cy="7489231"/>
          </a:xfrm>
        </p:grpSpPr>
        <p:pic>
          <p:nvPicPr>
            <p:cNvPr id="9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9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101" name="Die Evangelie deur generasies"/>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Die Evangelie deur generasies</a:t>
            </a:r>
          </a:p>
        </p:txBody>
      </p:sp>
      <p:sp>
        <p:nvSpPr>
          <p:cNvPr id="102" name="(Eccl 12:13-14) The end of the matter; all has been heard. Fear God and keep his commandments, for this is the whole duty of man. For God will bring every deed into judgment, with every secret thing, whether good or evil."/>
          <p:cNvSpPr txBox="1"/>
          <p:nvPr/>
        </p:nvSpPr>
        <p:spPr>
          <a:xfrm>
            <a:off x="612826" y="1397164"/>
            <a:ext cx="10966348" cy="43411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Ons kan net vir ander gee wat ons het.</a:t>
            </a:r>
          </a:p>
          <a:p>
            <a:pPr marL="561473" indent="-561473" defTabSz="2239961">
              <a:buSzPct val="100000"/>
              <a:buAutoNum type="arabicPeriod" startAt="1"/>
              <a:defRPr sz="4200">
                <a:solidFill>
                  <a:srgbClr val="FFFFFF"/>
                </a:solidFill>
                <a:latin typeface="+mj-lt"/>
                <a:ea typeface="+mj-ea"/>
                <a:cs typeface="+mj-cs"/>
                <a:sym typeface="Arial"/>
              </a:defRPr>
            </a:pPr>
            <a:r>
              <a:t>Ons bewaar die Evangelie deur dit aan betroubare mense toe te vertrou.</a:t>
            </a:r>
          </a:p>
          <a:p>
            <a:pPr marL="561473" indent="-561473" defTabSz="2239961">
              <a:buSzPct val="100000"/>
              <a:buAutoNum type="arabicPeriod" startAt="1"/>
              <a:defRPr sz="4200">
                <a:solidFill>
                  <a:srgbClr val="FFFFFF"/>
                </a:solidFill>
                <a:latin typeface="+mj-lt"/>
                <a:ea typeface="+mj-ea"/>
                <a:cs typeface="+mj-cs"/>
                <a:sym typeface="Arial"/>
              </a:defRPr>
            </a:pPr>
            <a:r>
              <a:t>Betroubare mense is mense met karakter.</a:t>
            </a:r>
          </a:p>
          <a:p>
            <a:pPr marL="561473" indent="-561473" defTabSz="2239961">
              <a:buSzPct val="100000"/>
              <a:buAutoNum type="arabicPeriod" startAt="1"/>
              <a:defRPr sz="4200">
                <a:solidFill>
                  <a:srgbClr val="FFFFFF"/>
                </a:solidFill>
                <a:latin typeface="+mj-lt"/>
                <a:ea typeface="+mj-ea"/>
                <a:cs typeface="+mj-cs"/>
                <a:sym typeface="Arial"/>
              </a:defRPr>
            </a:pPr>
            <a:r>
              <a:t>Ons doen dit nie net vir Jesus nie, maar ook saam met Jesus.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6" name="Image Gallery"/>
          <p:cNvGrpSpPr/>
          <p:nvPr/>
        </p:nvGrpSpPr>
        <p:grpSpPr>
          <a:xfrm>
            <a:off x="-56967" y="-17166"/>
            <a:ext cx="12305934" cy="7489232"/>
            <a:chOff x="0" y="0"/>
            <a:chExt cx="12305933" cy="7489231"/>
          </a:xfrm>
        </p:grpSpPr>
        <p:pic>
          <p:nvPicPr>
            <p:cNvPr id="10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10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107" name="3 Johannes 1:4 (AFR53)"/>
          <p:cNvSpPr txBox="1"/>
          <p:nvPr/>
        </p:nvSpPr>
        <p:spPr>
          <a:xfrm>
            <a:off x="451821" y="42206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3 Johannes 1:4 (AFR53)</a:t>
            </a:r>
          </a:p>
        </p:txBody>
      </p:sp>
      <p:sp>
        <p:nvSpPr>
          <p:cNvPr id="108" name="(Eccl 12:13-14) The end of the matter; all has been heard. Fear God and keep his commandments, for this is the whole duty of man. For God will bring every deed into judgment, with every secret thing, whether good or evil."/>
          <p:cNvSpPr txBox="1"/>
          <p:nvPr/>
        </p:nvSpPr>
        <p:spPr>
          <a:xfrm>
            <a:off x="273279" y="1389034"/>
            <a:ext cx="11645442"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4</a:t>
            </a:r>
            <a:r>
              <a:t>Ek het geen groter blydskap as dit nie, dat ek hoor dat my kinders in die waarheid wandel.</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12" name="Image Gallery"/>
          <p:cNvGrpSpPr/>
          <p:nvPr/>
        </p:nvGrpSpPr>
        <p:grpSpPr>
          <a:xfrm>
            <a:off x="-56967" y="-17166"/>
            <a:ext cx="12305934" cy="7489232"/>
            <a:chOff x="0" y="0"/>
            <a:chExt cx="12305933" cy="7489231"/>
          </a:xfrm>
        </p:grpSpPr>
        <p:pic>
          <p:nvPicPr>
            <p:cNvPr id="11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11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113" name="(Eccl 12:13-14) The end of the matter; all has been heard. Fear God and keep his commandments, for this is the whole duty of man. For God will bring every deed into judgment, with every secret thing, whether good or evil."/>
          <p:cNvSpPr txBox="1"/>
          <p:nvPr/>
        </p:nvSpPr>
        <p:spPr>
          <a:xfrm>
            <a:off x="612826" y="1397164"/>
            <a:ext cx="10966348" cy="31219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Het jy die Evangelie ontvang?</a:t>
            </a:r>
          </a:p>
          <a:p>
            <a:pPr marL="561473" indent="-561473" defTabSz="2239961">
              <a:buSzPct val="100000"/>
              <a:buAutoNum type="arabicPeriod" startAt="1"/>
              <a:defRPr sz="4200">
                <a:solidFill>
                  <a:srgbClr val="FFFFFF"/>
                </a:solidFill>
                <a:latin typeface="+mj-lt"/>
                <a:ea typeface="+mj-ea"/>
                <a:cs typeface="+mj-cs"/>
                <a:sym typeface="Arial"/>
              </a:defRPr>
            </a:pPr>
            <a:r>
              <a:t>Deel jy die Evangelie met ander?</a:t>
            </a:r>
          </a:p>
          <a:p>
            <a:pPr marL="561473" indent="-561473" defTabSz="2239961">
              <a:buSzPct val="100000"/>
              <a:buAutoNum type="arabicPeriod" startAt="1"/>
              <a:defRPr sz="4200">
                <a:solidFill>
                  <a:srgbClr val="FFFFFF"/>
                </a:solidFill>
                <a:latin typeface="+mj-lt"/>
                <a:ea typeface="+mj-ea"/>
                <a:cs typeface="+mj-cs"/>
                <a:sym typeface="Arial"/>
              </a:defRPr>
            </a:pPr>
            <a:r>
              <a:t>Fokus jy op karakter en vaardigheid?</a:t>
            </a:r>
          </a:p>
          <a:p>
            <a:pPr marL="561473" indent="-561473" defTabSz="2239961">
              <a:buSzPct val="100000"/>
              <a:buAutoNum type="arabicPeriod" startAt="1"/>
              <a:defRPr sz="4200">
                <a:solidFill>
                  <a:srgbClr val="FFFFFF"/>
                </a:solidFill>
                <a:latin typeface="+mj-lt"/>
                <a:ea typeface="+mj-ea"/>
                <a:cs typeface="+mj-cs"/>
                <a:sym typeface="Arial"/>
              </a:defRPr>
            </a:pPr>
            <a:r>
              <a:t>Is jy besig om nie net vir Jesus te lewe nie, maar ook saam met Jesus?</a:t>
            </a:r>
          </a:p>
        </p:txBody>
      </p:sp>
      <p:sp>
        <p:nvSpPr>
          <p:cNvPr id="114" name="Die Evangelie deur generasies"/>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Die Evangelie deur generasies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2 Tim 2:1-7 (AFR8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2:1-7 (AFR83)</a:t>
            </a:r>
          </a:p>
        </p:txBody>
      </p:sp>
      <p:sp>
        <p:nvSpPr>
          <p:cNvPr id="30" name="(Eccl 12:13-14) The end of the matter; all has been heard. Fear God and keep his commandments, for this is the whole duty of man. For God will bring every deed into judgment, with every secret thing, whether good or evil."/>
          <p:cNvSpPr txBox="1"/>
          <p:nvPr/>
        </p:nvSpPr>
        <p:spPr>
          <a:xfrm>
            <a:off x="280636" y="1389034"/>
            <a:ext cx="11630728"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 </a:t>
            </a:r>
            <a:r>
              <a:t>Jy dan, my seun, wees sterk deur die genade wat ons in Christus Jesus het. </a:t>
            </a:r>
            <a:r>
              <a:rPr b="1" baseline="31999"/>
              <a:t>2 </a:t>
            </a:r>
            <a:r>
              <a:t>Wat jy my voor baie getuies hoor verkondig het, moet jy toevertrou aan betroubare manne wat bekwaam sal wees om dit ook aan ander te leer. </a:t>
            </a:r>
            <a:r>
              <a:rPr b="1" baseline="31999"/>
              <a:t>3</a:t>
            </a:r>
            <a:r>
              <a:t>Dra jou deel van die ontberings soos 'n goeie soldaat van Christus Jesus.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2 Tim 2:1-7 (AFR8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2:1-7 (AFR83)</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280636" y="1389034"/>
            <a:ext cx="11630728"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4 </a:t>
            </a:r>
            <a:r>
              <a:t>'n Soldaat in aktiewe diens wat sy bevelvoerder tevrede wil stel, bemoei hom nie met die dinge van die gewone lewe nie. </a:t>
            </a:r>
            <a:r>
              <a:rPr b="1" baseline="31999"/>
              <a:t>5 </a:t>
            </a:r>
            <a:r>
              <a:t>'n Atleet wat aan 'n wedstryd deelneem, kan die prys wen slegs as hy volgens die reëls meeding. </a:t>
            </a:r>
            <a:r>
              <a:rPr b="1" baseline="31999"/>
              <a:t>6 </a:t>
            </a:r>
            <a:r>
              <a:t>Die boer wat die harde werk doen, behoort eerste 'n deel van die oes te kry. </a:t>
            </a:r>
            <a:r>
              <a:rPr b="1" baseline="31999"/>
              <a:t>7 </a:t>
            </a:r>
            <a:r>
              <a:t>Dink na oor wat ek sê; die Here sal jou insig gee om alles te verstaan.</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2 Tim 2:1-2 (AFR8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2:1-2 (AFR83)</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280636" y="1389034"/>
            <a:ext cx="11630728" cy="31219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 </a:t>
            </a:r>
            <a:r>
              <a:t>Jy dan, my seun, </a:t>
            </a:r>
            <a:r>
              <a:rPr b="1" u="sng"/>
              <a:t>wees sterk deur die genade</a:t>
            </a:r>
            <a:r>
              <a:t> wat ons in Christus Jesus het. </a:t>
            </a:r>
            <a:r>
              <a:rPr b="1" baseline="31999"/>
              <a:t>2 </a:t>
            </a:r>
            <a:r>
              <a:t>Wat jy my voor baie getuies hoor verkondig het, </a:t>
            </a:r>
            <a:r>
              <a:rPr b="1" u="sng"/>
              <a:t>moet jy toevertrou aan betroubare manne</a:t>
            </a:r>
            <a:r>
              <a:t> wat bekwaam sal wees om dit ook aan ander te leer.</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7166"/>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2 Tim 2:2 (AFR8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2:2 (AFR83)</a:t>
            </a:r>
          </a:p>
        </p:txBody>
      </p:sp>
      <p:sp>
        <p:nvSpPr>
          <p:cNvPr id="48" name="(Eccl 12:13-14) The end of the matter; all has been heard. Fear God and keep his commandments, for this is the whole duty of man. For God will bring every deed into judgment, with every secret thing, whether good or evil."/>
          <p:cNvSpPr txBox="1"/>
          <p:nvPr/>
        </p:nvSpPr>
        <p:spPr>
          <a:xfrm>
            <a:off x="280636" y="1389034"/>
            <a:ext cx="11630728"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2 </a:t>
            </a:r>
            <a:r>
              <a:rPr b="1" u="sng"/>
              <a:t>Wat jy my voor baie getuies hoor verkondig het, moet jy toevertrou aan betroubare manne</a:t>
            </a:r>
            <a:r>
              <a:t> wat bekwaam sal wees om dit ook aan ander te leer.</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967" y="-17166"/>
            <a:ext cx="12305934" cy="7489232"/>
            <a:chOff x="0" y="0"/>
            <a:chExt cx="12305933" cy="7489231"/>
          </a:xfrm>
        </p:grpSpPr>
        <p:pic>
          <p:nvPicPr>
            <p:cNvPr id="5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3" name="(Eccl 12:13-14) The end of the matter; all has been heard. Fear God and keep his commandments, for this is the whole duty of man. For God will bring every deed into judgment, with every secret thing, whether good or evil."/>
          <p:cNvSpPr txBox="1"/>
          <p:nvPr/>
        </p:nvSpPr>
        <p:spPr>
          <a:xfrm>
            <a:off x="612826" y="1397164"/>
            <a:ext cx="10966348" cy="12931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61473" indent="-561473" defTabSz="2239961">
              <a:buSzPct val="100000"/>
              <a:buAutoNum type="arabicPeriod" startAt="1"/>
              <a:defRPr sz="4200">
                <a:solidFill>
                  <a:srgbClr val="FFFFFF"/>
                </a:solidFill>
                <a:latin typeface="+mj-lt"/>
                <a:ea typeface="+mj-ea"/>
                <a:cs typeface="+mj-cs"/>
                <a:sym typeface="Arial"/>
              </a:defRPr>
            </a:lvl1pPr>
          </a:lstStyle>
          <a:p>
            <a:pPr/>
            <a:r>
              <a:t>Ons kan net vir ander gee wat ons het.</a:t>
            </a:r>
          </a:p>
        </p:txBody>
      </p:sp>
      <p:sp>
        <p:nvSpPr>
          <p:cNvPr id="54" name="Die Evangelie deur generasies"/>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Die Evangelie deur generasies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8" name="Image Gallery"/>
          <p:cNvGrpSpPr/>
          <p:nvPr/>
        </p:nvGrpSpPr>
        <p:grpSpPr>
          <a:xfrm>
            <a:off x="-56967" y="-17166"/>
            <a:ext cx="12305934" cy="7489232"/>
            <a:chOff x="0" y="0"/>
            <a:chExt cx="12305933" cy="7489231"/>
          </a:xfrm>
        </p:grpSpPr>
        <p:pic>
          <p:nvPicPr>
            <p:cNvPr id="5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9" name="2 Tim 2:2 (AFR8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2:2 (AFR83)</a:t>
            </a:r>
          </a:p>
        </p:txBody>
      </p:sp>
      <p:sp>
        <p:nvSpPr>
          <p:cNvPr id="60" name="(Eccl 12:13-14) The end of the matter; all has been heard. Fear God and keep his commandments, for this is the whole duty of man. For God will bring every deed into judgment, with every secret thing, whether good or evil."/>
          <p:cNvSpPr txBox="1"/>
          <p:nvPr/>
        </p:nvSpPr>
        <p:spPr>
          <a:xfrm>
            <a:off x="280636" y="1389034"/>
            <a:ext cx="11630728"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2 </a:t>
            </a:r>
            <a:r>
              <a:rPr b="1" u="sng"/>
              <a:t>Wat jy my voor baie getuies hoor verkondig het, moet jy toevertrou aan betroubare manne</a:t>
            </a:r>
            <a:r>
              <a:t> wat bekwaam sal wees om dit ook aan ander te leer.</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 name="Image Gallery"/>
          <p:cNvGrpSpPr/>
          <p:nvPr/>
        </p:nvGrpSpPr>
        <p:grpSpPr>
          <a:xfrm>
            <a:off x="-56967" y="-17166"/>
            <a:ext cx="12305934" cy="7489232"/>
            <a:chOff x="0" y="0"/>
            <a:chExt cx="12305933" cy="7489231"/>
          </a:xfrm>
        </p:grpSpPr>
        <p:pic>
          <p:nvPicPr>
            <p:cNvPr id="6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5" name="Die Evangelie deur generasies"/>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Die Evangelie deur generasies</a:t>
            </a:r>
          </a:p>
        </p:txBody>
      </p:sp>
      <p:sp>
        <p:nvSpPr>
          <p:cNvPr id="66" name="(Eccl 12:13-14) The end of the matter; all has been heard. Fear God and keep his commandments, for this is the whole duty of man. For God will bring every deed into judgment, with every secret thing, whether good or evil."/>
          <p:cNvSpPr txBox="1"/>
          <p:nvPr/>
        </p:nvSpPr>
        <p:spPr>
          <a:xfrm>
            <a:off x="612826" y="1397164"/>
            <a:ext cx="10966348" cy="25123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Ons kan net vir ander gee wat ons het.</a:t>
            </a:r>
          </a:p>
          <a:p>
            <a:pPr marL="561473" indent="-561473" defTabSz="2239961">
              <a:buSzPct val="100000"/>
              <a:buAutoNum type="arabicPeriod" startAt="1"/>
              <a:defRPr sz="4200">
                <a:solidFill>
                  <a:srgbClr val="FFFFFF"/>
                </a:solidFill>
                <a:latin typeface="+mj-lt"/>
                <a:ea typeface="+mj-ea"/>
                <a:cs typeface="+mj-cs"/>
                <a:sym typeface="Arial"/>
              </a:defRPr>
            </a:pPr>
            <a:r>
              <a:t>Ons bewaar die Evangelie deur dit aan betrouwbare mense toe te vertrou.</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0" name="Image Gallery"/>
          <p:cNvGrpSpPr/>
          <p:nvPr/>
        </p:nvGrpSpPr>
        <p:grpSpPr>
          <a:xfrm>
            <a:off x="-56967" y="-17166"/>
            <a:ext cx="12305934" cy="7489232"/>
            <a:chOff x="0" y="0"/>
            <a:chExt cx="12305933" cy="7489231"/>
          </a:xfrm>
        </p:grpSpPr>
        <p:pic>
          <p:nvPicPr>
            <p:cNvPr id="6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1" name="2 Tim 2:2 (AFR8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2:2 (AFR83)</a:t>
            </a:r>
          </a:p>
        </p:txBody>
      </p:sp>
      <p:sp>
        <p:nvSpPr>
          <p:cNvPr id="72" name="(Eccl 12:13-14) The end of the matter; all has been heard. Fear God and keep his commandments, for this is the whole duty of man. For God will bring every deed into judgment, with every secret thing, whether good or evil."/>
          <p:cNvSpPr txBox="1"/>
          <p:nvPr/>
        </p:nvSpPr>
        <p:spPr>
          <a:xfrm>
            <a:off x="280636" y="1389034"/>
            <a:ext cx="11630728"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2 </a:t>
            </a:r>
            <a:r>
              <a:t>Wat jy my voor baie getuies hoor verkondig het, moet jy toevertrou aan betroubare manne </a:t>
            </a:r>
            <a:r>
              <a:rPr b="1" u="sng"/>
              <a:t>wat bekwaam sal wees om dit ook aan ander te leer.</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