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1800"/>
            </a:pPr>
            <a:r>
              <a:t>BID</a:t>
            </a:r>
          </a:p>
          <a:p>
            <a:pPr>
              <a:defRPr sz="1800"/>
            </a:pPr>
            <a:r>
              <a:t>Inleiding</a:t>
            </a:r>
          </a:p>
          <a:p>
            <a:pPr>
              <a:defRPr sz="1800"/>
            </a:pPr>
          </a:p>
          <a:p>
            <a:pPr>
              <a:defRPr sz="1800"/>
            </a:pPr>
            <a:r>
              <a:t>Ons is besig om aan Timothy te bou verlede week. Die oorskadu-tema is </a:t>
            </a:r>
            <a:r>
              <a:rPr b="1" u="sng">
                <a:solidFill>
                  <a:srgbClr val="FFFB00"/>
                </a:solidFill>
              </a:rPr>
              <a:t>“Om nie skaam te wees vir die evangelie nie”</a:t>
            </a:r>
            <a:r>
              <a:t>. Dan sê Paulus 'n paar dinge daarna en sê dat ons </a:t>
            </a:r>
            <a:r>
              <a:rPr b="1" u="sng">
                <a:solidFill>
                  <a:srgbClr val="FFFB00"/>
                </a:solidFill>
              </a:rPr>
              <a:t>gewillig moet wees en die lyding moet aanvaar</a:t>
            </a:r>
            <a:r>
              <a:t> wat daar is wanneer ons die evangelie aan ander gaan deel. Daar sal</a:t>
            </a:r>
            <a:r>
              <a:rPr b="1" u="sng">
                <a:solidFill>
                  <a:srgbClr val="FFFB00"/>
                </a:solidFill>
              </a:rPr>
              <a:t> onvermydelik vervolging en lyding wees wanneer ons volgelinge</a:t>
            </a:r>
            <a:r>
              <a:t> van Jesus is. </a:t>
            </a:r>
          </a:p>
          <a:p>
            <a:pPr>
              <a:defRPr sz="1800"/>
            </a:pPr>
          </a:p>
          <a:p>
            <a:pPr>
              <a:defRPr sz="1800"/>
            </a:pPr>
            <a:r>
              <a:t>En verlede week het ons gesê ons moet</a:t>
            </a:r>
            <a:r>
              <a:rPr b="1" u="sng">
                <a:solidFill>
                  <a:srgbClr val="FFFB00"/>
                </a:solidFill>
              </a:rPr>
              <a:t> lyding aanvaar </a:t>
            </a:r>
            <a:r>
              <a:t>of daaraan deel. </a:t>
            </a:r>
            <a:r>
              <a:rPr b="1" u="sng">
                <a:solidFill>
                  <a:srgbClr val="FFFB00"/>
                </a:solidFill>
              </a:rPr>
              <a:t>WANT dit is die moeite werd</a:t>
            </a:r>
            <a:r>
              <a:t>. Dit is die </a:t>
            </a:r>
            <a:r>
              <a:rPr b="1" u="sng">
                <a:solidFill>
                  <a:schemeClr val="accent6"/>
                </a:solidFill>
              </a:rPr>
              <a:t>moeite werd om voor te ly</a:t>
            </a:r>
            <a:r>
              <a:t>, dit is vir ons ewige erfenis, die ewige lewe. Asook God wat sê dat </a:t>
            </a:r>
            <a:r>
              <a:rPr b="1" u="sng">
                <a:solidFill>
                  <a:srgbClr val="FFFB00"/>
                </a:solidFill>
              </a:rPr>
              <a:t>dit die beste vir ons is</a:t>
            </a:r>
            <a:r>
              <a:t>. En gehoorsaamheid lyk soos die verspreiding van die evangelie met ander, en die </a:t>
            </a:r>
            <a:r>
              <a:rPr b="1" u="sng">
                <a:solidFill>
                  <a:srgbClr val="FFFB00"/>
                </a:solidFill>
              </a:rPr>
              <a:t>effek van die deel van die evangelie is lyding en vervolging.</a:t>
            </a:r>
            <a:r>
              <a:t> Ja Jesus het vir ons 'n lewe in oorvloed kom gee, maar dit lyk NIE na </a:t>
            </a:r>
            <a:r>
              <a:rPr b="1" u="sng">
                <a:solidFill>
                  <a:srgbClr val="FFFB00"/>
                </a:solidFill>
              </a:rPr>
              <a:t>silwer en goud nie</a:t>
            </a:r>
            <a:r>
              <a:t>, en beteken ook NIE dat </a:t>
            </a:r>
            <a:r>
              <a:rPr b="1" u="sng">
                <a:solidFill>
                  <a:srgbClr val="FFFB00"/>
                </a:solidFill>
              </a:rPr>
              <a:t>al jou probleme sal verdwyn</a:t>
            </a:r>
            <a:r>
              <a:t> nie. </a:t>
            </a:r>
          </a:p>
          <a:p>
            <a:pPr>
              <a:defRPr sz="1800"/>
            </a:pPr>
          </a:p>
          <a:p>
            <a:pPr>
              <a:defRPr sz="1800"/>
            </a:pPr>
            <a:r>
              <a:t>Dit is </a:t>
            </a:r>
            <a:r>
              <a:rPr b="1" u="sng">
                <a:solidFill>
                  <a:srgbClr val="FFFB00"/>
                </a:solidFill>
              </a:rPr>
              <a:t>altyd die beste om God te gehoorsaam, selfs wanneer ons Hom blindelings volg</a:t>
            </a:r>
            <a:r>
              <a:t>. Selfs wanneer ons nie seker is wat oor ons pad gaan kom nie, is </a:t>
            </a:r>
            <a:r>
              <a:rPr b="1" u="sng">
                <a:solidFill>
                  <a:schemeClr val="accent6"/>
                </a:solidFill>
              </a:rPr>
              <a:t>gehoorsaamheid die belangrikste. Not our will, but HIS will. </a:t>
            </a:r>
          </a:p>
          <a:p>
            <a:pPr>
              <a:defRPr sz="1800"/>
            </a:pPr>
          </a:p>
          <a:p>
            <a:pPr>
              <a:defRPr sz="1800"/>
            </a:pPr>
            <a:r>
              <a:t>Daar sal altyd mense wees wat sê dat </a:t>
            </a:r>
            <a:r>
              <a:rPr b="1" u="sng">
                <a:solidFill>
                  <a:srgbClr val="FFFB00"/>
                </a:solidFill>
              </a:rPr>
              <a:t>ons as Christene mal </a:t>
            </a:r>
            <a:r>
              <a:t>is. Die evangelie sal </a:t>
            </a:r>
            <a:r>
              <a:rPr b="1" u="sng">
                <a:solidFill>
                  <a:schemeClr val="accent6"/>
                </a:solidFill>
              </a:rPr>
              <a:t>onaantreklik wees vir die ongetransformeerde verstand</a:t>
            </a:r>
            <a:r>
              <a:t>. En daar is</a:t>
            </a:r>
            <a:r>
              <a:rPr b="1" u="sng">
                <a:solidFill>
                  <a:srgbClr val="FFFB00"/>
                </a:solidFill>
              </a:rPr>
              <a:t> vervolging, verlies aan werk, verlies van vriende die onvermydelike koste vir Goddelike lewe</a:t>
            </a:r>
            <a:r>
              <a:t>. Amen. </a:t>
            </a:r>
          </a:p>
          <a:p>
            <a:pPr>
              <a:defRPr sz="1800"/>
            </a:pPr>
          </a:p>
          <a:p>
            <a:pPr>
              <a:defRPr sz="1800"/>
            </a:pPr>
            <a:r>
              <a:t>In 2 Timoteus 3:12 sê Paulus: “</a:t>
            </a:r>
            <a:r>
              <a:rPr b="1" u="sng">
                <a:solidFill>
                  <a:schemeClr val="accent3"/>
                </a:solidFill>
              </a:rPr>
              <a:t>Voorwaar, almal wat godvrugtig wil lewe in Christus Jesus, sal vervolg word.”</a:t>
            </a:r>
            <a:endParaRPr b="1" u="sng">
              <a:solidFill>
                <a:schemeClr val="accent3"/>
              </a:solidFill>
            </a:endParaRPr>
          </a:p>
          <a:p>
            <a:pPr>
              <a:defRPr sz="1800"/>
            </a:pPr>
          </a:p>
          <a:p>
            <a:pPr>
              <a:defRPr sz="1800"/>
            </a:pPr>
            <a:r>
              <a:t>Kom ons lees die gedeelte en kyk wat ons vandag kan leer.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defRPr sz="2000"/>
            </a:pPr>
            <a:r>
              <a:t>Verse 9</a:t>
            </a:r>
          </a:p>
          <a:p>
            <a:pPr>
              <a:defRPr sz="2000"/>
            </a:pPr>
            <a:endParaRPr>
              <a:solidFill>
                <a:srgbClr val="FFFFFF"/>
              </a:solidFill>
            </a:endParaRPr>
          </a:p>
          <a:p>
            <a:pPr>
              <a:defRPr sz="2000"/>
            </a:pPr>
            <a:r>
              <a:rPr b="1" u="sng">
                <a:solidFill>
                  <a:schemeClr val="accent6"/>
                </a:solidFill>
              </a:rPr>
              <a:t>Nie as gevolg van ons werke nie. </a:t>
            </a:r>
          </a:p>
          <a:p>
            <a:pPr>
              <a:defRPr sz="2000"/>
            </a:pPr>
            <a:r>
              <a:t>En dit weet ons reg. Ons was al hieroor. Ons kan niks </a:t>
            </a:r>
            <a:r>
              <a:rPr b="1" u="sng">
                <a:solidFill>
                  <a:srgbClr val="FFFB00"/>
                </a:solidFill>
              </a:rPr>
              <a:t>doen om gered te word nie</a:t>
            </a:r>
            <a:r>
              <a:t>, maar die resultaat van gered word is goeie werke.</a:t>
            </a:r>
          </a:p>
          <a:p>
            <a:pPr>
              <a:defRPr sz="2000"/>
            </a:pPr>
            <a:r>
              <a:t>Alle ander godsdienste sê</a:t>
            </a:r>
            <a:r>
              <a:rPr b="1" u="sng">
                <a:solidFill>
                  <a:srgbClr val="FFFB00"/>
                </a:solidFill>
              </a:rPr>
              <a:t> "DOEN" </a:t>
            </a:r>
            <a:r>
              <a:t>en jy sal gered word. Christenskap sê “</a:t>
            </a:r>
            <a:r>
              <a:rPr b="1" u="sng">
                <a:solidFill>
                  <a:schemeClr val="accent6"/>
                </a:solidFill>
              </a:rPr>
              <a:t>DIS KLAAR GEDOEN"</a:t>
            </a:r>
            <a:r>
              <a:t>. Christus het alles gedoen, en ons kan niks doen om gered te word behalwe </a:t>
            </a:r>
            <a:r>
              <a:rPr b="1" u="sng">
                <a:solidFill>
                  <a:srgbClr val="FFFB00"/>
                </a:solidFill>
              </a:rPr>
              <a:t>WARE geloof nie.</a:t>
            </a:r>
            <a:endParaRPr b="1" u="sng">
              <a:solidFill>
                <a:srgbClr val="FFFB00"/>
              </a:solidFill>
            </a:endParaRPr>
          </a:p>
          <a:p>
            <a:pPr>
              <a:defRPr sz="2000"/>
            </a:pPr>
          </a:p>
          <a:p>
            <a:pPr>
              <a:defRPr sz="2000"/>
            </a:pPr>
            <a:r>
              <a:rPr b="1" u="sng">
                <a:solidFill>
                  <a:schemeClr val="accent6"/>
                </a:solidFill>
              </a:rPr>
              <a:t>Maar as gevolg van sy eie doel</a:t>
            </a:r>
          </a:p>
          <a:p>
            <a:pPr>
              <a:defRPr sz="2000"/>
            </a:pPr>
            <a:r>
              <a:t>Die woord ‘voorneme’ hier verwys na God se wysheid, </a:t>
            </a:r>
            <a:r>
              <a:rPr b="1" u="sng">
                <a:solidFill>
                  <a:srgbClr val="FFFB00"/>
                </a:solidFill>
              </a:rPr>
              <a:t>soewereine voorafbepaalde plan</a:t>
            </a:r>
            <a:r>
              <a:t>. En die rede waarom Paulus doel gebruik, is omdat dit God se </a:t>
            </a:r>
            <a:r>
              <a:rPr b="1" u="sng">
                <a:solidFill>
                  <a:srgbClr val="FFFB00"/>
                </a:solidFill>
              </a:rPr>
              <a:t>onveranderlike doel</a:t>
            </a:r>
            <a:r>
              <a:t> is. </a:t>
            </a:r>
          </a:p>
          <a:p>
            <a:pPr>
              <a:defRPr sz="2000"/>
            </a:pPr>
          </a:p>
          <a:p>
            <a:pPr>
              <a:defRPr sz="2000"/>
            </a:pPr>
            <a:r>
              <a:t>Paulus herinner Timoteus bloot daaraan dat hy </a:t>
            </a:r>
            <a:r>
              <a:rPr b="1" u="sng">
                <a:solidFill>
                  <a:srgbClr val="FFFB00"/>
                </a:solidFill>
              </a:rPr>
              <a:t>diep gewortel is in God se ewige onveranderlike doel.</a:t>
            </a:r>
          </a:p>
          <a:p>
            <a:pPr>
              <a:defRPr sz="2000"/>
            </a:pPr>
            <a:endParaRPr>
              <a:solidFill>
                <a:srgbClr val="FFFFFF"/>
              </a:solidFill>
            </a:endParaRPr>
          </a:p>
          <a:p>
            <a:pPr>
              <a:defRPr sz="2000">
                <a:solidFill>
                  <a:schemeClr val="accent3"/>
                </a:solidFill>
              </a:defRPr>
            </a:pPr>
            <a:r>
              <a:t>Eph 1:11- 1111Deur Christus het ons deel geword van die volk van God soos Hy dit vooruit al bestem het. So het Hy Hom dit voorgeneem, Hy wat alles laat gebeur volgens sy raadsbesluit.</a:t>
            </a:r>
          </a:p>
          <a:p>
            <a:pPr>
              <a:defRPr sz="2000">
                <a:solidFill>
                  <a:schemeClr val="accent3"/>
                </a:solidFill>
              </a:defRPr>
            </a:pPr>
          </a:p>
          <a:p>
            <a:pPr>
              <a:defRPr sz="2000"/>
            </a:pPr>
            <a:r>
              <a:t>He chose us for certain works. Predestined. He </a:t>
            </a:r>
            <a:r>
              <a:rPr b="1" u="sng">
                <a:solidFill>
                  <a:srgbClr val="FFFB00"/>
                </a:solidFill>
              </a:rPr>
              <a:t>created you very specifically.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p>
            <a:pPr>
              <a:defRPr sz="2000"/>
            </a:pPr>
            <a:r>
              <a:t>Verse 9</a:t>
            </a:r>
          </a:p>
          <a:p>
            <a:pPr>
              <a:defRPr sz="2000"/>
            </a:pPr>
            <a:r>
              <a:t>Punt nr 1. </a:t>
            </a:r>
          </a:p>
          <a:p>
            <a:pPr>
              <a:defRPr sz="2000"/>
            </a:pPr>
          </a:p>
          <a:p>
            <a:pPr>
              <a:defRPr sz="2000"/>
            </a:pPr>
            <a:r>
              <a:t>Paulus sê: Timoteus, </a:t>
            </a:r>
          </a:p>
          <a:p>
            <a:pPr>
              <a:defRPr sz="2000"/>
            </a:pPr>
            <a:r>
              <a:rPr b="1" u="sng">
                <a:solidFill>
                  <a:srgbClr val="FFFB00"/>
                </a:solidFill>
              </a:rPr>
              <a:t>- Dink aan wat God in jou lewe gedoen het!</a:t>
            </a:r>
            <a:endParaRPr b="1" u="sng">
              <a:solidFill>
                <a:srgbClr val="FFFB00"/>
              </a:solidFill>
            </a:endParaRPr>
          </a:p>
          <a:p>
            <a:pPr>
              <a:defRPr sz="2000"/>
            </a:pPr>
            <a:r>
              <a:rPr b="1" u="sng">
                <a:solidFill>
                  <a:srgbClr val="FFFB00"/>
                </a:solidFill>
              </a:rPr>
              <a:t>- Hoe kan jy vergeet wat God in jou lewe gedoen het?</a:t>
            </a:r>
          </a:p>
          <a:p>
            <a:pPr>
              <a:defRPr sz="2000"/>
            </a:pPr>
          </a:p>
          <a:p>
            <a:pPr>
              <a:defRPr sz="2000"/>
            </a:pPr>
            <a:r>
              <a:rPr b="1" u="sng">
                <a:solidFill>
                  <a:schemeClr val="accent5">
                    <a:lumOff val="11617"/>
                  </a:schemeClr>
                </a:solidFill>
              </a:rPr>
              <a:t>Hy het jou gekies</a:t>
            </a:r>
            <a:r>
              <a:rPr b="1" u="sng">
                <a:solidFill>
                  <a:srgbClr val="FFFB00"/>
                </a:solidFill>
              </a:rPr>
              <a:t> VOOR</a:t>
            </a:r>
            <a:r>
              <a:t> jy </a:t>
            </a:r>
            <a:r>
              <a:rPr b="1" u="sng">
                <a:solidFill>
                  <a:srgbClr val="FFFB00"/>
                </a:solidFill>
              </a:rPr>
              <a:t>GEBORE </a:t>
            </a:r>
            <a:r>
              <a:t>is om dit te doen! Jy</a:t>
            </a:r>
            <a:r>
              <a:rPr b="1" u="sng">
                <a:solidFill>
                  <a:srgbClr val="FFFB00"/>
                </a:solidFill>
              </a:rPr>
              <a:t> VERDIEN</a:t>
            </a:r>
            <a:r>
              <a:t> dit nie eers nie, maar God het jou uitgekies Timoteus, om die</a:t>
            </a:r>
            <a:r>
              <a:rPr b="1" u="sng">
                <a:solidFill>
                  <a:srgbClr val="FFFB00"/>
                </a:solidFill>
              </a:rPr>
              <a:t> BRUID</a:t>
            </a:r>
            <a:r>
              <a:t> van Christus te wees. Dit behoort jou te bevry om </a:t>
            </a:r>
            <a:r>
              <a:rPr b="1" u="sng">
                <a:solidFill>
                  <a:srgbClr val="FFFB00"/>
                </a:solidFill>
              </a:rPr>
              <a:t>BAIE vrymoedig</a:t>
            </a:r>
            <a:r>
              <a:t> te wees en die evangelie aan almal te verkondig, nie om jou te verlam in</a:t>
            </a:r>
            <a:r>
              <a:rPr b="1" u="sng">
                <a:solidFill>
                  <a:srgbClr val="FFFB00"/>
                </a:solidFill>
              </a:rPr>
              <a:t> bang en beangs </a:t>
            </a:r>
            <a:r>
              <a:t>nie.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Shape 113"/>
          <p:cNvSpPr/>
          <p:nvPr>
            <p:ph type="sldImg"/>
          </p:nvPr>
        </p:nvSpPr>
        <p:spPr>
          <a:prstGeom prst="rect">
            <a:avLst/>
          </a:prstGeom>
        </p:spPr>
        <p:txBody>
          <a:bodyPr/>
          <a:lstStyle/>
          <a:p>
            <a:pPr/>
          </a:p>
        </p:txBody>
      </p:sp>
      <p:sp>
        <p:nvSpPr>
          <p:cNvPr id="114" name="Shape 114"/>
          <p:cNvSpPr/>
          <p:nvPr>
            <p:ph type="body" sz="quarter" idx="1"/>
          </p:nvPr>
        </p:nvSpPr>
        <p:spPr>
          <a:prstGeom prst="rect">
            <a:avLst/>
          </a:prstGeom>
        </p:spPr>
        <p:txBody>
          <a:bodyPr/>
          <a:lstStyle/>
          <a:p>
            <a:pPr>
              <a:defRPr sz="2000"/>
            </a:pPr>
            <a:r>
              <a:rPr b="1" u="sng">
                <a:solidFill>
                  <a:srgbClr val="FFFB00"/>
                </a:solidFill>
              </a:rPr>
              <a:t>Vers 10</a:t>
            </a:r>
          </a:p>
          <a:p>
            <a:pPr>
              <a:defRPr sz="2000"/>
            </a:pPr>
            <a:r>
              <a:t>Wat is </a:t>
            </a:r>
            <a:r>
              <a:rPr b="1" u="sng">
                <a:solidFill>
                  <a:srgbClr val="FFFB00"/>
                </a:solidFill>
              </a:rPr>
              <a:t>“Wat nou”</a:t>
            </a:r>
            <a:r>
              <a:t> - Dit verwys na die </a:t>
            </a:r>
            <a:r>
              <a:rPr b="1" u="sng">
                <a:solidFill>
                  <a:srgbClr val="FFFB00"/>
                </a:solidFill>
              </a:rPr>
              <a:t>heilige roeping</a:t>
            </a:r>
            <a:r>
              <a:t>, die manier waarop ons moet lewe. HIERDIE “heilige roeping” is deur</a:t>
            </a:r>
            <a:r>
              <a:rPr b="1" u="sng">
                <a:solidFill>
                  <a:srgbClr val="FFFB00"/>
                </a:solidFill>
              </a:rPr>
              <a:t> Jesus</a:t>
            </a:r>
            <a:r>
              <a:t> </a:t>
            </a:r>
            <a:r>
              <a:rPr b="1" u="sng">
                <a:solidFill>
                  <a:srgbClr val="FFFB00"/>
                </a:solidFill>
              </a:rPr>
              <a:t>gemanifesteer.</a:t>
            </a:r>
            <a:r>
              <a:t> </a:t>
            </a:r>
            <a:r>
              <a:rPr b="1" u="sng">
                <a:solidFill>
                  <a:schemeClr val="accent6"/>
                </a:solidFill>
              </a:rPr>
              <a:t>Hy het vir ons die manier kom wys om te lewe</a:t>
            </a:r>
            <a:r>
              <a:t>, hy het vir ons </a:t>
            </a:r>
            <a:r>
              <a:rPr b="1" u="sng">
                <a:solidFill>
                  <a:srgbClr val="FFFB00"/>
                </a:solidFill>
              </a:rPr>
              <a:t>DIE VOORBEELD</a:t>
            </a:r>
            <a:r>
              <a:t> gegee. hy het ons </a:t>
            </a:r>
            <a:r>
              <a:rPr b="1" u="sng">
                <a:solidFill>
                  <a:srgbClr val="FFFB00"/>
                </a:solidFill>
              </a:rPr>
              <a:t>DIE WEG</a:t>
            </a:r>
            <a:r>
              <a:t> geleer. As jy sukkel, kyk na Hom, hy is die voorbeeld, as jy skaam is </a:t>
            </a:r>
            <a:r>
              <a:rPr b="1" u="sng">
                <a:solidFill>
                  <a:srgbClr val="FFFB00"/>
                </a:solidFill>
              </a:rPr>
              <a:t>kyk na JESUS, gaan na JESUS. </a:t>
            </a:r>
          </a:p>
          <a:p>
            <a:pPr>
              <a:defRPr sz="2000"/>
            </a:pPr>
          </a:p>
          <a:p>
            <a:pPr>
              <a:defRPr sz="2000"/>
            </a:pPr>
            <a:r>
              <a:t>Hoekom moet ons na hom kyk, hoekom is dit </a:t>
            </a:r>
            <a:r>
              <a:rPr b="1" u="sng">
                <a:solidFill>
                  <a:srgbClr val="FFFB00"/>
                </a:solidFill>
              </a:rPr>
              <a:t>belangrik in die konteks van skaam wees?</a:t>
            </a:r>
          </a:p>
          <a:p>
            <a:pPr>
              <a:defRPr sz="2000"/>
            </a:pPr>
            <a:r>
              <a:t> Want, </a:t>
            </a:r>
            <a:r>
              <a:rPr b="1" u="sng">
                <a:solidFill>
                  <a:schemeClr val="accent3"/>
                </a:solidFill>
              </a:rPr>
              <a:t>"Hy het die dood tot niet gemaak en lewe en onsterflikheid aan die lig gebring deur die evangelie."</a:t>
            </a:r>
          </a:p>
          <a:p>
            <a:pPr>
              <a:defRPr sz="2000"/>
            </a:pPr>
          </a:p>
          <a:p>
            <a:pPr>
              <a:defRPr sz="2000"/>
            </a:pPr>
            <a:r>
              <a:t>Hy het</a:t>
            </a:r>
            <a:r>
              <a:rPr b="1" u="sng">
                <a:solidFill>
                  <a:srgbClr val="FFFB00"/>
                </a:solidFill>
              </a:rPr>
              <a:t> LEWE en ONSTERFLIKHEID</a:t>
            </a:r>
            <a:r>
              <a:t> gebring. Wat beteken dit?</a:t>
            </a:r>
          </a:p>
          <a:p>
            <a:pPr>
              <a:defRPr sz="2000"/>
            </a:pPr>
            <a:r>
              <a:t>Dit sê hy het</a:t>
            </a:r>
            <a:r>
              <a:rPr b="1" u="sng">
                <a:solidFill>
                  <a:srgbClr val="FFFB00"/>
                </a:solidFill>
              </a:rPr>
              <a:t> dit aan die lig gebring,</a:t>
            </a:r>
            <a:r>
              <a:t> wat beteken voordat ons nie </a:t>
            </a:r>
            <a:r>
              <a:rPr b="1" u="sng">
                <a:solidFill>
                  <a:srgbClr val="FFFB00"/>
                </a:solidFill>
              </a:rPr>
              <a:t>heeltemal verstaan ​​het nie, het die OT nie ten volle </a:t>
            </a:r>
            <a:r>
              <a:t>verstaan ​​nie. Dit </a:t>
            </a:r>
            <a:r>
              <a:rPr b="1" u="sng">
                <a:solidFill>
                  <a:schemeClr val="accent6"/>
                </a:solidFill>
              </a:rPr>
              <a:t>was 'n skaduwee,</a:t>
            </a:r>
            <a:r>
              <a:t> maar nou in die lig gebring. En nou </a:t>
            </a:r>
            <a:r>
              <a:rPr b="1" u="sng">
                <a:solidFill>
                  <a:srgbClr val="FFFB00"/>
                </a:solidFill>
              </a:rPr>
              <a:t>kan ons almal verstaan ​​en deel hê</a:t>
            </a:r>
            <a:r>
              <a:t> aan wat Hy vir ons gedoen het.</a:t>
            </a:r>
          </a:p>
          <a:p>
            <a:pPr>
              <a:defRPr sz="2000"/>
            </a:pPr>
          </a:p>
          <a:p>
            <a:pPr>
              <a:defRPr sz="2000"/>
            </a:pPr>
            <a:r>
              <a:t>Dit is die evangelie, ons het verlede week gepraat oor die gevare van die verkondiging van 'n </a:t>
            </a:r>
            <a:r>
              <a:rPr b="1" u="sng">
                <a:solidFill>
                  <a:srgbClr val="FFFB00"/>
                </a:solidFill>
              </a:rPr>
              <a:t>goedkoop evangelie</a:t>
            </a:r>
            <a:r>
              <a:t>, of in moderne terme die </a:t>
            </a:r>
            <a:r>
              <a:rPr b="1" u="sng">
                <a:solidFill>
                  <a:srgbClr val="FFFB00"/>
                </a:solidFill>
              </a:rPr>
              <a:t>voorspoed evangelie</a:t>
            </a:r>
            <a:r>
              <a:t>, so vandag gaan ons kyk na wat die evangelie eintlik is. </a:t>
            </a:r>
          </a:p>
          <a:p>
            <a:pPr>
              <a:defRPr sz="2000"/>
            </a:pPr>
            <a:r>
              <a:t>Christus Jesus wat vir ons sondes gesterf het, </a:t>
            </a:r>
            <a:r>
              <a:rPr b="1" u="sng">
                <a:solidFill>
                  <a:srgbClr val="FFFB00"/>
                </a:solidFill>
              </a:rPr>
              <a:t>terwyl ons nog sondaars was</a:t>
            </a:r>
            <a:r>
              <a:t>, het Hy ons gered, </a:t>
            </a:r>
            <a:r>
              <a:rPr b="1" u="sng">
                <a:solidFill>
                  <a:srgbClr val="FFFB00"/>
                </a:solidFill>
              </a:rPr>
              <a:t>ons verdien dit nie</a:t>
            </a:r>
            <a:r>
              <a:t>, ons kan dit nie</a:t>
            </a:r>
            <a:r>
              <a:rPr b="1" u="sng">
                <a:solidFill>
                  <a:srgbClr val="FFFB00"/>
                </a:solidFill>
              </a:rPr>
              <a:t> daarvoor WERK ni</a:t>
            </a:r>
            <a:r>
              <a:t>, dit is 'n </a:t>
            </a:r>
            <a:r>
              <a:rPr b="1" u="sng">
                <a:solidFill>
                  <a:schemeClr val="accent6"/>
                </a:solidFill>
              </a:rPr>
              <a:t>gawe van God</a:t>
            </a:r>
            <a:r>
              <a:t>. Ons </a:t>
            </a:r>
            <a:r>
              <a:rPr b="1" u="sng">
                <a:solidFill>
                  <a:srgbClr val="FFFB00"/>
                </a:solidFill>
              </a:rPr>
              <a:t>kan dit net ontvang, en dit glo.</a:t>
            </a:r>
            <a:endParaRPr b="1" u="sng">
              <a:solidFill>
                <a:srgbClr val="FFFB00"/>
              </a:solidFill>
            </a:endParaRPr>
          </a:p>
          <a:p>
            <a:pPr>
              <a:defRPr sz="20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defRPr sz="2000"/>
            </a:pPr>
            <a:r>
              <a:rPr b="1" u="sng">
                <a:solidFill>
                  <a:srgbClr val="FFFB00"/>
                </a:solidFill>
              </a:rPr>
              <a:t>Vers 10</a:t>
            </a:r>
            <a:endParaRPr b="1" u="sng">
              <a:solidFill>
                <a:srgbClr val="FFFB00"/>
              </a:solidFill>
            </a:endParaRPr>
          </a:p>
          <a:p>
            <a:pPr>
              <a:defRPr sz="2000"/>
            </a:pPr>
            <a:r>
              <a:rPr b="1" u="sng">
                <a:solidFill>
                  <a:srgbClr val="FFFB00"/>
                </a:solidFill>
              </a:rPr>
              <a:t>Bring ons by Punt Nr 2 - Onthou die grootheid van die evangelie</a:t>
            </a:r>
          </a:p>
          <a:p>
            <a:pPr>
              <a:defRPr sz="2000"/>
            </a:pPr>
          </a:p>
          <a:p>
            <a:pPr>
              <a:defRPr sz="2000"/>
            </a:pPr>
            <a:r>
              <a:t>Soos ek verlede week genoem het toe ons </a:t>
            </a:r>
            <a:r>
              <a:rPr b="1" u="sng">
                <a:solidFill>
                  <a:schemeClr val="accent6"/>
                </a:solidFill>
              </a:rPr>
              <a:t>skaam is, vergeet ons die wonder van die Evangelie.</a:t>
            </a:r>
            <a:r>
              <a:t> </a:t>
            </a:r>
          </a:p>
          <a:p>
            <a:pPr>
              <a:defRPr sz="2000"/>
            </a:pPr>
            <a:r>
              <a:t>Ons het ons </a:t>
            </a:r>
            <a:r>
              <a:rPr b="1" u="sng">
                <a:solidFill>
                  <a:srgbClr val="FFFB00"/>
                </a:solidFill>
              </a:rPr>
              <a:t>eerste liefde vergeet</a:t>
            </a:r>
            <a:r>
              <a:t>. Of ons verstaan ​​die evangelie verkeerd, of ons laat na om die evangelie toe te pas.</a:t>
            </a:r>
          </a:p>
          <a:p>
            <a:pPr>
              <a:defRPr sz="2000"/>
            </a:pPr>
          </a:p>
          <a:p>
            <a:pPr>
              <a:defRPr sz="2000"/>
            </a:pPr>
            <a:r>
              <a:t>Onthou die</a:t>
            </a:r>
            <a:r>
              <a:rPr b="1" u="sng">
                <a:solidFill>
                  <a:srgbClr val="FFFB00"/>
                </a:solidFill>
              </a:rPr>
              <a:t> tema van lyding</a:t>
            </a:r>
            <a:r>
              <a:t>. Ons moet die evangelie onthou, want dit is die moeite werd. </a:t>
            </a:r>
          </a:p>
          <a:p>
            <a:pPr>
              <a:defRPr sz="2000"/>
            </a:pPr>
            <a:r>
              <a:t>Ten minste wanneer ons ly,</a:t>
            </a:r>
            <a:r>
              <a:rPr b="1" u="sng">
                <a:solidFill>
                  <a:srgbClr val="FFFB00"/>
                </a:solidFill>
              </a:rPr>
              <a:t> moet dit iets wees wat die moeite werd is om voor te ly? </a:t>
            </a:r>
          </a:p>
          <a:p>
            <a:pPr>
              <a:defRPr sz="2000"/>
            </a:pPr>
            <a:r>
              <a:rPr b="1" u="sng">
                <a:solidFill>
                  <a:schemeClr val="accent5">
                    <a:lumOff val="11617"/>
                  </a:schemeClr>
                </a:solidFill>
              </a:rPr>
              <a:t>V: Wat is jou lewe, sonder om Jesus te ken?</a:t>
            </a:r>
          </a:p>
          <a:p>
            <a:pPr>
              <a:defRPr sz="2000"/>
            </a:pPr>
          </a:p>
          <a:p>
            <a:pPr>
              <a:defRPr sz="2000"/>
            </a:pPr>
            <a:r>
              <a:t>Vra ook, is dit die moeite werd om</a:t>
            </a:r>
            <a:r>
              <a:rPr b="1" u="sng">
                <a:solidFill>
                  <a:srgbClr val="FFFB00"/>
                </a:solidFill>
              </a:rPr>
              <a:t> miljoene te hê, maar van Jesus te vergeet</a:t>
            </a:r>
            <a:r>
              <a:t>? Dink dalk aan die </a:t>
            </a:r>
            <a:r>
              <a:rPr b="1" u="sng">
                <a:solidFill>
                  <a:schemeClr val="accent6"/>
                </a:solidFill>
              </a:rPr>
              <a:t>beste aardse doelwit wat jy graag wil bereik</a:t>
            </a:r>
            <a:r>
              <a:t>. is dit die moeite </a:t>
            </a:r>
            <a:r>
              <a:rPr b="1" u="sng">
                <a:solidFill>
                  <a:srgbClr val="FFFB00"/>
                </a:solidFill>
              </a:rPr>
              <a:t>werd om voor te ly?</a:t>
            </a:r>
            <a:r>
              <a:t> </a:t>
            </a:r>
          </a:p>
          <a:p>
            <a:pPr>
              <a:defRPr sz="2000"/>
            </a:pPr>
            <a:r>
              <a:t>Is hierdie doel dan die </a:t>
            </a:r>
            <a:r>
              <a:rPr b="1" u="sng">
                <a:solidFill>
                  <a:schemeClr val="accent5">
                    <a:lumOff val="11617"/>
                  </a:schemeClr>
                </a:solidFill>
              </a:rPr>
              <a:t>moeite werd wanneer jy sterf, en Jesus nie ken nie?</a:t>
            </a:r>
          </a:p>
          <a:p>
            <a:pPr>
              <a:defRPr sz="2000"/>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defRPr sz="2000"/>
            </a:pPr>
            <a:r>
              <a:t>Vers 10</a:t>
            </a:r>
          </a:p>
          <a:p>
            <a:pPr>
              <a:defRPr sz="2000"/>
            </a:pPr>
            <a:r>
              <a:t>Jy sien Timoteus, het skaam en skaam geraak omdat </a:t>
            </a:r>
            <a:r>
              <a:rPr b="1" u="sng">
                <a:solidFill>
                  <a:srgbClr val="FFFB00"/>
                </a:solidFill>
              </a:rPr>
              <a:t>Hy homself meer liefgehad het as Jesus. </a:t>
            </a:r>
            <a:r>
              <a:t>Hy het sy eie LEWE, sy eie begeertes, meer liefgehad as vir Jesus. Paulus sê, stop dit! </a:t>
            </a:r>
          </a:p>
          <a:p>
            <a:pPr>
              <a:defRPr sz="2000"/>
            </a:pPr>
            <a:r>
              <a:t>Ons is hier om </a:t>
            </a:r>
            <a:r>
              <a:rPr b="1" u="sng">
                <a:solidFill>
                  <a:schemeClr val="accent6"/>
                </a:solidFill>
              </a:rPr>
              <a:t>ONS LEWENS NEER te Lê vir die Koning van die Koning</a:t>
            </a:r>
            <a:r>
              <a:t>s, jy verdien dit nie eers nie. </a:t>
            </a:r>
          </a:p>
          <a:p>
            <a:pPr>
              <a:defRPr sz="2000"/>
            </a:pPr>
          </a:p>
          <a:p>
            <a:pPr>
              <a:defRPr sz="2000"/>
            </a:pPr>
            <a:r>
              <a:rPr b="1" u="sng">
                <a:solidFill>
                  <a:srgbClr val="FFFB00"/>
                </a:solidFill>
              </a:rPr>
              <a:t>Christus het die dood vir ons tot niet </a:t>
            </a:r>
            <a:r>
              <a:t>gemaak!</a:t>
            </a:r>
            <a:r>
              <a:rPr b="1" u="sng">
                <a:solidFill>
                  <a:srgbClr val="FFFB00"/>
                </a:solidFill>
              </a:rPr>
              <a:t> En natuurlik sterf Christene vandag</a:t>
            </a:r>
            <a:r>
              <a:t> nog, maar wat dit beteken is, </a:t>
            </a:r>
          </a:p>
          <a:p>
            <a:pPr>
              <a:defRPr sz="2000"/>
            </a:pPr>
            <a:r>
              <a:t>Macarthur sê dit goed: </a:t>
            </a:r>
            <a:r>
              <a:rPr b="1" u="sng">
                <a:solidFill>
                  <a:schemeClr val="accent5">
                    <a:lumOff val="11617"/>
                  </a:schemeClr>
                </a:solidFill>
              </a:rPr>
              <a:t>Dit is nie dat die dood nie meer bestaan ​​nie of dat gelowiges belowe word om daaruit te ontsnap nie. Maar vir gelowige is die dood nie meer 'n bedreiging nie, nie meer 'n vyand nie, nie meer die einde nie.</a:t>
            </a:r>
            <a:endParaRPr b="1" u="sng">
              <a:solidFill>
                <a:schemeClr val="accent5">
                  <a:lumOff val="11617"/>
                </a:schemeClr>
              </a:solidFill>
            </a:endParaRPr>
          </a:p>
          <a:p>
            <a:pPr>
              <a:defRPr sz="2000"/>
            </a:pPr>
          </a:p>
          <a:p>
            <a:pPr>
              <a:defRPr sz="2000"/>
            </a:pPr>
            <a:r>
              <a:t>Vir Christene </a:t>
            </a:r>
            <a:r>
              <a:rPr b="1" u="sng">
                <a:solidFill>
                  <a:schemeClr val="accent6"/>
                </a:solidFill>
              </a:rPr>
              <a:t>het die dood sy angel verloor (1 Kor 15:55)</a:t>
            </a:r>
            <a:r>
              <a:t>; dit </a:t>
            </a:r>
            <a:r>
              <a:rPr b="1" u="sng">
                <a:solidFill>
                  <a:srgbClr val="FFFB00"/>
                </a:solidFill>
              </a:rPr>
              <a:t>word wins genoem (Fil 1:21)</a:t>
            </a:r>
            <a:r>
              <a:t> </a:t>
            </a:r>
            <a:r>
              <a:rPr b="1" u="sng">
                <a:solidFill>
                  <a:schemeClr val="accent3"/>
                </a:solidFill>
              </a:rPr>
              <a:t>21 Want om te lewe is vir my Christus, en om te sterwe wins.</a:t>
            </a:r>
            <a:r>
              <a:t>  Dit is </a:t>
            </a:r>
            <a:r>
              <a:rPr b="1" u="sng">
                <a:solidFill>
                  <a:srgbClr val="FFFB00"/>
                </a:solidFill>
              </a:rPr>
              <a:t>bloot om ons tydelike tent af te slaan om na ons ewige tuiste te gaan (2 Kor 5:1). </a:t>
            </a:r>
            <a:endParaRPr b="1" u="sng">
              <a:solidFill>
                <a:srgbClr val="FFFB00"/>
              </a:solidFill>
            </a:endParaRPr>
          </a:p>
          <a:p>
            <a:pPr>
              <a:defRPr sz="2000"/>
            </a:pPr>
          </a:p>
          <a:p>
            <a:pPr>
              <a:defRPr sz="2000"/>
            </a:pPr>
            <a:r>
              <a:t>Daarom het Christus</a:t>
            </a:r>
            <a:r>
              <a:rPr b="1" u="sng">
                <a:solidFill>
                  <a:srgbClr val="FFFB00"/>
                </a:solidFill>
              </a:rPr>
              <a:t> deur sy dood gelowiges verlos van die vrees vir die dood</a:t>
            </a:r>
            <a:r>
              <a:t>. </a:t>
            </a:r>
            <a:r>
              <a:rPr b="1" u="sng">
                <a:solidFill>
                  <a:schemeClr val="accent5">
                    <a:lumOff val="11617"/>
                  </a:schemeClr>
                </a:solidFill>
              </a:rPr>
              <a:t>Nou vir ONS gaan die dood net deur die lewe.</a:t>
            </a:r>
          </a:p>
          <a:p>
            <a:pPr>
              <a:defRPr sz="2000"/>
            </a:pPr>
            <a:r>
              <a:t>Kan jy vandag </a:t>
            </a:r>
            <a:r>
              <a:rPr b="1" u="sng">
                <a:solidFill>
                  <a:srgbClr val="FFFB00"/>
                </a:solidFill>
              </a:rPr>
              <a:t>daardie gedagte-skuif maak?</a:t>
            </a:r>
            <a:endParaRPr b="1" u="sng">
              <a:solidFill>
                <a:srgbClr val="FFFB00"/>
              </a:solidFill>
            </a:endParaRPr>
          </a:p>
          <a:p>
            <a:pPr>
              <a:defRPr sz="2000"/>
            </a:pPr>
            <a:r>
              <a:t>Jesus het gekom en vir ons gesterf. Ons verdien dit nie.</a:t>
            </a:r>
          </a:p>
          <a:p>
            <a:pPr>
              <a:defRPr sz="2000"/>
            </a:pPr>
            <a:r>
              <a:rPr b="1" u="sng">
                <a:solidFill>
                  <a:schemeClr val="accent5">
                    <a:lumOff val="11617"/>
                  </a:schemeClr>
                </a:solidFill>
              </a:rPr>
              <a:t>Nou leef ons nie vir onsself nie, ons leef vir Hom! Nie vir my eer nie maar vir Sy eer.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defRPr sz="2000"/>
            </a:pPr>
            <a:r>
              <a:t>En ons vergeet dikwels,</a:t>
            </a:r>
            <a:r>
              <a:rPr b="1" u="sng">
                <a:solidFill>
                  <a:srgbClr val="FFFB00"/>
                </a:solidFill>
              </a:rPr>
              <a:t> ons vergeet Jesus</a:t>
            </a:r>
            <a:r>
              <a:t>. Ons is besig </a:t>
            </a:r>
            <a:r>
              <a:rPr b="1" u="sng">
                <a:solidFill>
                  <a:schemeClr val="accent6"/>
                </a:solidFill>
              </a:rPr>
              <a:t>met sy dinge maar ons vergeet van Hom. </a:t>
            </a:r>
            <a:endParaRPr b="1" u="sng">
              <a:solidFill>
                <a:schemeClr val="accent6"/>
              </a:solidFill>
            </a:endParaRPr>
          </a:p>
          <a:p>
            <a:pPr>
              <a:defRPr sz="2000"/>
            </a:pPr>
            <a:r>
              <a:rPr b="1" u="sng">
                <a:solidFill>
                  <a:schemeClr val="accent6"/>
                </a:solidFill>
              </a:rPr>
              <a:t>En dan </a:t>
            </a:r>
            <a:r>
              <a:t>Dikwels vind ons onsself </a:t>
            </a:r>
            <a:r>
              <a:rPr b="1" u="sng">
                <a:solidFill>
                  <a:srgbClr val="FFFB00"/>
                </a:solidFill>
              </a:rPr>
              <a:t>rebels of godsdienstig.</a:t>
            </a:r>
            <a:endParaRPr b="1" u="sng">
              <a:solidFill>
                <a:srgbClr val="FFFB00"/>
              </a:solidFill>
            </a:endParaRPr>
          </a:p>
          <a:p>
            <a:pPr>
              <a:defRPr sz="2000"/>
            </a:pPr>
            <a:r>
              <a:rPr b="1" u="sng">
                <a:solidFill>
                  <a:srgbClr val="FFFB00"/>
                </a:solidFill>
              </a:rPr>
              <a:t>Point NR 4 - Onthou die wonder van die evangelie Verse 10.</a:t>
            </a:r>
          </a:p>
          <a:p>
            <a:pPr>
              <a:defRPr sz="2000"/>
            </a:pPr>
          </a:p>
          <a:p>
            <a:pPr>
              <a:defRPr sz="2000"/>
            </a:pPr>
            <a:r>
              <a:t>Ons kyk na Lukas 15.</a:t>
            </a:r>
          </a:p>
          <a:p>
            <a:pPr>
              <a:defRPr sz="2000"/>
            </a:pPr>
            <a:r>
              <a:t>Die verhaal </a:t>
            </a:r>
            <a:r>
              <a:rPr b="1" u="sng">
                <a:solidFill>
                  <a:srgbClr val="FFFB00"/>
                </a:solidFill>
              </a:rPr>
              <a:t>van die verlore seun.</a:t>
            </a:r>
          </a:p>
          <a:p>
            <a:pPr>
              <a:defRPr sz="2000"/>
            </a:pPr>
            <a:r>
              <a:t>Wanneer ons God se goedheid vergeet, sukkel om sy naam te verkondig, verval ons óf in </a:t>
            </a:r>
            <a:r>
              <a:rPr b="1" u="sng">
                <a:solidFill>
                  <a:srgbClr val="FFFB00"/>
                </a:solidFill>
              </a:rPr>
              <a:t>godsdienstigheid óf Rebelsheid. </a:t>
            </a:r>
          </a:p>
          <a:p>
            <a:pPr>
              <a:defRPr sz="2000"/>
            </a:pPr>
            <a:r>
              <a:t>Ons is óf die </a:t>
            </a:r>
            <a:r>
              <a:rPr b="1" u="sng">
                <a:solidFill>
                  <a:schemeClr val="accent6"/>
                </a:solidFill>
              </a:rPr>
              <a:t>jonger broer óf die ouer broer.</a:t>
            </a:r>
          </a:p>
          <a:p>
            <a:pPr>
              <a:defRPr sz="2000"/>
            </a:pPr>
          </a:p>
          <a:p>
            <a:pPr>
              <a:defRPr sz="2000"/>
            </a:pPr>
            <a:r>
              <a:t>Aan die een kant het ons die </a:t>
            </a:r>
            <a:r>
              <a:rPr b="1" u="sng">
                <a:solidFill>
                  <a:srgbClr val="FFFB00"/>
                </a:solidFill>
              </a:rPr>
              <a:t>REBELLIESE SEUN, </a:t>
            </a:r>
            <a:r>
              <a:t>waar ons soos die jonger broer </a:t>
            </a:r>
            <a:r>
              <a:rPr b="1" u="sng">
                <a:solidFill>
                  <a:srgbClr val="FFFB00"/>
                </a:solidFill>
              </a:rPr>
              <a:t>God se goed </a:t>
            </a:r>
            <a:r>
              <a:t>vra en in opstand kom. Ons maak </a:t>
            </a:r>
            <a:r>
              <a:rPr b="1" u="sng">
                <a:solidFill>
                  <a:srgbClr val="FFFB00"/>
                </a:solidFill>
              </a:rPr>
              <a:t>vriende met hierdie wêreld, </a:t>
            </a:r>
            <a:r>
              <a:t>en die wêreld stuur ons dan om die </a:t>
            </a:r>
            <a:r>
              <a:rPr b="1" u="sng">
                <a:solidFill>
                  <a:srgbClr val="FFFB00"/>
                </a:solidFill>
              </a:rPr>
              <a:t>varke te voer. </a:t>
            </a:r>
            <a:r>
              <a:t>En ons is so honger, ons gaan terug na God toe. </a:t>
            </a:r>
          </a:p>
          <a:p>
            <a:pPr>
              <a:defRPr sz="2000"/>
            </a:pPr>
          </a:p>
          <a:p>
            <a:pPr>
              <a:defRPr sz="2000"/>
            </a:pPr>
            <a:r>
              <a:t>Aan die ander kant werk ons ​​hard, ons het die </a:t>
            </a:r>
            <a:r>
              <a:rPr b="1" u="sng">
                <a:solidFill>
                  <a:srgbClr val="FFFB00"/>
                </a:solidFill>
              </a:rPr>
              <a:t>GODSDIENSTIGE Seun</a:t>
            </a:r>
            <a:r>
              <a:t> wat die regte dinge doen. En as ons sien ander het meer, of ander doen goed en ons jonger broer kom terug wil ons ook GOD se goed hê. </a:t>
            </a:r>
          </a:p>
          <a:p>
            <a:pPr>
              <a:defRPr sz="2000"/>
            </a:pPr>
            <a:endParaRPr b="1" u="sng">
              <a:solidFill>
                <a:srgbClr val="FFFB00"/>
              </a:solidFill>
            </a:endParaRPr>
          </a:p>
          <a:p>
            <a:pPr>
              <a:defRPr sz="2000"/>
            </a:pPr>
            <a:r>
              <a:rPr b="1" u="sng">
                <a:solidFill>
                  <a:srgbClr val="FFFB00"/>
                </a:solidFill>
              </a:rPr>
              <a:t>Afgodery. </a:t>
            </a:r>
            <a:r>
              <a:t>Ons het </a:t>
            </a:r>
            <a:r>
              <a:rPr b="1" u="sng">
                <a:solidFill>
                  <a:srgbClr val="FFFB00"/>
                </a:solidFill>
              </a:rPr>
              <a:t>onsself meer lief </a:t>
            </a:r>
            <a:r>
              <a:t>as wat ons vir Jesus liefhet. Dit is afgodery. Ons wil eerder die dinge hê wat God vir ons kan gee, as die hoeveelheid wat ons God wil hê.</a:t>
            </a:r>
          </a:p>
          <a:p>
            <a:pPr>
              <a:defRPr sz="2000"/>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defRPr sz="2000"/>
            </a:pPr>
            <a:r>
              <a:t>So wanneer ons onthou dat hierdie lewe deur sy bloed gekoop word, </a:t>
            </a:r>
            <a:r>
              <a:rPr b="1" u="sng">
                <a:solidFill>
                  <a:srgbClr val="FFFB00"/>
                </a:solidFill>
              </a:rPr>
              <a:t>en ons dit nie verdien nie. </a:t>
            </a:r>
            <a:r>
              <a:t>Ons kan die evangelie met vrymoedigheid verkondig. </a:t>
            </a:r>
          </a:p>
          <a:p>
            <a:pPr>
              <a:defRPr sz="2000"/>
            </a:pPr>
          </a:p>
          <a:p>
            <a:pPr>
              <a:defRPr sz="2000"/>
            </a:pPr>
            <a:r>
              <a:t>In hierdie gelykenis is Jesus die volmaakte ouer broer. Die</a:t>
            </a:r>
            <a:r>
              <a:rPr b="1" u="sng">
                <a:solidFill>
                  <a:srgbClr val="FFFB00"/>
                </a:solidFill>
              </a:rPr>
              <a:t> vetgemaakte kalf </a:t>
            </a:r>
            <a:r>
              <a:t>wat die pa gebruik het om te vier, is Jesus, wat vir ons geoffer is. Vir ons sondes. </a:t>
            </a:r>
            <a:r>
              <a:rPr b="1" u="sng">
                <a:solidFill>
                  <a:srgbClr val="FFFB00"/>
                </a:solidFill>
              </a:rPr>
              <a:t>Jesus is die ouer broer wat sy erfporsie met ons deel.</a:t>
            </a:r>
            <a:r>
              <a:t> Hy is die ouer broer wat na die ver land gaan en ons </a:t>
            </a:r>
            <a:r>
              <a:rPr b="1" u="sng">
                <a:solidFill>
                  <a:srgbClr val="FFFB00"/>
                </a:solidFill>
              </a:rPr>
              <a:t>kom haal en terugbring</a:t>
            </a:r>
            <a:r>
              <a:t>, en met ons deel wat syne is.</a:t>
            </a:r>
          </a:p>
          <a:p>
            <a:pPr>
              <a:defRPr sz="2000"/>
            </a:pPr>
          </a:p>
          <a:p>
            <a:pPr>
              <a:defRPr sz="2000"/>
            </a:pPr>
            <a:r>
              <a:t>Hoe </a:t>
            </a:r>
            <a:r>
              <a:rPr b="1" u="sng">
                <a:solidFill>
                  <a:srgbClr val="FFFB00"/>
                </a:solidFill>
              </a:rPr>
              <a:t>kan ons terughou? </a:t>
            </a:r>
            <a:r>
              <a:t>Hoe kan ons nalaat om die evangelie te deel? </a:t>
            </a:r>
          </a:p>
          <a:p>
            <a:pPr>
              <a:defRPr sz="2000"/>
            </a:pPr>
            <a:r>
              <a:t>Hoe kan ons onsself eerste stel as ons </a:t>
            </a:r>
            <a:r>
              <a:rPr b="1" u="sng">
                <a:solidFill>
                  <a:srgbClr val="FFFB00"/>
                </a:solidFill>
              </a:rPr>
              <a:t>nie eers verdien om te lewe</a:t>
            </a:r>
            <a:r>
              <a:t> nie? Ons almal verdien die dood.  </a:t>
            </a:r>
          </a:p>
          <a:p>
            <a:pPr>
              <a:defRPr sz="2000"/>
            </a:pPr>
          </a:p>
          <a:p>
            <a:pPr>
              <a:defRPr sz="2000"/>
            </a:pPr>
            <a:r>
              <a:t>Getuig jy vir Jesus? Onthou, voordat God ons na die hemel roep, roep Hy ons tot heiligheid.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defRPr sz="2000"/>
            </a:pPr>
            <a:r>
              <a:t>Q: </a:t>
            </a:r>
            <a:r>
              <a:rPr b="1" u="sng">
                <a:solidFill>
                  <a:schemeClr val="accent5">
                    <a:lumOff val="11617"/>
                  </a:schemeClr>
                </a:solidFill>
              </a:rPr>
              <a:t>Will Paul speak the same way about you today? </a:t>
            </a:r>
          </a:p>
          <a:p>
            <a:pPr>
              <a:defRPr sz="2000"/>
            </a:pPr>
          </a:p>
          <a:p>
            <a:pPr>
              <a:defRPr sz="2000"/>
            </a:pPr>
            <a:r>
              <a:t>This should remind us of the eternal purpose that God has for you.</a:t>
            </a:r>
          </a:p>
          <a:p>
            <a:pPr>
              <a:defRPr sz="2000"/>
            </a:pPr>
            <a:r>
              <a:t>We need to be reminded that God</a:t>
            </a:r>
            <a:r>
              <a:rPr b="1" u="sng">
                <a:solidFill>
                  <a:srgbClr val="FFFB00"/>
                </a:solidFill>
              </a:rPr>
              <a:t> thought about you before you were born. </a:t>
            </a:r>
          </a:p>
          <a:p>
            <a:pPr>
              <a:defRPr sz="2000"/>
            </a:pPr>
          </a:p>
          <a:p>
            <a:pPr>
              <a:defRPr sz="2000"/>
            </a:pPr>
            <a:r>
              <a:t>Pray</a:t>
            </a:r>
          </a:p>
          <a:p>
            <a:pPr>
              <a:defRPr sz="2000"/>
            </a:pPr>
            <a:r>
              <a:t>May we be stirred with a new passion to testify about Jesus Christ. </a:t>
            </a:r>
          </a:p>
          <a:p>
            <a:pPr>
              <a:defRPr sz="2000"/>
            </a:pPr>
          </a:p>
          <a:p>
            <a:pPr>
              <a:defRPr sz="2000"/>
            </a:pPr>
            <a:r>
              <a:t>Help us to humble ourselves, to accept the rebuke. May your truth have your God-intended purpose towards our hearts, and may it not discourage us but encourage us to do your will and to witness for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defRPr sz="1800"/>
            </a:pPr>
            <a:r>
              <a:t>BID</a:t>
            </a:r>
          </a:p>
          <a:p>
            <a:pPr>
              <a:defRPr sz="1800"/>
            </a:pPr>
            <a:r>
              <a:t>Inleiding</a:t>
            </a:r>
          </a:p>
          <a:p>
            <a:pPr>
              <a:defRPr sz="1800"/>
            </a:pPr>
            <a:r>
              <a:t>Vandag gaan ons na 'n paar ander dinge kyk. </a:t>
            </a:r>
          </a:p>
          <a:p>
            <a:pPr>
              <a:defRPr sz="1800"/>
            </a:pPr>
          </a:p>
          <a:p>
            <a:pPr>
              <a:defRPr sz="1800"/>
            </a:pPr>
            <a:r>
              <a:t>En kom ons begin met 'n paar refleksievrae voordat ons induik. </a:t>
            </a:r>
          </a:p>
          <a:p>
            <a:pPr>
              <a:defRPr sz="1800"/>
            </a:pPr>
          </a:p>
          <a:p>
            <a:pPr>
              <a:defRPr sz="1800"/>
            </a:pPr>
            <a:r>
              <a:rPr b="1" u="sng">
                <a:solidFill>
                  <a:srgbClr val="FFFB00"/>
                </a:solidFill>
              </a:rPr>
              <a:t>Wat dink jy is jou roeping? </a:t>
            </a:r>
          </a:p>
          <a:p>
            <a:pPr>
              <a:defRPr sz="1800"/>
            </a:pPr>
            <a:r>
              <a:t>Ons kry</a:t>
            </a:r>
            <a:r>
              <a:rPr b="1" u="sng">
                <a:solidFill>
                  <a:schemeClr val="accent6"/>
                </a:solidFill>
              </a:rPr>
              <a:t> spesifieke roepings en algemene roepings. </a:t>
            </a:r>
            <a:r>
              <a:t>Fokus op algemeen.</a:t>
            </a:r>
          </a:p>
          <a:p>
            <a:pPr>
              <a:defRPr sz="1800"/>
            </a:pPr>
            <a:r>
              <a:t>Wees </a:t>
            </a:r>
            <a:r>
              <a:rPr b="1" u="sng">
                <a:solidFill>
                  <a:srgbClr val="FFFB00"/>
                </a:solidFill>
              </a:rPr>
              <a:t>meer soos Jesus en doen meer dinge soos Jesus gedoen het. </a:t>
            </a:r>
            <a:endParaRPr b="1" u="sng">
              <a:solidFill>
                <a:srgbClr val="FFFB00"/>
              </a:solidFill>
            </a:endParaRPr>
          </a:p>
          <a:p>
            <a:pPr>
              <a:defRPr sz="1800"/>
            </a:pPr>
            <a:r>
              <a:t>Wat beteken in</a:t>
            </a:r>
            <a:r>
              <a:rPr b="1" u="sng">
                <a:solidFill>
                  <a:srgbClr val="FFFB00"/>
                </a:solidFill>
              </a:rPr>
              <a:t> groei in karakter en werke of Heiligheid, minder sondig.</a:t>
            </a:r>
            <a:endParaRPr b="1" u="sng">
              <a:solidFill>
                <a:srgbClr val="FFFB00"/>
              </a:solidFill>
            </a:endParaRPr>
          </a:p>
          <a:p>
            <a:pPr>
              <a:defRPr sz="1800"/>
            </a:pPr>
          </a:p>
          <a:p>
            <a:pPr>
              <a:defRPr sz="1800"/>
            </a:pPr>
            <a:r>
              <a:t>Karaktergroei. Of in Christelike sin </a:t>
            </a:r>
            <a:r>
              <a:rPr b="1" u="sng">
                <a:solidFill>
                  <a:srgbClr val="FFFB00"/>
                </a:solidFill>
              </a:rPr>
              <a:t>heiligmaking. </a:t>
            </a:r>
          </a:p>
          <a:p>
            <a:pPr>
              <a:defRPr sz="1800"/>
            </a:pPr>
            <a:r>
              <a:t>Wanneer ons na Jesus kyk, sal</a:t>
            </a:r>
            <a:r>
              <a:rPr b="1" u="sng">
                <a:solidFill>
                  <a:schemeClr val="accent5">
                    <a:lumOff val="11617"/>
                  </a:schemeClr>
                </a:solidFill>
              </a:rPr>
              <a:t> Hy altyd besig wees om die gereddes te dissipel en die verlorenes te evangeliseer.</a:t>
            </a:r>
            <a:endParaRPr b="1" u="sng">
              <a:solidFill>
                <a:schemeClr val="accent5">
                  <a:lumOff val="11617"/>
                </a:schemeClr>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a:defRPr sz="1800"/>
            </a:pPr>
            <a:r>
              <a:t>En dikwels is ons geneig om net op ons</a:t>
            </a:r>
            <a:r>
              <a:rPr b="1" u="sng">
                <a:solidFill>
                  <a:srgbClr val="FFFB00"/>
                </a:solidFill>
              </a:rPr>
              <a:t> spesifieke roepings te fokus amen?</a:t>
            </a:r>
            <a:r>
              <a:t> </a:t>
            </a:r>
          </a:p>
          <a:p>
            <a:pPr>
              <a:defRPr sz="1800"/>
            </a:pPr>
            <a:r>
              <a:t>Waarop moet ek fokus, hoekom is ek op aarde, en dan verwaarloos ons ons algemene roeping. </a:t>
            </a:r>
          </a:p>
          <a:p>
            <a:pPr>
              <a:defRPr sz="1800"/>
            </a:pPr>
          </a:p>
          <a:p>
            <a:pPr>
              <a:defRPr sz="1800"/>
            </a:pPr>
            <a:r>
              <a:t>Ons </a:t>
            </a:r>
            <a:r>
              <a:rPr b="1" u="sng">
                <a:solidFill>
                  <a:srgbClr val="FFFB00"/>
                </a:solidFill>
              </a:rPr>
              <a:t>algemene roeping sal altyd saamwerk met ons spesifieke</a:t>
            </a:r>
            <a:r>
              <a:t> roeping. </a:t>
            </a:r>
            <a:r>
              <a:rPr b="1" u="sng">
                <a:solidFill>
                  <a:srgbClr val="FFFB00"/>
                </a:solidFill>
              </a:rPr>
              <a:t>Jy kan nie die 2 skei nie</a:t>
            </a:r>
            <a:r>
              <a:t>. Ons spesifieke roeping sal ons altyd lei om meer soos Jesus te wees. En sal altyd jou algemene roeping ondersteun. </a:t>
            </a:r>
          </a:p>
          <a:p>
            <a:pPr>
              <a:defRPr sz="1800"/>
            </a:pPr>
            <a:r>
              <a:rPr b="1" u="sng">
                <a:solidFill>
                  <a:schemeClr val="accent5">
                    <a:lumOff val="11617"/>
                  </a:schemeClr>
                </a:solidFill>
              </a:rPr>
              <a:t>Om die evangelie met verlorenes te deel en diegene wat gered is, te dissipel. </a:t>
            </a:r>
          </a:p>
          <a:p>
            <a:pPr>
              <a:defRPr sz="1800"/>
            </a:pPr>
          </a:p>
          <a:p>
            <a:pPr>
              <a:defRPr sz="1800"/>
            </a:pPr>
            <a:r>
              <a:t>En dit is presies</a:t>
            </a:r>
            <a:r>
              <a:rPr b="1" u="sng">
                <a:solidFill>
                  <a:schemeClr val="accent6"/>
                </a:solidFill>
              </a:rPr>
              <a:t> waaroor ons nie moet skaam nie. </a:t>
            </a:r>
          </a:p>
          <a:p>
            <a:pPr>
              <a:defRPr sz="1800"/>
            </a:pPr>
            <a:r>
              <a:t>En natuurlik, </a:t>
            </a:r>
            <a:r>
              <a:rPr b="1" u="sng">
                <a:solidFill>
                  <a:srgbClr val="FFFB00"/>
                </a:solidFill>
              </a:rPr>
              <a:t>Jesus is die grootste voorbeeld</a:t>
            </a:r>
            <a:r>
              <a:t>, wat vir ons </a:t>
            </a:r>
            <a:r>
              <a:rPr b="1" u="sng">
                <a:solidFill>
                  <a:schemeClr val="accent6"/>
                </a:solidFill>
              </a:rPr>
              <a:t>wys hoe dit lyk om onbeskaamd</a:t>
            </a:r>
            <a:r>
              <a:t> te wees vir die evangelie, </a:t>
            </a:r>
            <a:r>
              <a:rPr b="1" u="sng">
                <a:solidFill>
                  <a:srgbClr val="FFFB00"/>
                </a:solidFill>
              </a:rPr>
              <a:t>bereid te wees om gekruisig te word vir ons sondes. </a:t>
            </a:r>
            <a:endParaRPr b="1" u="sng">
              <a:solidFill>
                <a:srgbClr val="FFFB00"/>
              </a:solidFill>
            </a:endParaRPr>
          </a:p>
          <a:p>
            <a:pPr>
              <a:defRPr sz="1800"/>
            </a:pPr>
            <a:r>
              <a:rPr b="1" u="sng">
                <a:solidFill>
                  <a:srgbClr val="FFFB00"/>
                </a:solidFill>
              </a:rPr>
              <a:t>Geen ander Godsdiens het dit nie, wat ’n redder het wat gely het vir ons en wat kan.</a:t>
            </a:r>
            <a:endParaRPr b="1" u="sng">
              <a:solidFill>
                <a:srgbClr val="FFFB00"/>
              </a:solidFill>
            </a:endParaRPr>
          </a:p>
          <a:p>
            <a:pPr>
              <a:defRPr sz="1800"/>
            </a:pPr>
            <a:r>
              <a:rPr b="1" u="sng">
                <a:solidFill>
                  <a:schemeClr val="accent3"/>
                </a:solidFill>
              </a:rPr>
              <a:t>Heb 4:15 Die Hoëpriester wat ons het, is nie Een wat geen medelye met ons swakhede kan hê nie; Hy was immers in elke opsig net soos ons aan versoeking onderwerp, maar Hy het nie gesondig nie. </a:t>
            </a:r>
          </a:p>
          <a:p>
            <a:pPr>
              <a:defRPr sz="18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b="1" sz="1900">
                <a:solidFill>
                  <a:srgbClr val="941100"/>
                </a:solidFill>
              </a:defRPr>
            </a:pPr>
            <a:r>
              <a:t>Inleiding met die teks.</a:t>
            </a:r>
          </a:p>
          <a:p>
            <a:pPr>
              <a:defRPr sz="1900"/>
            </a:pPr>
          </a:p>
          <a:p>
            <a:pPr>
              <a:defRPr sz="1900"/>
            </a:pPr>
            <a:r>
              <a:t>So weereens is die konteks, soos ons verlede </a:t>
            </a:r>
            <a:r>
              <a:rPr b="1" u="sng">
                <a:solidFill>
                  <a:srgbClr val="FFFB00"/>
                </a:solidFill>
              </a:rPr>
              <a:t>week gehoor het, 'n teregwysing</a:t>
            </a:r>
            <a:r>
              <a:t>. Paulus sê vir Timoteus, kom aan. </a:t>
            </a:r>
          </a:p>
          <a:p>
            <a:pPr>
              <a:defRPr sz="1900"/>
            </a:pPr>
            <a:r>
              <a:t>Staan sterk.  Ek weet mense sal jou wil </a:t>
            </a:r>
            <a:r>
              <a:rPr b="1" u="sng">
                <a:solidFill>
                  <a:srgbClr val="FFFB00"/>
                </a:solidFill>
              </a:rPr>
              <a:t>doodmaak maar onthou Jesus.</a:t>
            </a:r>
            <a:r>
              <a:t> Onthou hy het </a:t>
            </a:r>
            <a:r>
              <a:rPr b="1" u="sng">
                <a:solidFill>
                  <a:schemeClr val="accent6"/>
                </a:solidFill>
              </a:rPr>
              <a:t>onsterflikheid gebring</a:t>
            </a:r>
            <a:r>
              <a:t>. Hy het jou gered kyk na die ewige lewe. </a:t>
            </a:r>
          </a:p>
          <a:p>
            <a:pPr>
              <a:defRPr sz="1900"/>
            </a:pPr>
          </a:p>
          <a:p>
            <a:pPr>
              <a:defRPr sz="1900"/>
            </a:pPr>
            <a:r>
              <a:t>En vir ons, o</a:t>
            </a:r>
            <a:r>
              <a:rPr b="1" u="sng">
                <a:solidFill>
                  <a:srgbClr val="FFFB00"/>
                </a:solidFill>
              </a:rPr>
              <a:t>ns sal vervolging ervaar</a:t>
            </a:r>
            <a:r>
              <a:t>. Maar dit is </a:t>
            </a:r>
            <a:r>
              <a:rPr b="1" u="sng">
                <a:solidFill>
                  <a:schemeClr val="accent6"/>
                </a:solidFill>
              </a:rPr>
              <a:t>ons werk om die evangelie aan mense</a:t>
            </a:r>
            <a:r>
              <a:t> te bring, asook om hulle te wys </a:t>
            </a:r>
            <a:r>
              <a:rPr b="1" u="sng">
                <a:solidFill>
                  <a:srgbClr val="FFFB00"/>
                </a:solidFill>
              </a:rPr>
              <a:t>hoe om die evangelie toe te pas op die lewe</a:t>
            </a:r>
            <a:r>
              <a:t> wat sal lei tot godvrugtige lewe. Dit sal lei tot </a:t>
            </a:r>
            <a:r>
              <a:rPr b="1" u="sng">
                <a:solidFill>
                  <a:srgbClr val="FFFB00"/>
                </a:solidFill>
              </a:rPr>
              <a:t>goeie werke vir God</a:t>
            </a:r>
            <a:r>
              <a:t>. Werke wat die koninkryk van God bou. </a:t>
            </a:r>
          </a:p>
          <a:p>
            <a:pPr>
              <a:defRPr sz="1900"/>
            </a:pPr>
          </a:p>
          <a:p>
            <a:pPr>
              <a:defRPr sz="1900"/>
            </a:pPr>
            <a:r>
              <a:t>Ons moet nie terughou om met ander oor Christus te praat nie, en ons word </a:t>
            </a:r>
            <a:r>
              <a:rPr b="1" u="sng">
                <a:solidFill>
                  <a:schemeClr val="accent6"/>
                </a:solidFill>
              </a:rPr>
              <a:t>maklik geïntimideer en sê dus niks</a:t>
            </a:r>
            <a:r>
              <a:t> en pas ons selfs aan nie.</a:t>
            </a:r>
          </a:p>
          <a:p>
            <a:pPr>
              <a:defRPr sz="1900"/>
            </a:pPr>
            <a:r>
              <a:t>Ons moet ook nie kies om 'n </a:t>
            </a:r>
            <a:r>
              <a:rPr b="1" u="sng">
                <a:solidFill>
                  <a:srgbClr val="FFFB00"/>
                </a:solidFill>
              </a:rPr>
              <a:t>goedkoop evangelie aan mense te gee en aan mense</a:t>
            </a:r>
            <a:r>
              <a:t> te verkondig nie, maar die volle waarheid te praat. Mense</a:t>
            </a:r>
            <a:r>
              <a:rPr b="1" u="sng">
                <a:solidFill>
                  <a:srgbClr val="FFFB00"/>
                </a:solidFill>
              </a:rPr>
              <a:t> </a:t>
            </a:r>
            <a:r>
              <a:rPr b="1" u="sng">
                <a:solidFill>
                  <a:schemeClr val="accent6"/>
                </a:solidFill>
              </a:rPr>
              <a:t>bemoedig en getuig van die wonderlike vriend</a:t>
            </a:r>
            <a:r>
              <a:t> wat ons in Jesus het.</a:t>
            </a:r>
          </a:p>
          <a:p>
            <a:pPr>
              <a:defRPr sz="1900"/>
            </a:pPr>
            <a:r>
              <a:t>Timothy staar 'n</a:t>
            </a:r>
            <a:r>
              <a:rPr b="1" u="sng">
                <a:solidFill>
                  <a:schemeClr val="accent6"/>
                </a:solidFill>
              </a:rPr>
              <a:t> klomp uitdagings </a:t>
            </a:r>
            <a:r>
              <a:t>in die gesig, en dit </a:t>
            </a:r>
            <a:r>
              <a:rPr b="1" u="sng">
                <a:solidFill>
                  <a:srgbClr val="FFFB00"/>
                </a:solidFill>
              </a:rPr>
              <a:t>het die uitwerking om liewer nie te praat nie</a:t>
            </a:r>
            <a:r>
              <a:t>. Hy word flou van hart en in sy evangeliegetuienis. Dit is iets wat elkeen van ons in ons lewens kan toepas. Ons moet </a:t>
            </a:r>
            <a:r>
              <a:rPr b="1" u="sng">
                <a:solidFill>
                  <a:srgbClr val="FFFB00"/>
                </a:solidFill>
              </a:rPr>
              <a:t>meer vrymoedig wees.</a:t>
            </a:r>
            <a:endParaRPr b="1" u="sng">
              <a:solidFill>
                <a:srgbClr val="FFFB00"/>
              </a:solidFill>
            </a:endParaRPr>
          </a:p>
          <a:p>
            <a:pPr>
              <a:defRPr sz="1800"/>
            </a:pPr>
          </a:p>
          <a:p>
            <a:pPr>
              <a:defRPr sz="18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a:p>
        </p:txBody>
      </p:sp>
      <p:sp>
        <p:nvSpPr>
          <p:cNvPr id="74" name="Shape 74"/>
          <p:cNvSpPr/>
          <p:nvPr>
            <p:ph type="body" sz="quarter" idx="1"/>
          </p:nvPr>
        </p:nvSpPr>
        <p:spPr>
          <a:prstGeom prst="rect">
            <a:avLst/>
          </a:prstGeom>
        </p:spPr>
        <p:txBody>
          <a:bodyPr/>
          <a:lstStyle/>
          <a:p>
            <a:pPr>
              <a:defRPr sz="2000"/>
            </a:pPr>
            <a:r>
              <a:t>Verse 9</a:t>
            </a:r>
          </a:p>
          <a:p>
            <a:pPr>
              <a:defRPr sz="2000"/>
            </a:pPr>
          </a:p>
          <a:p>
            <a:pPr>
              <a:defRPr sz="2000"/>
            </a:pPr>
            <a:r>
              <a:rPr b="1" u="sng">
                <a:solidFill>
                  <a:srgbClr val="FFFB00"/>
                </a:solidFill>
              </a:rPr>
              <a:t>Gered. Wat beteken dit?</a:t>
            </a:r>
          </a:p>
          <a:p>
            <a:pPr>
              <a:defRPr sz="2000"/>
            </a:pPr>
            <a:r>
              <a:t>Ons meot besef ons het ’n probleem, ons is alm al beisg im te verdrink en kort ’n redder. Rom 6:23 23Die loon wat die sonde gee, is die dood; die genadegawe wat God gee, is die ewige lewe in Christus Jesus ons Here. Ons val kort van die glorie van die Here. </a:t>
            </a:r>
          </a:p>
          <a:p>
            <a:pPr>
              <a:defRPr sz="2000"/>
            </a:pPr>
          </a:p>
          <a:p>
            <a:pPr>
              <a:defRPr sz="2000"/>
            </a:pPr>
            <a:r>
              <a:t>Gered beteken om uit </a:t>
            </a:r>
            <a:r>
              <a:rPr b="1" u="sng">
                <a:solidFill>
                  <a:schemeClr val="accent6"/>
                </a:solidFill>
              </a:rPr>
              <a:t>gevaar gered te word</a:t>
            </a:r>
            <a:r>
              <a:t>. Ons </a:t>
            </a:r>
            <a:r>
              <a:rPr b="1" u="sng">
                <a:solidFill>
                  <a:srgbClr val="FFFB00"/>
                </a:solidFill>
              </a:rPr>
              <a:t>moet almal gered word. Rom se ons almal het gesondig, en val kort van God se glory.</a:t>
            </a:r>
            <a:endParaRPr b="1" u="sng">
              <a:solidFill>
                <a:srgbClr val="FFFB00"/>
              </a:solidFill>
            </a:endParaRPr>
          </a:p>
          <a:p>
            <a:pPr>
              <a:defRPr sz="2000"/>
            </a:pPr>
          </a:p>
          <a:p>
            <a:pPr>
              <a:defRPr sz="2000"/>
            </a:pPr>
            <a:r>
              <a:t>Waaruit gered? RC Sproul sê ons moet </a:t>
            </a:r>
            <a:r>
              <a:rPr b="1" u="sng">
                <a:solidFill>
                  <a:schemeClr val="accent6"/>
                </a:solidFill>
              </a:rPr>
              <a:t>deur God van God gered word.</a:t>
            </a:r>
            <a:r>
              <a:t> Van </a:t>
            </a:r>
            <a:r>
              <a:rPr b="1" u="sng">
                <a:solidFill>
                  <a:schemeClr val="accent6"/>
                </a:solidFill>
              </a:rPr>
              <a:t>sy oordeel, van sy toorn.</a:t>
            </a:r>
            <a:r>
              <a:t> Daar is geen ander naam wat ons kan red nie.</a:t>
            </a:r>
            <a:r>
              <a:rPr b="1" u="sng">
                <a:solidFill>
                  <a:srgbClr val="FFFB00"/>
                </a:solidFill>
              </a:rPr>
              <a:t> Ons is gered van die ewige dood, tot die ewige lewe deur God. Deur Sy genade. </a:t>
            </a:r>
            <a:endParaRPr b="1" u="sng">
              <a:solidFill>
                <a:srgbClr val="FFFB00"/>
              </a:solidFill>
            </a:endParaRPr>
          </a:p>
          <a:p>
            <a:pPr>
              <a:defRPr sz="2000"/>
            </a:pPr>
          </a:p>
          <a:p>
            <a:pPr>
              <a:defRPr sz="2000"/>
            </a:pPr>
            <a:r>
              <a:t>Dus herinner Paulus Timothy aan die</a:t>
            </a:r>
            <a:r>
              <a:rPr b="1" u="sng">
                <a:solidFill>
                  <a:srgbClr val="FFFB00"/>
                </a:solidFill>
              </a:rPr>
              <a:t> Wonderlike GENADE!</a:t>
            </a:r>
            <a:r>
              <a:t> Paulus is nie besig me</a:t>
            </a:r>
            <a:r>
              <a:rPr b="1" u="sng">
                <a:solidFill>
                  <a:srgbClr val="FFFB00"/>
                </a:solidFill>
              </a:rPr>
              <a:t>t skuldgevoelens nie</a:t>
            </a:r>
            <a:r>
              <a:t>, Timothy, maar om hom eerder aan </a:t>
            </a:r>
            <a:r>
              <a:rPr b="1" u="sng">
                <a:solidFill>
                  <a:srgbClr val="FFFB00"/>
                </a:solidFill>
              </a:rPr>
              <a:t>God se genade vir ons te herinner.</a:t>
            </a:r>
            <a:endParaRPr b="1" u="sng">
              <a:solidFill>
                <a:srgbClr val="FFFB00"/>
              </a:solidFill>
            </a:endParaRPr>
          </a:p>
          <a:p>
            <a:pPr>
              <a:defRPr sz="2000"/>
            </a:pPr>
            <a:endParaRPr b="1" u="sng">
              <a:solidFill>
                <a:srgbClr val="FFFB00"/>
              </a:solidFill>
            </a:endParaRPr>
          </a:p>
          <a:p>
            <a:pPr>
              <a:defRPr sz="2000"/>
            </a:pPr>
            <a:r>
              <a:rPr b="1" u="sng">
                <a:solidFill>
                  <a:srgbClr val="FFFB00"/>
                </a:solidFill>
              </a:rPr>
              <a:t>VB van boyfriend en girlfriend. As jy van haar hou sal jy dinge doen.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defRPr sz="2000"/>
            </a:pPr>
            <a:r>
              <a:t>Verse 9</a:t>
            </a:r>
          </a:p>
          <a:p>
            <a:pPr>
              <a:defRPr sz="2000"/>
            </a:pPr>
          </a:p>
          <a:p>
            <a:pPr>
              <a:defRPr sz="2000"/>
            </a:pPr>
            <a:r>
              <a:t>En </a:t>
            </a:r>
            <a:r>
              <a:rPr b="1" u="sng">
                <a:solidFill>
                  <a:srgbClr val="FFFB00"/>
                </a:solidFill>
              </a:rPr>
              <a:t>Hy het ons Geroep!! </a:t>
            </a:r>
          </a:p>
          <a:p>
            <a:pPr>
              <a:defRPr sz="2000"/>
            </a:pPr>
            <a:r>
              <a:rPr b="1" u="sng">
                <a:solidFill>
                  <a:srgbClr val="FFFB00"/>
                </a:solidFill>
              </a:rPr>
              <a:t>Weereens waarheen roep Hy my? </a:t>
            </a:r>
            <a:r>
              <a:t>Waarheen moet ek gaan? Heiligheid? Dit klink nie lekker nie. </a:t>
            </a:r>
            <a:r>
              <a:rPr b="1" u="sng">
                <a:solidFill>
                  <a:srgbClr val="FFFB00"/>
                </a:solidFill>
              </a:rPr>
              <a:t>Dis die BESTE!</a:t>
            </a:r>
          </a:p>
          <a:p>
            <a:pPr>
              <a:defRPr sz="2000"/>
            </a:pPr>
            <a:r>
              <a:t>Paulus herinner Timoteus daaraan dat God ons geroep het. Vir iets spesifiek. Nie almal nie, maar ons. Wie is ons?</a:t>
            </a:r>
          </a:p>
          <a:p>
            <a:pPr>
              <a:defRPr sz="2000"/>
            </a:pPr>
            <a:r>
              <a:rPr b="1" u="sng">
                <a:solidFill>
                  <a:srgbClr val="FFFB00"/>
                </a:solidFill>
              </a:rPr>
              <a:t>Ons as gelowiges.</a:t>
            </a:r>
            <a:endParaRPr b="1" u="sng">
              <a:solidFill>
                <a:srgbClr val="FFFB00"/>
              </a:solidFill>
            </a:endParaRPr>
          </a:p>
          <a:p>
            <a:pPr>
              <a:defRPr sz="2000"/>
            </a:pPr>
          </a:p>
          <a:p>
            <a:pPr>
              <a:defRPr sz="2000"/>
            </a:pPr>
            <a:r>
              <a:t>Na 'n </a:t>
            </a:r>
            <a:r>
              <a:rPr b="1" u="sng">
                <a:solidFill>
                  <a:srgbClr val="FFFB00"/>
                </a:solidFill>
              </a:rPr>
              <a:t>HEILIGE roeping</a:t>
            </a:r>
            <a:r>
              <a:t>. Wat is 'n heilige roeping? Oproep na wat? Hy roep ons tot HEILIGHEID! 'n Manier wat die Here waardig is, wat ons</a:t>
            </a:r>
            <a:r>
              <a:rPr b="1" u="sng">
                <a:solidFill>
                  <a:schemeClr val="accent6"/>
                </a:solidFill>
              </a:rPr>
              <a:t> oproep tot gehoorsaamheid!</a:t>
            </a:r>
          </a:p>
          <a:p>
            <a:pPr>
              <a:defRPr sz="2000"/>
            </a:pPr>
          </a:p>
          <a:p>
            <a:pPr>
              <a:defRPr sz="2000"/>
            </a:pPr>
            <a:r>
              <a:t>En ek wil jou vra,</a:t>
            </a:r>
            <a:r>
              <a:rPr b="1" u="sng">
                <a:solidFill>
                  <a:srgbClr val="FFFB00"/>
                </a:solidFill>
              </a:rPr>
              <a:t> God roep, reageer jy?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defRPr sz="2000"/>
            </a:pPr>
            <a:r>
              <a:t>Verse 9</a:t>
            </a:r>
          </a:p>
          <a:p>
            <a:pPr>
              <a:defRPr sz="2000"/>
            </a:pPr>
            <a:endParaRPr>
              <a:solidFill>
                <a:srgbClr val="FFFFFF"/>
              </a:solidFill>
            </a:endParaRPr>
          </a:p>
          <a:p>
            <a:pPr>
              <a:defRPr sz="2000"/>
            </a:pPr>
            <a:r>
              <a:rPr>
                <a:solidFill>
                  <a:srgbClr val="FFFFFF"/>
                </a:solidFill>
              </a:rPr>
              <a:t>As ons net vir mense leer dat ons uit </a:t>
            </a:r>
            <a:r>
              <a:rPr b="1" u="sng">
                <a:solidFill>
                  <a:srgbClr val="FFFB00"/>
                </a:solidFill>
              </a:rPr>
              <a:t>genade gered word sal ons mense dit kry, dan sal hulle dan NET Glo</a:t>
            </a:r>
            <a:r>
              <a:rPr>
                <a:solidFill>
                  <a:srgbClr val="FFFFFF"/>
                </a:solidFill>
              </a:rPr>
              <a:t>, en lewe soos die duiwel, </a:t>
            </a:r>
            <a:r>
              <a:rPr b="1" u="sng">
                <a:solidFill>
                  <a:schemeClr val="accent6"/>
                </a:solidFill>
              </a:rPr>
              <a:t>aanhou en voortleef soos hulle wil. </a:t>
            </a:r>
            <a:endParaRPr>
              <a:solidFill>
                <a:srgbClr val="FFFFFF"/>
              </a:solidFill>
            </a:endParaRPr>
          </a:p>
          <a:p>
            <a:pPr>
              <a:defRPr sz="2000"/>
            </a:pPr>
            <a:r>
              <a:rPr>
                <a:solidFill>
                  <a:srgbClr val="FFFFFF"/>
                </a:solidFill>
              </a:rPr>
              <a:t>En hulle is onopgevoed, verstaan ​​nie. </a:t>
            </a:r>
            <a:r>
              <a:rPr b="1" u="sng">
                <a:solidFill>
                  <a:schemeClr val="accent5">
                    <a:lumOff val="11617"/>
                  </a:schemeClr>
                </a:solidFill>
              </a:rPr>
              <a:t>Voordat God ons na die hemel roep (verlossing), Hy roep ons EERS tot HEILIGHEID</a:t>
            </a:r>
            <a:r>
              <a:rPr>
                <a:solidFill>
                  <a:srgbClr val="FFFFFF"/>
                </a:solidFill>
              </a:rPr>
              <a:t>! Dit is krities. </a:t>
            </a:r>
            <a:endParaRPr>
              <a:solidFill>
                <a:srgbClr val="FFFFFF"/>
              </a:solidFill>
            </a:endParaRPr>
          </a:p>
          <a:p>
            <a:pPr>
              <a:defRPr sz="2000"/>
            </a:pPr>
            <a:endParaRPr>
              <a:solidFill>
                <a:srgbClr val="FFFFFF"/>
              </a:solidFill>
            </a:endParaRPr>
          </a:p>
          <a:p>
            <a:pPr>
              <a:defRPr sz="2000"/>
            </a:pPr>
            <a:r>
              <a:rPr b="1" u="sng">
                <a:solidFill>
                  <a:srgbClr val="FFFB00"/>
                </a:solidFill>
              </a:rPr>
              <a:t>Niemand gaan hemel toe, wat nie 'n heilige lewe lei ni</a:t>
            </a:r>
            <a:r>
              <a:rPr>
                <a:solidFill>
                  <a:srgbClr val="FFFFFF"/>
                </a:solidFill>
              </a:rPr>
              <a:t>e. Nie volmaakte lewe nie, maar heilig. </a:t>
            </a:r>
            <a:endParaRPr>
              <a:solidFill>
                <a:srgbClr val="FFFFFF"/>
              </a:solidFill>
            </a:endParaRPr>
          </a:p>
          <a:p>
            <a:pPr>
              <a:defRPr sz="2000"/>
            </a:pPr>
            <a:r>
              <a:rPr>
                <a:solidFill>
                  <a:srgbClr val="FFFFFF"/>
                </a:solidFill>
              </a:rPr>
              <a:t>Jesus sê: </a:t>
            </a:r>
            <a:r>
              <a:rPr b="1" u="sng">
                <a:solidFill>
                  <a:schemeClr val="accent3"/>
                </a:solidFill>
              </a:rPr>
              <a:t>Nie almal wat vir my sê Here, Here sal in die koninkryk van die hemele ingaan nie maar hulle wat die wil doen van my vader wat in die hemel is.</a:t>
            </a:r>
            <a:endParaRPr b="1" u="sng">
              <a:solidFill>
                <a:schemeClr val="accent3"/>
              </a:solidFill>
            </a:endParaRPr>
          </a:p>
          <a:p>
            <a:pPr>
              <a:defRPr sz="2000"/>
            </a:pPr>
            <a:endParaRPr b="1" u="sng">
              <a:solidFill>
                <a:schemeClr val="accent3"/>
              </a:solidFill>
            </a:endParaRPr>
          </a:p>
          <a:p>
            <a:pPr>
              <a:defRPr sz="2000"/>
            </a:pPr>
            <a:r>
              <a:rPr b="1" u="sng">
                <a:solidFill>
                  <a:schemeClr val="accent3"/>
                </a:solidFill>
              </a:rPr>
              <a:t>Joh 3:16 - 16“God het die wêreld so liefgehad dat Hy sy enigste Seun gegee het, sodat dié wat in Hom glo, nie verlore sal gaan nie maar die ewige lewe sal hê. </a:t>
            </a:r>
            <a:endParaRPr b="1" u="sng">
              <a:solidFill>
                <a:schemeClr val="accent3"/>
              </a:solidFill>
            </a:endParaRPr>
          </a:p>
          <a:p>
            <a:pPr>
              <a:defRPr sz="2000"/>
            </a:pPr>
            <a:r>
              <a:rPr b="1" u="sng">
                <a:solidFill>
                  <a:schemeClr val="accent3"/>
                </a:solidFill>
              </a:rPr>
              <a:t>Joh 3:36 - 36Wie in die Seun glo, het die ewige lewe; wie egter aan die Seun ongehoorsaam is, sal die lewe nie sien nie, maar die straf van God bly op hom.”</a:t>
            </a:r>
            <a:endParaRPr b="1" u="sng">
              <a:solidFill>
                <a:schemeClr val="accent3"/>
              </a:solidFill>
            </a:endParaRPr>
          </a:p>
          <a:p>
            <a:pPr>
              <a:defRPr sz="2000"/>
            </a:pPr>
            <a:endParaRPr b="1" u="sng">
              <a:solidFill>
                <a:schemeClr val="accent3"/>
              </a:solidFill>
            </a:endParaRPr>
          </a:p>
          <a:p>
            <a:pPr>
              <a:defRPr sz="2000"/>
            </a:pPr>
            <a:r>
              <a:rPr b="1" u="sng">
                <a:solidFill>
                  <a:schemeClr val="accent3"/>
                </a:solidFill>
              </a:rPr>
              <a:t>Fan or Follower stories. </a:t>
            </a:r>
            <a:endParaRPr>
              <a:solidFill>
                <a:srgbClr val="FFFFFF"/>
              </a:solidFill>
            </a:endParaRPr>
          </a:p>
          <a:p>
            <a:pPr>
              <a:defRPr sz="2000"/>
            </a:pPr>
            <a:endParaRPr>
              <a:solidFill>
                <a:srgbClr val="FFFFFF"/>
              </a:solidFill>
            </a:endParaRPr>
          </a:p>
          <a:p>
            <a:pPr>
              <a:defRPr sz="1800"/>
            </a:pPr>
            <a:r>
              <a:rPr>
                <a:solidFill>
                  <a:srgbClr val="FFFFFF"/>
                </a:solidFill>
              </a:rPr>
              <a:t>Q: </a:t>
            </a:r>
            <a:r>
              <a:rPr b="1" u="sng">
                <a:solidFill>
                  <a:schemeClr val="accent5">
                    <a:lumOff val="11617"/>
                  </a:schemeClr>
                </a:solidFill>
              </a:rPr>
              <a:t>Sukkel jy steeds met dieselfde sonde as toe jy Jesus leer ken het?</a:t>
            </a:r>
            <a:r>
              <a:t> Want as jy doen, moet jy jouself vra het ek Jesus werklik lief?</a:t>
            </a:r>
          </a:p>
          <a:p>
            <a:pPr>
              <a:defRPr sz="1800"/>
            </a:pPr>
            <a:r>
              <a:t>Dikwels sê ons ag, ek het nog altyd 'n </a:t>
            </a:r>
            <a:r>
              <a:rPr b="1" u="sng">
                <a:solidFill>
                  <a:srgbClr val="FFFB00"/>
                </a:solidFill>
              </a:rPr>
              <a:t>vuil mond gehad,</a:t>
            </a:r>
            <a:r>
              <a:t> ek probeer keer, maar </a:t>
            </a:r>
            <a:r>
              <a:rPr b="1" u="sng">
                <a:solidFill>
                  <a:srgbClr val="FFFB00"/>
                </a:solidFill>
              </a:rPr>
              <a:t>al my vriende praat </a:t>
            </a:r>
            <a:r>
              <a:t>so. </a:t>
            </a:r>
            <a:endParaRPr>
              <a:solidFill>
                <a:srgbClr val="FFFFFF"/>
              </a:solidFill>
            </a:endParaRPr>
          </a:p>
          <a:p>
            <a:pPr>
              <a:defRPr sz="2000"/>
            </a:pPr>
            <a:endParaRPr>
              <a:solidFill>
                <a:srgbClr val="FFFFFF"/>
              </a:solidFill>
            </a:endParaRPr>
          </a:p>
          <a:p>
            <a:pPr>
              <a:defRPr sz="2000"/>
            </a:pPr>
            <a:r>
              <a:rPr>
                <a:solidFill>
                  <a:srgbClr val="FFFFFF"/>
                </a:solidFill>
              </a:rPr>
              <a:t>DIT is die </a:t>
            </a:r>
            <a:r>
              <a:rPr b="1" u="sng">
                <a:solidFill>
                  <a:schemeClr val="accent6"/>
                </a:solidFill>
              </a:rPr>
              <a:t>geboortevlek vir enigiemand wat werklik wedergebore is</a:t>
            </a:r>
            <a:r>
              <a:rPr>
                <a:solidFill>
                  <a:srgbClr val="FFFFFF"/>
                </a:solidFill>
              </a:rPr>
              <a:t> - </a:t>
            </a:r>
            <a:r>
              <a:rPr b="1" u="sng">
                <a:solidFill>
                  <a:srgbClr val="FFFB00"/>
                </a:solidFill>
              </a:rPr>
              <a:t>'n Strewe na Heiligheid! </a:t>
            </a:r>
            <a:r>
              <a:rPr>
                <a:solidFill>
                  <a:srgbClr val="FFFFFF"/>
                </a:solidFill>
              </a:rPr>
              <a:t>En ons is soewerein geroep tot 'n heilige roeping.</a:t>
            </a:r>
            <a:endParaRPr>
              <a:solidFill>
                <a:srgbClr val="FFFFFF"/>
              </a:solidFill>
            </a:endParaRPr>
          </a:p>
          <a:p>
            <a:pPr>
              <a:defRPr sz="2000"/>
            </a:pPr>
            <a:endParaRPr>
              <a:solidFill>
                <a:srgbClr val="FFFFFF"/>
              </a:solidFill>
            </a:endParaRPr>
          </a:p>
          <a:p>
            <a:pPr>
              <a:defRPr sz="2000"/>
            </a:pPr>
            <a:r>
              <a:rPr>
                <a:solidFill>
                  <a:srgbClr val="FFFFFF"/>
                </a:solidFill>
              </a:rPr>
              <a:t>Vir Timoteus om sterk in sy geloof te wees, het Hy 'n</a:t>
            </a:r>
            <a:r>
              <a:rPr b="1" u="sng">
                <a:solidFill>
                  <a:schemeClr val="accent6"/>
                </a:solidFill>
              </a:rPr>
              <a:t> sterk dosis doktrine </a:t>
            </a:r>
            <a:r>
              <a:rPr>
                <a:solidFill>
                  <a:srgbClr val="FFFFFF"/>
                </a:solidFill>
              </a:rPr>
              <a:t>nodig! </a:t>
            </a:r>
            <a:r>
              <a:rPr b="1" u="sng">
                <a:solidFill>
                  <a:srgbClr val="FFFB00"/>
                </a:solidFill>
              </a:rPr>
              <a:t>Ons moet diep in die waarheid van teologie</a:t>
            </a:r>
            <a:r>
              <a:rPr>
                <a:solidFill>
                  <a:srgbClr val="FFFFFF"/>
                </a:solidFill>
              </a:rPr>
              <a:t> gaan om </a:t>
            </a:r>
            <a:r>
              <a:rPr b="1" u="sng">
                <a:solidFill>
                  <a:srgbClr val="FFFB00"/>
                </a:solidFill>
              </a:rPr>
              <a:t>diep liefdevolle Christene te word</a:t>
            </a:r>
            <a:r>
              <a:rPr>
                <a:solidFill>
                  <a:srgbClr val="FFFFFF"/>
                </a:solidFill>
              </a:rPr>
              <a:t>. Ons moet </a:t>
            </a:r>
            <a:r>
              <a:rPr b="1" u="sng">
                <a:solidFill>
                  <a:schemeClr val="accent6"/>
                </a:solidFill>
              </a:rPr>
              <a:t>verstaan ​​dat ons na die partytjie</a:t>
            </a:r>
            <a:r>
              <a:rPr>
                <a:solidFill>
                  <a:srgbClr val="FFFFFF"/>
                </a:solidFill>
              </a:rPr>
              <a:t> moet kom. Ons moet 'n heilige roeping volg.</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2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Wees onbeskaamd vir die evangelie</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Deel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8" y="-16253"/>
            <a:ext cx="12305937" cy="7476533"/>
            <a:chOff x="0" y="0"/>
            <a:chExt cx="12305936" cy="7476532"/>
          </a:xfrm>
        </p:grpSpPr>
        <p:pic>
          <p:nvPicPr>
            <p:cNvPr id="92"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93"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95"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96"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a:t>
            </a:r>
            <a:r>
              <a:t> Skaam jou dan nie oor die getuienis van onse Here of oor my, sy gevangene nie, maar ly saam verdrukkinge vir die evangelie na die krag van God </a:t>
            </a:r>
            <a:r>
              <a:rPr b="1"/>
              <a:t>9</a:t>
            </a:r>
            <a:r>
              <a:t> wat ons gered en geroep het met 'n heilige roeping, </a:t>
            </a:r>
            <a:r>
              <a:rPr b="1" u="sng"/>
              <a:t>nie volgens ons werke nie, maar volgens sy eie voorneme en genade</a:t>
            </a:r>
            <a:r>
              <a:t> wat ons van ewigheid af in Christus Jesus geskenk is,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2" name="Image Gallery"/>
          <p:cNvGrpSpPr/>
          <p:nvPr/>
        </p:nvGrpSpPr>
        <p:grpSpPr>
          <a:xfrm>
            <a:off x="-56968" y="-16253"/>
            <a:ext cx="12305937" cy="7476533"/>
            <a:chOff x="0" y="0"/>
            <a:chExt cx="12305936" cy="7476532"/>
          </a:xfrm>
        </p:grpSpPr>
        <p:pic>
          <p:nvPicPr>
            <p:cNvPr id="100"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01"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03"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04" name="Is your goal to love God and people more?…"/>
          <p:cNvSpPr txBox="1"/>
          <p:nvPr/>
        </p:nvSpPr>
        <p:spPr>
          <a:xfrm>
            <a:off x="443774" y="1442661"/>
            <a:ext cx="1097337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lvl1pPr>
          </a:lstStyle>
          <a:p>
            <a:pPr/>
            <a:r>
              <a:t>Onthou die roeping op jou lewe</a:t>
            </a:r>
          </a:p>
        </p:txBody>
      </p:sp>
      <p:sp>
        <p:nvSpPr>
          <p:cNvPr id="10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81243" y="3426416"/>
            <a:ext cx="11098439" cy="31356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1:9</a:t>
            </a:r>
          </a:p>
          <a:p>
            <a:pPr>
              <a:defRPr sz="4000">
                <a:solidFill>
                  <a:srgbClr val="FFFFFF"/>
                </a:solidFill>
                <a:latin typeface="Trade Gothic LT Std"/>
                <a:ea typeface="Trade Gothic LT Std"/>
                <a:cs typeface="Trade Gothic LT Std"/>
                <a:sym typeface="Trade Gothic LT Std"/>
              </a:defRPr>
            </a:pPr>
            <a:r>
              <a:rPr b="1"/>
              <a:t>9</a:t>
            </a:r>
            <a:r>
              <a:t> wat ons gered en geroep het met 'n heilige roeping, nie volgens ons werke nie, maar volgens sy eie voorneme en genade wat ons van ewigheid af in Christus Jesus geskenk is,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1" name="Image Gallery"/>
          <p:cNvGrpSpPr/>
          <p:nvPr/>
        </p:nvGrpSpPr>
        <p:grpSpPr>
          <a:xfrm>
            <a:off x="-56968" y="-16253"/>
            <a:ext cx="12305937" cy="7476533"/>
            <a:chOff x="0" y="0"/>
            <a:chExt cx="12305936" cy="7476532"/>
          </a:xfrm>
        </p:grpSpPr>
        <p:pic>
          <p:nvPicPr>
            <p:cNvPr id="109"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10"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1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800911"/>
            <a:ext cx="11098440" cy="404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20000"/>
              </a:lnSpc>
              <a:defRPr b="1" sz="46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1:10</a:t>
            </a:r>
          </a:p>
          <a:p>
            <a:pPr>
              <a:defRPr sz="4100">
                <a:solidFill>
                  <a:srgbClr val="FFFFFF"/>
                </a:solidFill>
                <a:latin typeface="Trade Gothic LT Std"/>
                <a:ea typeface="Trade Gothic LT Std"/>
                <a:cs typeface="Trade Gothic LT Std"/>
                <a:sym typeface="Trade Gothic LT Std"/>
              </a:defRPr>
            </a:pPr>
            <a:r>
              <a:rPr b="1"/>
              <a:t>10</a:t>
            </a:r>
            <a:r>
              <a:rPr b="1" u="sng"/>
              <a:t> maar wat nou</a:t>
            </a:r>
            <a:r>
              <a:t> geopenbaar is deur die verskyning van ons Verlosser, Jesus Christus, wat die dood tot niet gemaak het en die lewe en die onverderflikheid aan die lig gebring het deur die evangelie,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8" name="Image Gallery"/>
          <p:cNvGrpSpPr/>
          <p:nvPr/>
        </p:nvGrpSpPr>
        <p:grpSpPr>
          <a:xfrm>
            <a:off x="-56968" y="-16253"/>
            <a:ext cx="12305937" cy="7476533"/>
            <a:chOff x="0" y="0"/>
            <a:chExt cx="12305936" cy="7476532"/>
          </a:xfrm>
        </p:grpSpPr>
        <p:pic>
          <p:nvPicPr>
            <p:cNvPr id="116"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17"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19"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20" name="Is your goal to love God and people more?…"/>
          <p:cNvSpPr txBox="1"/>
          <p:nvPr/>
        </p:nvSpPr>
        <p:spPr>
          <a:xfrm>
            <a:off x="443774" y="1442661"/>
            <a:ext cx="10973376"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Onthou die roeping op jou lewe</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Onthou die wonder van die evangelie</a:t>
            </a:r>
          </a:p>
        </p:txBody>
      </p:sp>
      <p:sp>
        <p:nvSpPr>
          <p:cNvPr id="12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81243" y="3065377"/>
            <a:ext cx="11098439" cy="374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1:10</a:t>
            </a:r>
          </a:p>
          <a:p>
            <a:pPr>
              <a:defRPr sz="4000">
                <a:solidFill>
                  <a:srgbClr val="FFFFFF"/>
                </a:solidFill>
                <a:latin typeface="Trade Gothic LT Std"/>
                <a:ea typeface="Trade Gothic LT Std"/>
                <a:cs typeface="Trade Gothic LT Std"/>
                <a:sym typeface="Trade Gothic LT Std"/>
              </a:defRPr>
            </a:pPr>
            <a:r>
              <a:t>10 maar wat nou geopenbaar is deur die verskyning van ons Verlosser, Jesus Christus, wat die dood tot niet gemaak het en die lewe en die onverderflikheid aan die lig gebring het deur die evangelie,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7" name="Image Gallery"/>
          <p:cNvGrpSpPr/>
          <p:nvPr/>
        </p:nvGrpSpPr>
        <p:grpSpPr>
          <a:xfrm>
            <a:off x="-56968" y="-16253"/>
            <a:ext cx="12305937" cy="7476533"/>
            <a:chOff x="0" y="0"/>
            <a:chExt cx="12305936" cy="7476532"/>
          </a:xfrm>
        </p:grpSpPr>
        <p:pic>
          <p:nvPicPr>
            <p:cNvPr id="125"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26"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2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29" name="Is your goal to love God and people more?…"/>
          <p:cNvSpPr txBox="1"/>
          <p:nvPr/>
        </p:nvSpPr>
        <p:spPr>
          <a:xfrm>
            <a:off x="443774" y="1442661"/>
            <a:ext cx="10973376"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Onthou die roeping op jou lewe</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Onthou die wonder van die evangelie</a:t>
            </a:r>
          </a:p>
        </p:txBody>
      </p:sp>
      <p:sp>
        <p:nvSpPr>
          <p:cNvPr id="13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81243" y="3065377"/>
            <a:ext cx="11098439" cy="374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1:10</a:t>
            </a:r>
          </a:p>
          <a:p>
            <a:pPr>
              <a:defRPr sz="4000">
                <a:solidFill>
                  <a:srgbClr val="FFFFFF"/>
                </a:solidFill>
                <a:latin typeface="Trade Gothic LT Std"/>
                <a:ea typeface="Trade Gothic LT Std"/>
                <a:cs typeface="Trade Gothic LT Std"/>
                <a:sym typeface="Trade Gothic LT Std"/>
              </a:defRPr>
            </a:pPr>
            <a:r>
              <a:t>10 maar wat nou geopenbaar is deur die verskyning van ons Verlosser, Jesus Christus, wat die dood tot niet gemaak het en die lewe en die onverderflikheid aan die lig gebring het deur die evangelie,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6" name="Image Gallery"/>
          <p:cNvGrpSpPr/>
          <p:nvPr/>
        </p:nvGrpSpPr>
        <p:grpSpPr>
          <a:xfrm>
            <a:off x="-56968" y="-16253"/>
            <a:ext cx="12305937" cy="7476533"/>
            <a:chOff x="0" y="0"/>
            <a:chExt cx="12305936" cy="7476532"/>
          </a:xfrm>
        </p:grpSpPr>
        <p:pic>
          <p:nvPicPr>
            <p:cNvPr id="13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3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37"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38" name="Is your goal to love God and people more?…"/>
          <p:cNvSpPr txBox="1"/>
          <p:nvPr/>
        </p:nvSpPr>
        <p:spPr>
          <a:xfrm>
            <a:off x="443774" y="1442661"/>
            <a:ext cx="10973376"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Onthou die roeping op jou lewe</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Onthou die wonder van die evangelie</a:t>
            </a:r>
          </a:p>
        </p:txBody>
      </p:sp>
      <p:sp>
        <p:nvSpPr>
          <p:cNvPr id="13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81243" y="3065377"/>
            <a:ext cx="11098439" cy="374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1:10</a:t>
            </a:r>
          </a:p>
          <a:p>
            <a:pPr>
              <a:defRPr sz="4000">
                <a:solidFill>
                  <a:srgbClr val="FFFFFF"/>
                </a:solidFill>
                <a:latin typeface="Trade Gothic LT Std"/>
                <a:ea typeface="Trade Gothic LT Std"/>
                <a:cs typeface="Trade Gothic LT Std"/>
                <a:sym typeface="Trade Gothic LT Std"/>
              </a:defRPr>
            </a:pPr>
            <a:r>
              <a:t>10 maar wat nou geopenbaar is deur die verskyning van ons Verlosser, Jesus Christus, wat die dood tot niet gemaak het en die lewe en die onverderflikheid aan die lig gebring het deur die evangelie,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5" name="Image Gallery"/>
          <p:cNvGrpSpPr/>
          <p:nvPr/>
        </p:nvGrpSpPr>
        <p:grpSpPr>
          <a:xfrm>
            <a:off x="-56968" y="-16253"/>
            <a:ext cx="12305937" cy="7476533"/>
            <a:chOff x="0" y="0"/>
            <a:chExt cx="12305936" cy="7476532"/>
          </a:xfrm>
        </p:grpSpPr>
        <p:pic>
          <p:nvPicPr>
            <p:cNvPr id="143"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44"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46"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47" name="Is your goal to love God and people more?…"/>
          <p:cNvSpPr txBox="1"/>
          <p:nvPr/>
        </p:nvSpPr>
        <p:spPr>
          <a:xfrm>
            <a:off x="443774" y="1442661"/>
            <a:ext cx="10973376"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Onthou die roeping op jou lewe</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Onthou die wonder van die evangelie</a:t>
            </a:r>
          </a:p>
        </p:txBody>
      </p:sp>
      <p:sp>
        <p:nvSpPr>
          <p:cNvPr id="148"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81243" y="3065377"/>
            <a:ext cx="11098439" cy="374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1:10</a:t>
            </a:r>
          </a:p>
          <a:p>
            <a:pPr>
              <a:defRPr sz="4000">
                <a:solidFill>
                  <a:srgbClr val="FFFFFF"/>
                </a:solidFill>
                <a:latin typeface="Trade Gothic LT Std"/>
                <a:ea typeface="Trade Gothic LT Std"/>
                <a:cs typeface="Trade Gothic LT Std"/>
                <a:sym typeface="Trade Gothic LT Std"/>
              </a:defRPr>
            </a:pPr>
            <a:r>
              <a:t>10 maar wat nou geopenbaar is deur die verskyning van ons Verlosser, Jesus Christus, wat die dood tot niet gemaak het en die lewe en die onverderflikheid aan die lig gebring het deur die evangelie,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4" name="Image Gallery"/>
          <p:cNvGrpSpPr/>
          <p:nvPr/>
        </p:nvGrpSpPr>
        <p:grpSpPr>
          <a:xfrm>
            <a:off x="-56968" y="-16253"/>
            <a:ext cx="12305937" cy="7476533"/>
            <a:chOff x="0" y="0"/>
            <a:chExt cx="12305936" cy="7476532"/>
          </a:xfrm>
        </p:grpSpPr>
        <p:pic>
          <p:nvPicPr>
            <p:cNvPr id="152"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53"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55"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Prayer Points</a:t>
            </a:r>
          </a:p>
        </p:txBody>
      </p:sp>
      <p:sp>
        <p:nvSpPr>
          <p:cNvPr id="156" name="Is your goal to love God and people more?…"/>
          <p:cNvSpPr txBox="1"/>
          <p:nvPr/>
        </p:nvSpPr>
        <p:spPr>
          <a:xfrm>
            <a:off x="882131" y="1429753"/>
            <a:ext cx="10427737" cy="252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Bid vir jou roeping, bid vir duidelikheid en gehoorsaamheid</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Dank die Here dat Hy sy seun gestuur het en sy seun geoffer het vir 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3288" y="-1"/>
            <a:ext cx="13107200" cy="8013249"/>
            <a:chOff x="0" y="0"/>
            <a:chExt cx="13107199" cy="8013247"/>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9"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1"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32"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Wees onbeskaamd vir die evangelie</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Deel 2</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3288" y="-1"/>
            <a:ext cx="13107200" cy="8013249"/>
            <a:chOff x="0" y="0"/>
            <a:chExt cx="13107199" cy="8013247"/>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37"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9"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40"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Wees onbeskaamd vir die evangelie</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Deel 2</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a:t>
            </a:r>
            <a:r>
              <a:t> Skaam jou dan nie oor die getuienis van onse Here of oor my, sy gevangene nie, maar ly saam verdrukkinge vir die evangelie na die krag van God </a:t>
            </a:r>
            <a:r>
              <a:rPr b="1"/>
              <a:t>9</a:t>
            </a:r>
            <a:r>
              <a:t> wat ons gered en geroep het met 'n heilige roeping, nie volgens ons werke nie, maar volgens sy eie voorneme en genade wat ons van ewigheid af in Christus Jesus geskenk is,</a:t>
            </a:r>
          </a:p>
        </p:txBody>
      </p:sp>
      <p:sp>
        <p:nvSpPr>
          <p:cNvPr id="4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Group"/>
          <p:cNvGrpSpPr/>
          <p:nvPr/>
        </p:nvGrpSpPr>
        <p:grpSpPr>
          <a:xfrm>
            <a:off x="-2" y="-9525"/>
            <a:ext cx="12192002" cy="6867525"/>
            <a:chOff x="0" y="0"/>
            <a:chExt cx="12192001" cy="6867525"/>
          </a:xfrm>
        </p:grpSpPr>
        <p:pic>
          <p:nvPicPr>
            <p:cNvPr id="5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3202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100">
                <a:solidFill>
                  <a:srgbClr val="FFFFFF"/>
                </a:solidFill>
                <a:latin typeface="Trade Gothic LT Std"/>
                <a:ea typeface="Trade Gothic LT Std"/>
                <a:cs typeface="Trade Gothic LT Std"/>
                <a:sym typeface="Trade Gothic LT Std"/>
              </a:defRPr>
            </a:lvl1pPr>
          </a:lstStyle>
          <a:p>
            <a:pPr/>
            <a:r>
              <a:t>10 maar wat nou geopenbaar is deur die verskyning van ons Verlosser, Jesus Christus, wat die dood tot niet gemaak het en die lewe en die onverderflikheid aan die lig gebring het deur die evangelie,</a:t>
            </a:r>
          </a:p>
        </p:txBody>
      </p:sp>
      <p:sp>
        <p:nvSpPr>
          <p:cNvPr id="56"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3288" y="-1"/>
            <a:ext cx="13107200" cy="8013249"/>
            <a:chOff x="0" y="0"/>
            <a:chExt cx="13107199" cy="8013247"/>
          </a:xfrm>
        </p:grpSpPr>
        <p:pic>
          <p:nvPicPr>
            <p:cNvPr id="6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6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6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6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Wees onbeskaamd vir die evangelie</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Deel 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8" y="-16253"/>
            <a:ext cx="12305937" cy="7476533"/>
            <a:chOff x="0" y="0"/>
            <a:chExt cx="12305936" cy="7476532"/>
          </a:xfrm>
        </p:grpSpPr>
        <p:pic>
          <p:nvPicPr>
            <p:cNvPr id="68"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69"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71"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7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a:t>
            </a:r>
            <a:r>
              <a:t> Skaam jou dan nie oor die getuienis van onse Here of oor my, sy gevangene nie, maar ly saam verdrukkinge vir die evangelie na die krag van God </a:t>
            </a:r>
            <a:r>
              <a:rPr b="1"/>
              <a:t>9</a:t>
            </a:r>
            <a:r>
              <a:t> wat ons gered en geroep het met 'n heilige roeping, nie volgens ons werke nie, maar volgens sy eie voorneme en genade wat ons van ewigheid af in Christus Jesus geskenk is,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Image Gallery"/>
          <p:cNvGrpSpPr/>
          <p:nvPr/>
        </p:nvGrpSpPr>
        <p:grpSpPr>
          <a:xfrm>
            <a:off x="-56968" y="-16253"/>
            <a:ext cx="12305937" cy="7476533"/>
            <a:chOff x="0" y="0"/>
            <a:chExt cx="12305936" cy="7476532"/>
          </a:xfrm>
        </p:grpSpPr>
        <p:pic>
          <p:nvPicPr>
            <p:cNvPr id="76"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77"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79"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8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a:t>
            </a:r>
            <a:r>
              <a:t> Skaam jou dan nie oor die getuienis van onse Here of oor my, sy gevangene nie, maar ly saam verdrukkinge vir die evangelie na die krag van God </a:t>
            </a:r>
            <a:r>
              <a:rPr b="1"/>
              <a:t>9</a:t>
            </a:r>
            <a:r>
              <a:t> wat ons gered en geroep het met 'n heilige roeping, nie volgens ons werke nie, maar volgens sy eie voorneme en genade wat ons van ewigheid af in Christus Jesus geskenk is,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 name="Image Gallery"/>
          <p:cNvGrpSpPr/>
          <p:nvPr/>
        </p:nvGrpSpPr>
        <p:grpSpPr>
          <a:xfrm>
            <a:off x="-56968" y="-16253"/>
            <a:ext cx="12305937" cy="7476533"/>
            <a:chOff x="0" y="0"/>
            <a:chExt cx="12305936" cy="7476532"/>
          </a:xfrm>
        </p:grpSpPr>
        <p:pic>
          <p:nvPicPr>
            <p:cNvPr id="8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8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87"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88"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a:t>
            </a:r>
            <a:r>
              <a:t> Skaam jou dan nie oor die getuienis van onse Here of oor my, sy gevangene nie, maar ly saam verdrukkinge vir die evangelie na die krag van God </a:t>
            </a:r>
            <a:r>
              <a:rPr b="1"/>
              <a:t>9</a:t>
            </a:r>
            <a:r>
              <a:t> wat ons gered en geroep het met 'n heilige roeping, nie volgens ons werke nie, maar volgens sy eie voorneme en genade wat ons van ewigheid af in Christus Jesus geskenk is,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