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6-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1:6-7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2: a Spirit of power, love, and self-control"/>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2: a Spirit of power, love, and self-control</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I remind you to fan into flame the gift of God, which is in you through the laying on of my hands, </a:t>
            </a:r>
            <a:r>
              <a:rPr b="1" baseline="31999"/>
              <a:t>7 </a:t>
            </a:r>
            <a:r>
              <a:t>for God gave us a spirit not of fear but of </a:t>
            </a:r>
            <a:r>
              <a:rPr b="1" u="sng"/>
              <a:t>power</a:t>
            </a:r>
            <a:r>
              <a:t> and </a:t>
            </a:r>
            <a:r>
              <a:rPr b="1" u="sng"/>
              <a:t>love</a:t>
            </a:r>
            <a:r>
              <a:t> and </a:t>
            </a:r>
            <a:r>
              <a:rPr b="1" u="sng"/>
              <a:t>self-control</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Fear keeps us from fanning into flame the gift of God.</a:t>
            </a:r>
          </a:p>
          <a:p>
            <a:pPr marL="561473" indent="-561473" defTabSz="2239961">
              <a:buSzPct val="100000"/>
              <a:buAutoNum type="arabicPeriod" startAt="1"/>
              <a:defRPr sz="4200">
                <a:solidFill>
                  <a:srgbClr val="FFFFFF"/>
                </a:solidFill>
                <a:latin typeface="+mj-lt"/>
                <a:ea typeface="+mj-ea"/>
                <a:cs typeface="+mj-cs"/>
                <a:sym typeface="Arial"/>
              </a:defRPr>
            </a:pPr>
            <a:r>
              <a:t>Fear keeps us from walking in the power of God, loving others, and controlling ourself.</a:t>
            </a:r>
          </a:p>
          <a:p>
            <a:pPr marL="561473" indent="-561473" defTabSz="2239961">
              <a:buSzPct val="100000"/>
              <a:buAutoNum type="arabicPeriod" startAt="1"/>
              <a:defRPr sz="4200">
                <a:solidFill>
                  <a:srgbClr val="FFFFFF"/>
                </a:solidFill>
                <a:latin typeface="+mj-lt"/>
                <a:ea typeface="+mj-ea"/>
                <a:cs typeface="+mj-cs"/>
                <a:sym typeface="Arial"/>
              </a:defRPr>
            </a:pPr>
            <a:r>
              <a:t>We move past fear and start to fan the flame when we look to God who gave.</a:t>
            </a:r>
          </a:p>
          <a:p>
            <a:pPr marL="561473" indent="-561473" defTabSz="2239961">
              <a:buSzPct val="100000"/>
              <a:buAutoNum type="arabicPeriod" startAt="1"/>
              <a:defRPr sz="4200">
                <a:solidFill>
                  <a:srgbClr val="FFFFFF"/>
                </a:solidFill>
                <a:latin typeface="+mj-lt"/>
                <a:ea typeface="+mj-ea"/>
                <a:cs typeface="+mj-cs"/>
                <a:sym typeface="Arial"/>
              </a:defRPr>
            </a:pPr>
            <a:r>
              <a:t>As we look to God the Spirit produces power, love, and self- control </a:t>
            </a:r>
          </a:p>
        </p:txBody>
      </p:sp>
      <p:sp>
        <p:nvSpPr>
          <p:cNvPr id="84" name="a Spirit of power, love, and self-control"/>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 Spirit of power, love, and self-control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Rom  8:15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Rom  8:15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15 </a:t>
            </a:r>
            <a:r>
              <a:t>For you did not receive the spirit of slavery to fall back into fear, but you have received the Spirit of adoption as sons, by whom we cry, “Abba! Father!”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a Spirit of power, love, and self-control"/>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 Spirit of power, love, and self-control</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612826" y="2172806"/>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fear keeping you from following God?</a:t>
            </a:r>
          </a:p>
          <a:p>
            <a:pPr marL="561473" indent="-561473" defTabSz="2239961">
              <a:buSzPct val="100000"/>
              <a:buAutoNum type="arabicPeriod" startAt="1"/>
              <a:defRPr sz="4200">
                <a:solidFill>
                  <a:srgbClr val="FFFFFF"/>
                </a:solidFill>
                <a:latin typeface="+mj-lt"/>
                <a:ea typeface="+mj-ea"/>
                <a:cs typeface="+mj-cs"/>
                <a:sym typeface="Arial"/>
              </a:defRPr>
            </a:pPr>
            <a:r>
              <a:t>Are you looking to yourself or to God?</a:t>
            </a:r>
          </a:p>
          <a:p>
            <a:pPr marL="561473" indent="-561473" defTabSz="2239961">
              <a:buSzPct val="100000"/>
              <a:buAutoNum type="arabicPeriod" startAt="1"/>
              <a:defRPr sz="4200">
                <a:solidFill>
                  <a:srgbClr val="FFFFFF"/>
                </a:solidFill>
                <a:latin typeface="+mj-lt"/>
                <a:ea typeface="+mj-ea"/>
                <a:cs typeface="+mj-cs"/>
                <a:sym typeface="Arial"/>
              </a:defRPr>
            </a:pPr>
            <a:r>
              <a:t>Are you walking in power, love and self-control?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You need to fan into flame the gifts that God has given you.</a:t>
            </a:r>
          </a:p>
          <a:p>
            <a:pPr marL="561473" indent="-561473" defTabSz="2239961">
              <a:buSzPct val="100000"/>
              <a:buAutoNum type="arabicPeriod" startAt="1"/>
              <a:defRPr sz="4200">
                <a:solidFill>
                  <a:srgbClr val="FFFFFF"/>
                </a:solidFill>
                <a:latin typeface="+mj-lt"/>
                <a:ea typeface="+mj-ea"/>
                <a:cs typeface="+mj-cs"/>
                <a:sym typeface="Arial"/>
              </a:defRPr>
            </a:pPr>
            <a:r>
              <a:t>Discovering and using your gifts is found in loving and caring for others.</a:t>
            </a:r>
          </a:p>
        </p:txBody>
      </p:sp>
      <p:sp>
        <p:nvSpPr>
          <p:cNvPr id="30" name="Fan into flame the gift of God"/>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Fan into flame the gift of God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I remind you to fan into flame the gift of God, which is in you through the laying on of my hands, </a:t>
            </a:r>
            <a:r>
              <a:rPr b="1" baseline="31999"/>
              <a:t>7 </a:t>
            </a:r>
            <a:r>
              <a:t>for God gave us a spirit not of fear but of power and love and self-control.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I remind you to fan into flame the gift of God, which is in you through the laying on of my hands, </a:t>
            </a:r>
            <a:r>
              <a:rPr b="1" baseline="31999"/>
              <a:t>7 </a:t>
            </a:r>
            <a:r>
              <a:rPr b="1" u="sng"/>
              <a:t>for God gave us a spirit not of fear</a:t>
            </a:r>
            <a:r>
              <a:t> but of power and love and self-control.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Fear keeps us from fanning into flame the gift of God.</a:t>
            </a:r>
          </a:p>
        </p:txBody>
      </p:sp>
      <p:sp>
        <p:nvSpPr>
          <p:cNvPr id="48" name="a Spirit of power, love, and self-control"/>
          <p:cNvSpPr txBox="1"/>
          <p:nvPr/>
        </p:nvSpPr>
        <p:spPr>
          <a:xfrm>
            <a:off x="502664" y="552961"/>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 Spirit of power, love, and self-control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I remind you to fan into flame the gift of God, which is in you through the laying on of my hands, </a:t>
            </a:r>
            <a:r>
              <a:rPr b="1" baseline="31999"/>
              <a:t>7 </a:t>
            </a:r>
            <a:r>
              <a:t>for God gave us a spirit </a:t>
            </a:r>
            <a:r>
              <a:rPr b="1" u="sng"/>
              <a:t>not of fear but</a:t>
            </a:r>
            <a:r>
              <a:t> of </a:t>
            </a:r>
            <a:r>
              <a:rPr b="1" u="sng"/>
              <a:t>power</a:t>
            </a:r>
            <a:r>
              <a:t> and </a:t>
            </a:r>
            <a:r>
              <a:rPr b="1" u="sng"/>
              <a:t>love</a:t>
            </a:r>
            <a:r>
              <a:t> and </a:t>
            </a:r>
            <a:r>
              <a:rPr b="1" u="sng"/>
              <a:t>self-control</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Fear keeps us from fanning into flame the gift of God.</a:t>
            </a:r>
          </a:p>
          <a:p>
            <a:pPr marL="561473" indent="-561473" defTabSz="2239961">
              <a:buSzPct val="100000"/>
              <a:buAutoNum type="arabicPeriod" startAt="1"/>
              <a:defRPr sz="4200">
                <a:solidFill>
                  <a:srgbClr val="FFFFFF"/>
                </a:solidFill>
                <a:latin typeface="+mj-lt"/>
                <a:ea typeface="+mj-ea"/>
                <a:cs typeface="+mj-cs"/>
                <a:sym typeface="Arial"/>
              </a:defRPr>
            </a:pPr>
            <a:r>
              <a:t>Fear keeps us from walking in the power of God, loving others, and controlling ourself.</a:t>
            </a:r>
          </a:p>
        </p:txBody>
      </p:sp>
      <p:sp>
        <p:nvSpPr>
          <p:cNvPr id="60" name="a Spirit of power, love, and self-control"/>
          <p:cNvSpPr txBox="1"/>
          <p:nvPr/>
        </p:nvSpPr>
        <p:spPr>
          <a:xfrm>
            <a:off x="502664" y="552961"/>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 Spirit of power, love, and self-control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1:6-7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6 </a:t>
            </a:r>
            <a:r>
              <a:t>For this reason I remind you to fan into flame the </a:t>
            </a:r>
            <a:r>
              <a:rPr b="1" u="sng"/>
              <a:t>gift of God</a:t>
            </a:r>
            <a:r>
              <a:t>, which is in you through the laying on of my hands, </a:t>
            </a:r>
            <a:r>
              <a:rPr b="1" baseline="31999"/>
              <a:t>7 </a:t>
            </a:r>
            <a:r>
              <a:rPr b="1" u="sng"/>
              <a:t>for God gave</a:t>
            </a:r>
            <a:r>
              <a:t> us a spirit not of fear but of power and love and self-control.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Fear keeps us from fanning into flame the gift of God.</a:t>
            </a:r>
          </a:p>
          <a:p>
            <a:pPr marL="561473" indent="-561473" defTabSz="2239961">
              <a:buSzPct val="100000"/>
              <a:buAutoNum type="arabicPeriod" startAt="1"/>
              <a:defRPr sz="4200">
                <a:solidFill>
                  <a:srgbClr val="FFFFFF"/>
                </a:solidFill>
                <a:latin typeface="+mj-lt"/>
                <a:ea typeface="+mj-ea"/>
                <a:cs typeface="+mj-cs"/>
                <a:sym typeface="Arial"/>
              </a:defRPr>
            </a:pPr>
            <a:r>
              <a:t>Fear keeps us from walking in the power of God, loving others, and controlling ourself.</a:t>
            </a:r>
          </a:p>
          <a:p>
            <a:pPr marL="561473" indent="-561473" defTabSz="2239961">
              <a:buSzPct val="100000"/>
              <a:buAutoNum type="arabicPeriod" startAt="1"/>
              <a:defRPr sz="4200">
                <a:solidFill>
                  <a:srgbClr val="FFFFFF"/>
                </a:solidFill>
                <a:latin typeface="+mj-lt"/>
                <a:ea typeface="+mj-ea"/>
                <a:cs typeface="+mj-cs"/>
                <a:sym typeface="Arial"/>
              </a:defRPr>
            </a:pPr>
            <a:r>
              <a:t>We move past fear and start to fan the flame when we look to God who gave.</a:t>
            </a:r>
          </a:p>
        </p:txBody>
      </p:sp>
      <p:sp>
        <p:nvSpPr>
          <p:cNvPr id="72" name="a Spirit of power, love, and self-control"/>
          <p:cNvSpPr txBox="1"/>
          <p:nvPr/>
        </p:nvSpPr>
        <p:spPr>
          <a:xfrm>
            <a:off x="502664" y="552961"/>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 Spirit of power, love, and self-control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