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 name="Shape 25"/>
          <p:cNvSpPr/>
          <p:nvPr>
            <p:ph type="sldImg"/>
          </p:nvPr>
        </p:nvSpPr>
        <p:spPr>
          <a:prstGeom prst="rect">
            <a:avLst/>
          </a:prstGeom>
        </p:spPr>
        <p:txBody>
          <a:bodyPr/>
          <a:lstStyle/>
          <a:p>
            <a:pPr/>
          </a:p>
        </p:txBody>
      </p:sp>
      <p:sp>
        <p:nvSpPr>
          <p:cNvPr id="26" name="Shape 26"/>
          <p:cNvSpPr/>
          <p:nvPr>
            <p:ph type="body" sz="quarter" idx="1"/>
          </p:nvPr>
        </p:nvSpPr>
        <p:spPr>
          <a:prstGeom prst="rect">
            <a:avLst/>
          </a:prstGeom>
        </p:spPr>
        <p:txBody>
          <a:bodyPr/>
          <a:lstStyle/>
          <a:p>
            <a:pPr/>
          </a:p>
          <a:p>
            <a:pP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8147"/>
            <a:ext cx="13334987" cy="8021393"/>
            <a:chOff x="0" y="0"/>
            <a:chExt cx="13334986" cy="8021392"/>
          </a:xfrm>
        </p:grpSpPr>
        <p:pic>
          <p:nvPicPr>
            <p:cNvPr id="20" name="photo-1421977870504-378093748ae6.jpeg" descr="photo-1421977870504-378093748ae6.jpeg"/>
            <p:cNvPicPr>
              <a:picLocks noChangeAspect="1"/>
            </p:cNvPicPr>
            <p:nvPr/>
          </p:nvPicPr>
          <p:blipFill>
            <a:blip r:embed="rId3">
              <a:extLst/>
            </a:blip>
            <a:srcRect l="5299" t="12603" r="5944" b="12500"/>
            <a:stretch>
              <a:fillRect/>
            </a:stretch>
          </p:blipFill>
          <p:spPr>
            <a:xfrm>
              <a:off x="191248" y="0"/>
              <a:ext cx="12198013" cy="6861382"/>
            </a:xfrm>
            <a:prstGeom prst="rect">
              <a:avLst/>
            </a:prstGeom>
            <a:ln w="12700" cap="flat">
              <a:noFill/>
              <a:miter lim="400000"/>
            </a:ln>
            <a:effectLst/>
          </p:spPr>
        </p:pic>
        <p:sp>
          <p:nvSpPr>
            <p:cNvPr id="21" name="2 Tim 1:6-7"/>
            <p:cNvSpPr txBox="1"/>
            <p:nvPr/>
          </p:nvSpPr>
          <p:spPr>
            <a:xfrm>
              <a:off x="0" y="3468716"/>
              <a:ext cx="8792419"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2 Tim 1:6-7</a:t>
              </a:r>
            </a:p>
          </p:txBody>
        </p:sp>
        <p:pic>
          <p:nvPicPr>
            <p:cNvPr id="22" name="logo_shofar orange.png" descr="logo_shofar orange.png"/>
            <p:cNvPicPr>
              <a:picLocks noChangeAspect="1"/>
            </p:cNvPicPr>
            <p:nvPr/>
          </p:nvPicPr>
          <p:blipFill>
            <a:blip r:embed="rId4">
              <a:extLst/>
            </a:blip>
            <a:stretch>
              <a:fillRect/>
            </a:stretch>
          </p:blipFill>
          <p:spPr>
            <a:xfrm>
              <a:off x="12029726" y="7115626"/>
              <a:ext cx="1305261" cy="905767"/>
            </a:xfrm>
            <a:prstGeom prst="rect">
              <a:avLst/>
            </a:prstGeom>
            <a:ln w="12700" cap="flat">
              <a:noFill/>
              <a:miter lim="400000"/>
            </a:ln>
            <a:effectLst/>
          </p:spPr>
        </p:pic>
        <p:sp>
          <p:nvSpPr>
            <p:cNvPr id="23" name="Deel 2: ‘n Gees van krag, liefde, en selfbeheersing"/>
            <p:cNvSpPr txBox="1"/>
            <p:nvPr/>
          </p:nvSpPr>
          <p:spPr>
            <a:xfrm>
              <a:off x="1133480" y="4582396"/>
              <a:ext cx="10683759" cy="18319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lvl1pPr>
            </a:lstStyle>
            <a:p>
              <a:pPr/>
              <a:r>
                <a:t>Deel 2: ‘n Gees van krag, liefde, en selfbeheersing</a:t>
              </a:r>
            </a:p>
          </p:txBody>
        </p:sp>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8" name="Image Gallery"/>
          <p:cNvGrpSpPr/>
          <p:nvPr/>
        </p:nvGrpSpPr>
        <p:grpSpPr>
          <a:xfrm>
            <a:off x="-56967" y="-17166"/>
            <a:ext cx="12305934" cy="7489232"/>
            <a:chOff x="0" y="0"/>
            <a:chExt cx="12305933" cy="7489231"/>
          </a:xfrm>
        </p:grpSpPr>
        <p:pic>
          <p:nvPicPr>
            <p:cNvPr id="7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7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9" name="2 Tim 1:6-7 (AFR53)"/>
          <p:cNvSpPr txBox="1"/>
          <p:nvPr/>
        </p:nvSpPr>
        <p:spPr>
          <a:xfrm>
            <a:off x="451821" y="42206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1:6-7 (AFR53)</a:t>
            </a:r>
          </a:p>
        </p:txBody>
      </p:sp>
      <p:sp>
        <p:nvSpPr>
          <p:cNvPr id="80" name="(Eccl 12:13-14) The end of the matter; all has been heard. Fear God and keep his commandments, for this is the whole duty of man. For God will bring every deed into judgment, with every secret thing, whether good or evil."/>
          <p:cNvSpPr txBox="1"/>
          <p:nvPr/>
        </p:nvSpPr>
        <p:spPr>
          <a:xfrm>
            <a:off x="280636" y="1737377"/>
            <a:ext cx="11630728"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6 </a:t>
            </a:r>
            <a:r>
              <a:t>Om hierdie rede herinner ek jou daaraan om die genadegawe van God aan te wakker wat in jou is deur die oplegging van my hande.</a:t>
            </a:r>
            <a:r>
              <a:rPr baseline="31999"/>
              <a:t>7 </a:t>
            </a:r>
            <a:r>
              <a:t>Want God het ons nie ’n gees van vreesagtigheid gegee nie, maar van </a:t>
            </a:r>
            <a:r>
              <a:rPr b="1" u="sng"/>
              <a:t>krag</a:t>
            </a:r>
            <a:r>
              <a:t> en </a:t>
            </a:r>
            <a:r>
              <a:rPr b="1" u="sng"/>
              <a:t>liefde</a:t>
            </a:r>
            <a:r>
              <a:t> en </a:t>
            </a:r>
            <a:r>
              <a:rPr b="1" u="sng"/>
              <a:t>selfbeheersing</a:t>
            </a:r>
            <a:r>
              <a:t>.</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4" name="Image Gallery"/>
          <p:cNvGrpSpPr/>
          <p:nvPr/>
        </p:nvGrpSpPr>
        <p:grpSpPr>
          <a:xfrm>
            <a:off x="-56967" y="-17166"/>
            <a:ext cx="12305934" cy="7489232"/>
            <a:chOff x="0" y="0"/>
            <a:chExt cx="12305933" cy="7489231"/>
          </a:xfrm>
        </p:grpSpPr>
        <p:pic>
          <p:nvPicPr>
            <p:cNvPr id="8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5" name="(Eccl 12:13-14) The end of the matter; all has been heard. Fear God and keep his commandments, for this is the whole duty of man. For God will bring every deed into judgment, with every secret thing, whether good or evil."/>
          <p:cNvSpPr txBox="1"/>
          <p:nvPr/>
        </p:nvSpPr>
        <p:spPr>
          <a:xfrm>
            <a:off x="502664" y="1397164"/>
            <a:ext cx="1118667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Vrees weerhou ons om die gawe van God aan te wakker.</a:t>
            </a:r>
          </a:p>
          <a:p>
            <a:pPr marL="561473" indent="-561473" defTabSz="2239961">
              <a:buSzPct val="100000"/>
              <a:buAutoNum type="arabicPeriod" startAt="1"/>
              <a:defRPr sz="4200">
                <a:solidFill>
                  <a:srgbClr val="FFFFFF"/>
                </a:solidFill>
                <a:latin typeface="+mj-lt"/>
                <a:ea typeface="+mj-ea"/>
                <a:cs typeface="+mj-cs"/>
                <a:sym typeface="Arial"/>
              </a:defRPr>
            </a:pPr>
            <a:r>
              <a:t>Vrees weerhou ons om in die krag van God te loop, ander lief te hê, en onself te beheer.</a:t>
            </a:r>
          </a:p>
          <a:p>
            <a:pPr marL="561473" indent="-561473" defTabSz="2239961">
              <a:buSzPct val="100000"/>
              <a:buAutoNum type="arabicPeriod" startAt="1"/>
              <a:defRPr sz="4200">
                <a:solidFill>
                  <a:srgbClr val="FFFFFF"/>
                </a:solidFill>
                <a:latin typeface="+mj-lt"/>
                <a:ea typeface="+mj-ea"/>
                <a:cs typeface="+mj-cs"/>
                <a:sym typeface="Arial"/>
              </a:defRPr>
            </a:pPr>
            <a:r>
              <a:t>Soos ons na God kyk verdwyn vrees en begin ons die gawe aan wakker.</a:t>
            </a:r>
          </a:p>
          <a:p>
            <a:pPr marL="561473" indent="-561473" defTabSz="2239961">
              <a:buSzPct val="100000"/>
              <a:buAutoNum type="arabicPeriod" startAt="1"/>
              <a:defRPr sz="4200">
                <a:solidFill>
                  <a:srgbClr val="FFFFFF"/>
                </a:solidFill>
                <a:latin typeface="+mj-lt"/>
                <a:ea typeface="+mj-ea"/>
                <a:cs typeface="+mj-cs"/>
                <a:sym typeface="Arial"/>
              </a:defRPr>
            </a:pPr>
            <a:r>
              <a:t>Soos ons na God kyk produseer die Gees krag, liefde, en selfbeheersing in ons. </a:t>
            </a:r>
          </a:p>
        </p:txBody>
      </p:sp>
      <p:sp>
        <p:nvSpPr>
          <p:cNvPr id="86" name="‘n Gees van krag, liefde, en…"/>
          <p:cNvSpPr txBox="1"/>
          <p:nvPr/>
        </p:nvSpPr>
        <p:spPr>
          <a:xfrm>
            <a:off x="-150479" y="8675"/>
            <a:ext cx="12192001" cy="14427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pPr>
            <a:r>
              <a:t>‘n Gees van krag, liefde, en </a:t>
            </a:r>
          </a:p>
          <a:p>
            <a: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pPr>
            <a:r>
              <a:t>selfbeheersing</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0" name="Image Gallery"/>
          <p:cNvGrpSpPr/>
          <p:nvPr/>
        </p:nvGrpSpPr>
        <p:grpSpPr>
          <a:xfrm>
            <a:off x="-56967" y="-17166"/>
            <a:ext cx="12305934" cy="7489232"/>
            <a:chOff x="0" y="0"/>
            <a:chExt cx="12305933" cy="7489231"/>
          </a:xfrm>
        </p:grpSpPr>
        <p:pic>
          <p:nvPicPr>
            <p:cNvPr id="8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91" name="Rom  8:15 (AFR53)"/>
          <p:cNvSpPr txBox="1"/>
          <p:nvPr/>
        </p:nvSpPr>
        <p:spPr>
          <a:xfrm>
            <a:off x="451821" y="42206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Rom  8:15 (AFR53)</a:t>
            </a:r>
          </a:p>
        </p:txBody>
      </p:sp>
      <p:sp>
        <p:nvSpPr>
          <p:cNvPr id="92" name="(Eccl 12:13-14) The end of the matter; all has been heard. Fear God and keep his commandments, for this is the whole duty of man. For God will bring every deed into judgment, with every secret thing, whether good or evil."/>
          <p:cNvSpPr txBox="1"/>
          <p:nvPr/>
        </p:nvSpPr>
        <p:spPr>
          <a:xfrm>
            <a:off x="273279" y="1389034"/>
            <a:ext cx="11645442"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15</a:t>
            </a:r>
            <a:r>
              <a:t>Want julle het nie ontvang ’n gees van slawerny om weer te vrees nie, maar julle het ontvang die Gees van aanneming tot kinders, deur wie ons roep: Abba, Vader!</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6" name="Image Gallery"/>
          <p:cNvGrpSpPr/>
          <p:nvPr/>
        </p:nvGrpSpPr>
        <p:grpSpPr>
          <a:xfrm>
            <a:off x="-56967" y="-17166"/>
            <a:ext cx="12305934" cy="7489232"/>
            <a:chOff x="0" y="0"/>
            <a:chExt cx="12305933" cy="7489231"/>
          </a:xfrm>
        </p:grpSpPr>
        <p:pic>
          <p:nvPicPr>
            <p:cNvPr id="9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9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97" name="(Eccl 12:13-14) The end of the matter; all has been heard. Fear God and keep his commandments, for this is the whole duty of man. For God will bring every deed into judgment, with every secret thing, whether good or evil."/>
          <p:cNvSpPr txBox="1"/>
          <p:nvPr/>
        </p:nvSpPr>
        <p:spPr>
          <a:xfrm>
            <a:off x="612826" y="2172806"/>
            <a:ext cx="10966348"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Weerhou vrees jou om God te volg?</a:t>
            </a:r>
          </a:p>
          <a:p>
            <a:pPr marL="561473" indent="-561473" defTabSz="2239961">
              <a:buSzPct val="100000"/>
              <a:buAutoNum type="arabicPeriod" startAt="1"/>
              <a:defRPr sz="4200">
                <a:solidFill>
                  <a:srgbClr val="FFFFFF"/>
                </a:solidFill>
                <a:latin typeface="+mj-lt"/>
                <a:ea typeface="+mj-ea"/>
                <a:cs typeface="+mj-cs"/>
                <a:sym typeface="Arial"/>
              </a:defRPr>
            </a:pPr>
            <a:r>
              <a:t>Kyk jy na jouslef of na God?</a:t>
            </a:r>
          </a:p>
          <a:p>
            <a:pPr marL="561473" indent="-561473" defTabSz="2239961">
              <a:buSzPct val="100000"/>
              <a:buAutoNum type="arabicPeriod" startAt="1"/>
              <a:defRPr sz="4200">
                <a:solidFill>
                  <a:srgbClr val="FFFFFF"/>
                </a:solidFill>
                <a:latin typeface="+mj-lt"/>
                <a:ea typeface="+mj-ea"/>
                <a:cs typeface="+mj-cs"/>
                <a:sym typeface="Arial"/>
              </a:defRPr>
            </a:pPr>
            <a:r>
              <a:t>Is jy besig om met krag, liefde, en selfbeheersing te lewe?</a:t>
            </a:r>
          </a:p>
        </p:txBody>
      </p:sp>
      <p:sp>
        <p:nvSpPr>
          <p:cNvPr id="98" name="‘n Gees van krag, liefde, en…"/>
          <p:cNvSpPr txBox="1"/>
          <p:nvPr/>
        </p:nvSpPr>
        <p:spPr>
          <a:xfrm>
            <a:off x="-150479" y="335246"/>
            <a:ext cx="12192001" cy="14427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pPr>
            <a:r>
              <a:t>‘n Gees van krag, liefde, en </a:t>
            </a:r>
          </a:p>
          <a:p>
            <a: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pPr>
            <a:r>
              <a:t>selfbeheersing</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0" name="Image Gallery"/>
          <p:cNvGrpSpPr/>
          <p:nvPr/>
        </p:nvGrpSpPr>
        <p:grpSpPr>
          <a:xfrm>
            <a:off x="-56967" y="-17166"/>
            <a:ext cx="12305934" cy="7489232"/>
            <a:chOff x="0" y="0"/>
            <a:chExt cx="12305933" cy="7489231"/>
          </a:xfrm>
        </p:grpSpPr>
        <p:pic>
          <p:nvPicPr>
            <p:cNvPr id="2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1" name="Wakker die genadegawe van God aan"/>
          <p:cNvSpPr txBox="1"/>
          <p:nvPr/>
        </p:nvSpPr>
        <p:spPr>
          <a:xfrm>
            <a:off x="733390" y="552961"/>
            <a:ext cx="10725220"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Wakker die genadegawe van God aan</a:t>
            </a:r>
          </a:p>
        </p:txBody>
      </p:sp>
      <p:sp>
        <p:nvSpPr>
          <p:cNvPr id="32" name="(Eccl 12:13-14) The end of the matter; all has been heard. Fear God and keep his commandments, for this is the whole duty of man. For God will bring every deed into judgment, with every secret thing, whether good or evil."/>
          <p:cNvSpPr txBox="1"/>
          <p:nvPr/>
        </p:nvSpPr>
        <p:spPr>
          <a:xfrm>
            <a:off x="612826" y="1876135"/>
            <a:ext cx="10966348" cy="1902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Gebruik die gawes wat God you gegee het.</a:t>
            </a:r>
          </a:p>
          <a:p>
            <a:pPr marL="561473" indent="-561473" defTabSz="2239961">
              <a:buSzPct val="100000"/>
              <a:buAutoNum type="arabicPeriod" startAt="1"/>
              <a:defRPr sz="4200">
                <a:solidFill>
                  <a:srgbClr val="FFFFFF"/>
                </a:solidFill>
                <a:latin typeface="+mj-lt"/>
                <a:ea typeface="+mj-ea"/>
                <a:cs typeface="+mj-cs"/>
                <a:sym typeface="Arial"/>
              </a:defRPr>
            </a:pPr>
            <a:r>
              <a:t>Die ontdekking en gebruik van you gawe lê in liefde en omgee vir ander.</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6" name="Image Gallery"/>
          <p:cNvGrpSpPr/>
          <p:nvPr/>
        </p:nvGrpSpPr>
        <p:grpSpPr>
          <a:xfrm>
            <a:off x="-56967" y="-17166"/>
            <a:ext cx="12305934" cy="7489232"/>
            <a:chOff x="0" y="0"/>
            <a:chExt cx="12305933" cy="7489231"/>
          </a:xfrm>
        </p:grpSpPr>
        <p:pic>
          <p:nvPicPr>
            <p:cNvPr id="3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7" name="2 Tim 1:6-7 (AFR53)"/>
          <p:cNvSpPr txBox="1"/>
          <p:nvPr/>
        </p:nvSpPr>
        <p:spPr>
          <a:xfrm>
            <a:off x="451821" y="42206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1:6-7 (AFR53)</a:t>
            </a:r>
          </a:p>
        </p:txBody>
      </p:sp>
      <p:sp>
        <p:nvSpPr>
          <p:cNvPr id="38" name="(Eccl 12:13-14) The end of the matter; all has been heard. Fear God and keep his commandments, for this is the whole duty of man. For God will bring every deed into judgment, with every secret thing, whether good or evil."/>
          <p:cNvSpPr txBox="1"/>
          <p:nvPr/>
        </p:nvSpPr>
        <p:spPr>
          <a:xfrm>
            <a:off x="280636" y="1737377"/>
            <a:ext cx="11630728"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6 </a:t>
            </a:r>
            <a:r>
              <a:t>Om hierdie rede herinner ek jou daaraan om die genadegawe van God aan te wakker wat in jou is deur die oplegging van my hande.</a:t>
            </a:r>
            <a:r>
              <a:rPr baseline="31999"/>
              <a:t>7 </a:t>
            </a:r>
            <a:r>
              <a:t>Want God het ons nie ’n gees van vreesagtigheid gegee nie, maar van krag en liefde en selfbeheersing.</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2" name="Image Gallery"/>
          <p:cNvGrpSpPr/>
          <p:nvPr/>
        </p:nvGrpSpPr>
        <p:grpSpPr>
          <a:xfrm>
            <a:off x="-56967" y="-17166"/>
            <a:ext cx="12305934" cy="7489232"/>
            <a:chOff x="0" y="0"/>
            <a:chExt cx="12305933" cy="7489231"/>
          </a:xfrm>
        </p:grpSpPr>
        <p:pic>
          <p:nvPicPr>
            <p:cNvPr id="4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3" name="2 Tim 1:6-7 (AFR53)"/>
          <p:cNvSpPr txBox="1"/>
          <p:nvPr/>
        </p:nvSpPr>
        <p:spPr>
          <a:xfrm>
            <a:off x="451821" y="42206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1:6-7 (AFR53)</a:t>
            </a:r>
          </a:p>
        </p:txBody>
      </p:sp>
      <p:sp>
        <p:nvSpPr>
          <p:cNvPr id="44" name="(Eccl 12:13-14) The end of the matter; all has been heard. Fear God and keep his commandments, for this is the whole duty of man. For God will bring every deed into judgment, with every secret thing, whether good or evil."/>
          <p:cNvSpPr txBox="1"/>
          <p:nvPr/>
        </p:nvSpPr>
        <p:spPr>
          <a:xfrm>
            <a:off x="280636" y="1737377"/>
            <a:ext cx="11630728"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6 </a:t>
            </a:r>
            <a:r>
              <a:t>Om hierdie rede herinner ek jou daaraan om die genadegawe van God aan te wakker wat in jou is deur die oplegging van my hande.</a:t>
            </a:r>
            <a:r>
              <a:rPr baseline="31999"/>
              <a:t>7 </a:t>
            </a:r>
            <a:r>
              <a:rPr b="1" u="sng"/>
              <a:t>Want God het ons nie ’n gees van vreesagtigheid gegee nie</a:t>
            </a:r>
            <a:r>
              <a:t>, maar van krag en liefde en selfbeheersing.</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8" name="Image Gallery"/>
          <p:cNvGrpSpPr/>
          <p:nvPr/>
        </p:nvGrpSpPr>
        <p:grpSpPr>
          <a:xfrm>
            <a:off x="-56967" y="-17166"/>
            <a:ext cx="12305934" cy="7489232"/>
            <a:chOff x="0" y="0"/>
            <a:chExt cx="12305933" cy="7489231"/>
          </a:xfrm>
        </p:grpSpPr>
        <p:pic>
          <p:nvPicPr>
            <p:cNvPr id="4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9" name="(Eccl 12:13-14) The end of the matter; all has been heard. Fear God and keep his commandments, for this is the whole duty of man. For God will bring every deed into judgment, with every secret thing, whether good or evil."/>
          <p:cNvSpPr txBox="1"/>
          <p:nvPr/>
        </p:nvSpPr>
        <p:spPr>
          <a:xfrm>
            <a:off x="612826" y="1789049"/>
            <a:ext cx="10966348"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61473" indent="-561473" defTabSz="2239961">
              <a:buSzPct val="100000"/>
              <a:buAutoNum type="arabicPeriod" startAt="1"/>
              <a:defRPr sz="4200">
                <a:solidFill>
                  <a:srgbClr val="FFFFFF"/>
                </a:solidFill>
                <a:latin typeface="+mj-lt"/>
                <a:ea typeface="+mj-ea"/>
                <a:cs typeface="+mj-cs"/>
                <a:sym typeface="Arial"/>
              </a:defRPr>
            </a:lvl1pPr>
          </a:lstStyle>
          <a:p>
            <a:pPr/>
            <a:r>
              <a:t>Vrees weerhou ons om die genadegawe van God aan te wakker.</a:t>
            </a:r>
          </a:p>
        </p:txBody>
      </p:sp>
      <p:sp>
        <p:nvSpPr>
          <p:cNvPr id="50" name="‘n Gees van krag, liefde, en…"/>
          <p:cNvSpPr txBox="1"/>
          <p:nvPr/>
        </p:nvSpPr>
        <p:spPr>
          <a:xfrm>
            <a:off x="-150479" y="226389"/>
            <a:ext cx="12192001" cy="14427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pPr>
            <a:r>
              <a:t>‘n Gees van krag, liefde, en </a:t>
            </a:r>
          </a:p>
          <a:p>
            <a: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pPr>
            <a:r>
              <a:t>selfbeheersing</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4" name="Image Gallery"/>
          <p:cNvGrpSpPr/>
          <p:nvPr/>
        </p:nvGrpSpPr>
        <p:grpSpPr>
          <a:xfrm>
            <a:off x="-56967" y="-17166"/>
            <a:ext cx="12305934" cy="7489232"/>
            <a:chOff x="0" y="0"/>
            <a:chExt cx="12305933" cy="7489231"/>
          </a:xfrm>
        </p:grpSpPr>
        <p:pic>
          <p:nvPicPr>
            <p:cNvPr id="5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5" name="2 Tim 1:6-7 (AFR53)"/>
          <p:cNvSpPr txBox="1"/>
          <p:nvPr/>
        </p:nvSpPr>
        <p:spPr>
          <a:xfrm>
            <a:off x="451821" y="42206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1:6-7 (AFR53)</a:t>
            </a:r>
          </a:p>
        </p:txBody>
      </p:sp>
      <p:sp>
        <p:nvSpPr>
          <p:cNvPr id="56" name="(Eccl 12:13-14) The end of the matter; all has been heard. Fear God and keep his commandments, for this is the whole duty of man. For God will bring every deed into judgment, with every secret thing, whether good or evil."/>
          <p:cNvSpPr txBox="1"/>
          <p:nvPr/>
        </p:nvSpPr>
        <p:spPr>
          <a:xfrm>
            <a:off x="280636" y="1737377"/>
            <a:ext cx="11630728"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6 </a:t>
            </a:r>
            <a:r>
              <a:t>Om hierdie rede herinner ek jou daaraan om die genadegawe van God aan te wakker wat in jou is deur die oplegging van my hande.</a:t>
            </a:r>
            <a:r>
              <a:rPr baseline="31999"/>
              <a:t>7 </a:t>
            </a:r>
            <a:r>
              <a:t>Want God het ons nie ’n gees van </a:t>
            </a:r>
            <a:r>
              <a:rPr b="1" u="sng"/>
              <a:t>vreesagtigheid</a:t>
            </a:r>
            <a:r>
              <a:t> gegee nie, </a:t>
            </a:r>
            <a:r>
              <a:rPr b="1" u="sng"/>
              <a:t>maar</a:t>
            </a:r>
            <a:r>
              <a:t> van </a:t>
            </a:r>
            <a:r>
              <a:rPr b="1" u="sng"/>
              <a:t>krag</a:t>
            </a:r>
            <a:r>
              <a:t> en </a:t>
            </a:r>
            <a:r>
              <a:rPr b="1" u="sng"/>
              <a:t>liefde</a:t>
            </a:r>
            <a:r>
              <a:t> en </a:t>
            </a:r>
            <a:r>
              <a:rPr b="1" u="sng"/>
              <a:t>selfbeheersing</a:t>
            </a:r>
            <a:r>
              <a:t>.</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0" name="Image Gallery"/>
          <p:cNvGrpSpPr/>
          <p:nvPr/>
        </p:nvGrpSpPr>
        <p:grpSpPr>
          <a:xfrm>
            <a:off x="-56967" y="-17166"/>
            <a:ext cx="12305934" cy="7489232"/>
            <a:chOff x="0" y="0"/>
            <a:chExt cx="12305933" cy="7489231"/>
          </a:xfrm>
        </p:grpSpPr>
        <p:pic>
          <p:nvPicPr>
            <p:cNvPr id="5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1" name="(Eccl 12:13-14) The end of the matter; all has been heard. Fear God and keep his commandments, for this is the whole duty of man. For God will bring every deed into judgment, with every secret thing, whether good or evil."/>
          <p:cNvSpPr txBox="1"/>
          <p:nvPr/>
        </p:nvSpPr>
        <p:spPr>
          <a:xfrm>
            <a:off x="512260" y="1868006"/>
            <a:ext cx="11167479"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Vrees weerhou ons om die genadegawe van God aan te wakker.</a:t>
            </a:r>
          </a:p>
          <a:p>
            <a:pPr marL="561473" indent="-561473" defTabSz="2239961">
              <a:buSzPct val="100000"/>
              <a:buAutoNum type="arabicPeriod" startAt="1"/>
              <a:defRPr sz="4200">
                <a:solidFill>
                  <a:srgbClr val="FFFFFF"/>
                </a:solidFill>
                <a:latin typeface="+mj-lt"/>
                <a:ea typeface="+mj-ea"/>
                <a:cs typeface="+mj-cs"/>
                <a:sym typeface="Arial"/>
              </a:defRPr>
            </a:pPr>
            <a:r>
              <a:t>Vrees weerhou ons om in die krag van God te loop, ander lief te hê, en onself te beheer.</a:t>
            </a:r>
          </a:p>
        </p:txBody>
      </p:sp>
      <p:sp>
        <p:nvSpPr>
          <p:cNvPr id="62" name="‘n Gees van krag, liefde, en…"/>
          <p:cNvSpPr txBox="1"/>
          <p:nvPr/>
        </p:nvSpPr>
        <p:spPr>
          <a:xfrm>
            <a:off x="-150479" y="226389"/>
            <a:ext cx="12192001" cy="14427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pPr>
            <a:r>
              <a:t>‘n Gees van krag, liefde, en </a:t>
            </a:r>
          </a:p>
          <a:p>
            <a: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pPr>
            <a:r>
              <a:t>selfbeheersing</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6" name="Image Gallery"/>
          <p:cNvGrpSpPr/>
          <p:nvPr/>
        </p:nvGrpSpPr>
        <p:grpSpPr>
          <a:xfrm>
            <a:off x="-56967" y="-17166"/>
            <a:ext cx="12305934" cy="7489232"/>
            <a:chOff x="0" y="0"/>
            <a:chExt cx="12305933" cy="7489231"/>
          </a:xfrm>
        </p:grpSpPr>
        <p:pic>
          <p:nvPicPr>
            <p:cNvPr id="6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7" name="2 Tim 1:6-7 (AFR53)"/>
          <p:cNvSpPr txBox="1"/>
          <p:nvPr/>
        </p:nvSpPr>
        <p:spPr>
          <a:xfrm>
            <a:off x="451821" y="42206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1:6-7 (AFR53)</a:t>
            </a:r>
          </a:p>
        </p:txBody>
      </p:sp>
      <p:sp>
        <p:nvSpPr>
          <p:cNvPr id="68" name="(Eccl 12:13-14) The end of the matter; all has been heard. Fear God and keep his commandments, for this is the whole duty of man. For God will bring every deed into judgment, with every secret thing, whether good or evil."/>
          <p:cNvSpPr txBox="1"/>
          <p:nvPr/>
        </p:nvSpPr>
        <p:spPr>
          <a:xfrm>
            <a:off x="280636" y="1737377"/>
            <a:ext cx="11630728"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6 </a:t>
            </a:r>
            <a:r>
              <a:t>Om hierdie rede herinner ek jou daaraan om die </a:t>
            </a:r>
            <a:r>
              <a:rPr b="1" u="sng"/>
              <a:t>genadegawe van God</a:t>
            </a:r>
            <a:r>
              <a:t> aan te wakker wat in jou is deur die oplegging van my hande.</a:t>
            </a:r>
            <a:r>
              <a:rPr baseline="31999"/>
              <a:t>7 </a:t>
            </a:r>
            <a:r>
              <a:rPr b="1" u="sng"/>
              <a:t>Want God het</a:t>
            </a:r>
            <a:r>
              <a:t> ons nie ’n gees van vreesagtigheid gegee nie, maar van krag en liefde en selfbeheersing.</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2" name="Image Gallery"/>
          <p:cNvGrpSpPr/>
          <p:nvPr/>
        </p:nvGrpSpPr>
        <p:grpSpPr>
          <a:xfrm>
            <a:off x="-56967" y="-17166"/>
            <a:ext cx="12305934" cy="7489232"/>
            <a:chOff x="0" y="0"/>
            <a:chExt cx="12305933" cy="7489231"/>
          </a:xfrm>
        </p:grpSpPr>
        <p:pic>
          <p:nvPicPr>
            <p:cNvPr id="7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7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3" name="(Eccl 12:13-14) The end of the matter; all has been heard. Fear God and keep his commandments, for this is the whole duty of man. For God will bring every deed into judgment, with every secret thing, whether good or evil."/>
          <p:cNvSpPr txBox="1"/>
          <p:nvPr/>
        </p:nvSpPr>
        <p:spPr>
          <a:xfrm>
            <a:off x="433977" y="1723735"/>
            <a:ext cx="11324046"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Vrees weerhou ons om die gawe van God aan te wakker.</a:t>
            </a:r>
          </a:p>
          <a:p>
            <a:pPr marL="561473" indent="-561473" defTabSz="2239961">
              <a:buSzPct val="100000"/>
              <a:buAutoNum type="arabicPeriod" startAt="1"/>
              <a:defRPr sz="4200">
                <a:solidFill>
                  <a:srgbClr val="FFFFFF"/>
                </a:solidFill>
                <a:latin typeface="+mj-lt"/>
                <a:ea typeface="+mj-ea"/>
                <a:cs typeface="+mj-cs"/>
                <a:sym typeface="Arial"/>
              </a:defRPr>
            </a:pPr>
            <a:r>
              <a:t>Vrees weerhou ons om in die krag van God te loop, ander lief te hê, en onself te beheer.</a:t>
            </a:r>
          </a:p>
          <a:p>
            <a:pPr marL="561473" indent="-561473" defTabSz="2239961">
              <a:buSzPct val="100000"/>
              <a:buAutoNum type="arabicPeriod" startAt="1"/>
              <a:defRPr sz="4200">
                <a:solidFill>
                  <a:srgbClr val="FFFFFF"/>
                </a:solidFill>
                <a:latin typeface="+mj-lt"/>
                <a:ea typeface="+mj-ea"/>
                <a:cs typeface="+mj-cs"/>
                <a:sym typeface="Arial"/>
              </a:defRPr>
            </a:pPr>
            <a:r>
              <a:t>Soos ons na God kyk verdwyn vrees en begin ons die gawe aan wakker. </a:t>
            </a:r>
          </a:p>
        </p:txBody>
      </p:sp>
      <p:sp>
        <p:nvSpPr>
          <p:cNvPr id="74" name="‘n Gees van krag, liefde, en…"/>
          <p:cNvSpPr txBox="1"/>
          <p:nvPr/>
        </p:nvSpPr>
        <p:spPr>
          <a:xfrm>
            <a:off x="-150479" y="226389"/>
            <a:ext cx="12192001" cy="14427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pPr>
            <a:r>
              <a:t>‘n Gees van krag, liefde, en </a:t>
            </a:r>
          </a:p>
          <a:p>
            <a: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pPr>
            <a:r>
              <a:t>selfbeheersing</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