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6-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1:6-7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1:…"/>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Part 1:</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Fan into flame the gift of God</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7166"/>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Eccl 12:13-14) The end of the matter; all has been heard. Fear God and keep his commandments, for this is the whole duty of man. For God will bring every deed into judgment, with every secret thing, whether good or evil."/>
          <p:cNvSpPr txBox="1"/>
          <p:nvPr/>
        </p:nvSpPr>
        <p:spPr>
          <a:xfrm>
            <a:off x="612826" y="2050306"/>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What are the gifts that God has given you?</a:t>
            </a:r>
          </a:p>
          <a:p>
            <a:pPr marL="561473" indent="-561473" defTabSz="2239961">
              <a:buSzPct val="100000"/>
              <a:buAutoNum type="arabicPeriod" startAt="1"/>
              <a:defRPr sz="4200">
                <a:solidFill>
                  <a:srgbClr val="FFFFFF"/>
                </a:solidFill>
                <a:latin typeface="+mj-lt"/>
                <a:ea typeface="+mj-ea"/>
                <a:cs typeface="+mj-cs"/>
                <a:sym typeface="Arial"/>
              </a:defRPr>
            </a:pPr>
            <a:r>
              <a:t>How and where are you using these gifts?</a:t>
            </a:r>
          </a:p>
        </p:txBody>
      </p:sp>
      <p:sp>
        <p:nvSpPr>
          <p:cNvPr id="80" name="Fan into flame the gift of God"/>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Fan into flame the gift of 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3-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181517" y="1476120"/>
            <a:ext cx="11828967"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I thank God whom I serve, as did my ancestors, with a clear conscience, as I remember you constantly in my prayers night and day. </a:t>
            </a:r>
            <a:r>
              <a:rPr b="1" baseline="31999"/>
              <a:t>4 </a:t>
            </a:r>
            <a:r>
              <a:t>As I remember your tears, I long to see you, that I may be filled with joy. </a:t>
            </a:r>
            <a:r>
              <a:rPr b="1" baseline="31999"/>
              <a:t>5 </a:t>
            </a:r>
            <a:r>
              <a:t>I am reminded of your sincere faith, a faith that dwelt first in your grandmother Lois and your mother Eunice and now, I am sure, dwells in you as well.</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gift of God, which is in you through the laying on of my hands, </a:t>
            </a:r>
            <a:r>
              <a:rPr b="1" baseline="31999"/>
              <a:t>7 </a:t>
            </a:r>
            <a:r>
              <a:t>for God gave us a spirit not of fear but of power and love and self-control.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a:t>
            </a:r>
            <a:r>
              <a:rPr b="1" u="sng"/>
              <a:t>I remind you to fan into flame the gift of God</a:t>
            </a:r>
            <a:r>
              <a:t>, which is in you through the laying on of my hands, </a:t>
            </a:r>
            <a:r>
              <a:rPr b="1" baseline="31999"/>
              <a:t>7 </a:t>
            </a:r>
            <a:r>
              <a:t>for God gave us a spirit not of fear but of power and love and self-control.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You need to fan into flame the gifts that God has given you.</a:t>
            </a:r>
          </a:p>
        </p:txBody>
      </p:sp>
      <p:sp>
        <p:nvSpPr>
          <p:cNvPr id="48" name="Fan into flame the gift of God"/>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Fan into flame the gift of God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rPr b="1" u="sng"/>
              <a:t>For this reason</a:t>
            </a:r>
            <a:r>
              <a:t> I remind you to fan into flame the gift of God, </a:t>
            </a:r>
            <a:r>
              <a:rPr b="1" u="sng"/>
              <a:t>which is in you through the laying on of my hands</a:t>
            </a:r>
            <a:r>
              <a:t>, </a:t>
            </a:r>
            <a:r>
              <a:rPr b="1" baseline="31999"/>
              <a:t>7 </a:t>
            </a:r>
            <a:r>
              <a:t>for God gave us a spirit not of fear but of power and love and self-control.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Phil 2:19-22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2:19-22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19 </a:t>
            </a:r>
            <a:r>
              <a:t>I hope in the Lord Jesus to send Timothy to you soon, so that I too may be cheered by news of you. </a:t>
            </a:r>
            <a:r>
              <a:rPr b="1" baseline="31999"/>
              <a:t>20 </a:t>
            </a:r>
            <a:r>
              <a:t>For I have no one like him, who will be genuinely concerned for your welfare. </a:t>
            </a:r>
            <a:r>
              <a:rPr b="1" baseline="31999"/>
              <a:t>21 </a:t>
            </a:r>
            <a:r>
              <a:t>For they all seek their own interests, not those of Jesus Christ. </a:t>
            </a:r>
            <a:r>
              <a:rPr b="1" baseline="31999"/>
              <a:t>22 </a:t>
            </a:r>
            <a:r>
              <a:t>But you know Timothy’s proven worth,how as a son with a father he has served with me in the gospel.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You need to fan into flame the gifts that God has given you.</a:t>
            </a:r>
          </a:p>
          <a:p>
            <a:pPr marL="561473" indent="-561473" defTabSz="2239961">
              <a:buSzPct val="100000"/>
              <a:buAutoNum type="arabicPeriod" startAt="1"/>
              <a:defRPr sz="4200">
                <a:solidFill>
                  <a:srgbClr val="FFFFFF"/>
                </a:solidFill>
                <a:latin typeface="+mj-lt"/>
                <a:ea typeface="+mj-ea"/>
                <a:cs typeface="+mj-cs"/>
                <a:sym typeface="Arial"/>
              </a:defRPr>
            </a:pPr>
            <a:r>
              <a:t>Discovering and using your gifts is found in loving and caring for others.</a:t>
            </a:r>
          </a:p>
        </p:txBody>
      </p:sp>
      <p:sp>
        <p:nvSpPr>
          <p:cNvPr id="66" name="Fan into flame the gift of God"/>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Fan into flame the gift of God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Cor 14:1 (ESV)"/>
          <p:cNvSpPr txBox="1"/>
          <p:nvPr/>
        </p:nvSpPr>
        <p:spPr>
          <a:xfrm>
            <a:off x="451821" y="31320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14:1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432577"/>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Pursue love, and earnestly desire the spiritual gifts, especially that you may prophesy</a:t>
            </a:r>
          </a:p>
        </p:txBody>
      </p:sp>
      <p:sp>
        <p:nvSpPr>
          <p:cNvPr id="73" name="(Eccl 12:13-14) The end of the matter; all has been heard. Fear God and keep his commandments, for this is the whole duty of man. For God will bring every deed into judgment, with every secret thing, whether good or evil."/>
          <p:cNvSpPr txBox="1"/>
          <p:nvPr/>
        </p:nvSpPr>
        <p:spPr>
          <a:xfrm>
            <a:off x="273279" y="4106834"/>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10 </a:t>
            </a:r>
            <a:r>
              <a:t>As each has received a gift, use it to serve one another, as good stewards of God’s varied grace:</a:t>
            </a:r>
          </a:p>
        </p:txBody>
      </p:sp>
      <p:sp>
        <p:nvSpPr>
          <p:cNvPr id="74" name="1 Pet 4:10 (ESV)"/>
          <p:cNvSpPr txBox="1"/>
          <p:nvPr/>
        </p:nvSpPr>
        <p:spPr>
          <a:xfrm>
            <a:off x="451821" y="304249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Pet 4:10 (ESV)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