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52848" y="-8147"/>
            <a:ext cx="13356760" cy="8021393"/>
            <a:chOff x="0" y="0"/>
            <a:chExt cx="13356757"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213019" y="0"/>
              <a:ext cx="12198014" cy="6861382"/>
            </a:xfrm>
            <a:prstGeom prst="rect">
              <a:avLst/>
            </a:prstGeom>
            <a:ln w="12700" cap="flat">
              <a:noFill/>
              <a:miter lim="400000"/>
            </a:ln>
            <a:effectLst/>
          </p:spPr>
        </p:pic>
        <p:sp>
          <p:nvSpPr>
            <p:cNvPr id="21" name="2 Tim 1:6-7"/>
            <p:cNvSpPr txBox="1"/>
            <p:nvPr/>
          </p:nvSpPr>
          <p:spPr>
            <a:xfrm>
              <a:off x="0" y="3555802"/>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1:6-7</a:t>
              </a:r>
            </a:p>
          </p:txBody>
        </p:sp>
        <p:pic>
          <p:nvPicPr>
            <p:cNvPr id="22" name="logo_shofar orange.png" descr="logo_shofar orange.png"/>
            <p:cNvPicPr>
              <a:picLocks noChangeAspect="1"/>
            </p:cNvPicPr>
            <p:nvPr/>
          </p:nvPicPr>
          <p:blipFill>
            <a:blip r:embed="rId3">
              <a:extLst/>
            </a:blip>
            <a:stretch>
              <a:fillRect/>
            </a:stretch>
          </p:blipFill>
          <p:spPr>
            <a:xfrm>
              <a:off x="12051498" y="7115626"/>
              <a:ext cx="1305260" cy="905767"/>
            </a:xfrm>
            <a:prstGeom prst="rect">
              <a:avLst/>
            </a:prstGeom>
            <a:ln w="12700" cap="flat">
              <a:noFill/>
              <a:miter lim="400000"/>
            </a:ln>
            <a:effectLst/>
          </p:spPr>
        </p:pic>
        <p:sp>
          <p:nvSpPr>
            <p:cNvPr id="23" name="Deel 1: Wakker die genadegawe van God aan"/>
            <p:cNvSpPr txBox="1"/>
            <p:nvPr/>
          </p:nvSpPr>
          <p:spPr>
            <a:xfrm>
              <a:off x="1155251" y="4647710"/>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Deel 1: Wakker die genadegawe van God aan</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Image Gallery"/>
          <p:cNvGrpSpPr/>
          <p:nvPr/>
        </p:nvGrpSpPr>
        <p:grpSpPr>
          <a:xfrm>
            <a:off x="-56967" y="-17166"/>
            <a:ext cx="12305934" cy="7489232"/>
            <a:chOff x="0" y="0"/>
            <a:chExt cx="12305933" cy="7489231"/>
          </a:xfrm>
        </p:grpSpPr>
        <p:pic>
          <p:nvPicPr>
            <p:cNvPr id="7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9" name="(Eccl 12:13-14) The end of the matter; all has been heard. Fear God and keep his commandments, for this is the whole duty of man. For God will bring every deed into judgment, with every secret thing, whether good or evil."/>
          <p:cNvSpPr txBox="1"/>
          <p:nvPr/>
        </p:nvSpPr>
        <p:spPr>
          <a:xfrm>
            <a:off x="612826" y="2050306"/>
            <a:ext cx="1096634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Wat is de gawes wat God you gegee het?</a:t>
            </a:r>
          </a:p>
          <a:p>
            <a:pPr marL="561473" indent="-561473" defTabSz="2239961">
              <a:buSzPct val="100000"/>
              <a:buAutoNum type="arabicPeriod" startAt="1"/>
              <a:defRPr sz="4200">
                <a:solidFill>
                  <a:srgbClr val="FFFFFF"/>
                </a:solidFill>
                <a:latin typeface="+mj-lt"/>
                <a:ea typeface="+mj-ea"/>
                <a:cs typeface="+mj-cs"/>
                <a:sym typeface="Arial"/>
              </a:defRPr>
            </a:pPr>
            <a:r>
              <a:t>Hoe en waar gebruik jy die gawes?</a:t>
            </a:r>
          </a:p>
        </p:txBody>
      </p:sp>
      <p:sp>
        <p:nvSpPr>
          <p:cNvPr id="80" name="Wakker die genadegawe van God aan"/>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Wakker die genadegawe van God aan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1:3-5 (AFR20)"/>
          <p:cNvSpPr txBox="1"/>
          <p:nvPr/>
        </p:nvSpPr>
        <p:spPr>
          <a:xfrm>
            <a:off x="451821" y="247894"/>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(AFR20)</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16682" y="1084234"/>
            <a:ext cx="11758636"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Ek is dankbaar teenoor God, wat ek, soos my voorouers, met 'n skoon gewete dien, wanneer ek onophoudelik, bedags en snags, in my gebede aan jou dink. </a:t>
            </a:r>
            <a:r>
              <a:rPr b="1" baseline="31999"/>
              <a:t>4</a:t>
            </a:r>
            <a:r>
              <a:t>As ek aan jou trane terugdink, verlang ek daarna om jou te sien, sodat ek met blydskap vervul kan word.</a:t>
            </a:r>
            <a:r>
              <a:rPr b="1" baseline="31999"/>
              <a:t>5 </a:t>
            </a:r>
            <a:r>
              <a:t>Ek dink steeds aan jou opregte geloof, daardie geloof wat eers in jou ouma Loïs, en in jou moeder Eunice was – en ek is oortuig dat dit ook in jou is.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1:6-7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t>Om hierdie rede herinner ek jou daaraan om die genadegawe van God aan te wakker wat in jou is deur die oplegging van my hande.</a:t>
            </a:r>
            <a:r>
              <a:rPr baseline="31999"/>
              <a:t>7 </a:t>
            </a:r>
            <a:r>
              <a:t>Want God het ons nie ’n gees van vreesagtigheid gegee nie, maar van krag en liefde en selfbeheersing.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1:6-7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t>Om hierdie rede </a:t>
            </a:r>
            <a:r>
              <a:rPr b="1" u="sng"/>
              <a:t>herinner ek jou daaraan om die genadegawe van God aan te wakker</a:t>
            </a:r>
            <a:r>
              <a:t> wat in jou is deur die oplegging van my hande.</a:t>
            </a:r>
            <a:r>
              <a:rPr baseline="31999"/>
              <a:t>7 </a:t>
            </a:r>
            <a:r>
              <a:t>Want God het ons nie ’n gees van vreesagtigheid gegee nie, maar van krag en liefde en selfbeheersing.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612826" y="1723735"/>
            <a:ext cx="10966348"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Gebruik die gawes wat God you gegee het.</a:t>
            </a:r>
          </a:p>
        </p:txBody>
      </p:sp>
      <p:sp>
        <p:nvSpPr>
          <p:cNvPr id="48" name="Wakker die genadegawe van God aan"/>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Wakker die genadegawe van God aan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1:6-7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1:6-7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80636" y="1737377"/>
            <a:ext cx="1163072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 </a:t>
            </a:r>
            <a:r>
              <a:rPr b="1" u="sng"/>
              <a:t>Om hierdie rede</a:t>
            </a:r>
            <a:r>
              <a:t> herinner ek jou daaraan om die genadegawe van God aan te wakker </a:t>
            </a:r>
            <a:r>
              <a:rPr b="1" u="sng"/>
              <a:t>wat in jou is deur die oplegging van my hande</a:t>
            </a:r>
            <a:r>
              <a:t>. </a:t>
            </a:r>
            <a:r>
              <a:rPr baseline="31999"/>
              <a:t>7</a:t>
            </a:r>
            <a:r>
              <a:t>Want God het ons nie ’n gees van vreesagtigheid gegee nie, maar van krag en liefde en selfbeheersing.</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Fil 2:19-22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Fil 2:19-22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19</a:t>
            </a:r>
            <a:r>
              <a:t>EN ek hoop in die Here Jesus om Timótheüs gou na julle te stuur…</a:t>
            </a:r>
            <a:r>
              <a:rPr baseline="31999"/>
              <a:t>20</a:t>
            </a:r>
            <a:r>
              <a:t>Want ek het niemand van dieselfde gesindheid wat julle belange opreg sal behartig nie; </a:t>
            </a:r>
            <a:r>
              <a:rPr baseline="31999"/>
              <a:t>21</a:t>
            </a:r>
            <a:r>
              <a:t>want hulle soek almal hul eie belange, nie dié van Christus Jesus nie.</a:t>
            </a:r>
            <a:r>
              <a:rPr baseline="31999"/>
              <a:t>22</a:t>
            </a:r>
            <a:r>
              <a:t>Maar julle ken sy beproefdheid, dat hy, soos ’n kind teenoor sy vader, saam met my in die evangelie gedien het.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Gebruik die gawes wat God you gegee het.</a:t>
            </a:r>
          </a:p>
          <a:p>
            <a:pPr marL="561473" indent="-561473" defTabSz="2239961">
              <a:buSzPct val="100000"/>
              <a:buAutoNum type="arabicPeriod" startAt="1"/>
              <a:defRPr sz="4200">
                <a:solidFill>
                  <a:srgbClr val="FFFFFF"/>
                </a:solidFill>
                <a:latin typeface="+mj-lt"/>
                <a:ea typeface="+mj-ea"/>
                <a:cs typeface="+mj-cs"/>
                <a:sym typeface="Arial"/>
              </a:defRPr>
            </a:pPr>
            <a:r>
              <a:t>Die ontdekking en gebruik van you gawe lê in liefde en omgee vir ander.</a:t>
            </a:r>
          </a:p>
        </p:txBody>
      </p:sp>
      <p:sp>
        <p:nvSpPr>
          <p:cNvPr id="66" name="Wakker die genadegawe van God aan"/>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Wakker die genadegawe van God aan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Kor 14:1 (AFR53)"/>
          <p:cNvSpPr txBox="1"/>
          <p:nvPr/>
        </p:nvSpPr>
        <p:spPr>
          <a:xfrm>
            <a:off x="451821" y="291437"/>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14:1 (AFR53)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249012"/>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JAAG die liefde na, en beywer julle met die oog op die geestelike gawes, maar veral om te profeteer.</a:t>
            </a:r>
          </a:p>
        </p:txBody>
      </p:sp>
      <p:sp>
        <p:nvSpPr>
          <p:cNvPr id="73" name="(Eccl 12:13-14) The end of the matter; all has been heard. Fear God and keep his commandments, for this is the whole duty of man. For God will bring every deed into judgment, with every secret thing, whether good or evil."/>
          <p:cNvSpPr txBox="1"/>
          <p:nvPr/>
        </p:nvSpPr>
        <p:spPr>
          <a:xfrm>
            <a:off x="207625" y="4389863"/>
            <a:ext cx="11776750"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10</a:t>
            </a:r>
            <a:r>
              <a:t>Namate elkeen ’n genadegawe ontvang het, moet julle mekaar daarmee dien soos goeie bedienaars van die veelvuldige genade van God.</a:t>
            </a:r>
          </a:p>
        </p:txBody>
      </p:sp>
      <p:sp>
        <p:nvSpPr>
          <p:cNvPr id="74" name="1 Pet 4:10 (AFR53)"/>
          <p:cNvSpPr txBox="1"/>
          <p:nvPr/>
        </p:nvSpPr>
        <p:spPr>
          <a:xfrm>
            <a:off x="451821" y="336951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Pet 4:10 (AFR53)</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