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3-5"/>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1:3-5</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The faith of parent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The faith of parents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3:1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15 </a:t>
            </a:r>
            <a:r>
              <a:t>and how from childhood you have been acquainted with the sacred writings, which are able to make you wise for salvation through faith in Christ Jesus.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612826" y="1462478"/>
            <a:ext cx="1096634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home is where disciples are made primarily.</a:t>
            </a:r>
          </a:p>
          <a:p>
            <a:pPr marL="561473" indent="-561473" defTabSz="2239961">
              <a:buSzPct val="100000"/>
              <a:buAutoNum type="arabicPeriod" startAt="1"/>
              <a:defRPr sz="4200">
                <a:solidFill>
                  <a:srgbClr val="FFFFFF"/>
                </a:solidFill>
                <a:latin typeface="+mj-lt"/>
                <a:ea typeface="+mj-ea"/>
                <a:cs typeface="+mj-cs"/>
                <a:sym typeface="Arial"/>
              </a:defRPr>
            </a:pPr>
            <a:r>
              <a:t>The home is where discipleship is modeled primarily.</a:t>
            </a:r>
          </a:p>
          <a:p>
            <a:pPr marL="561473" indent="-561473" defTabSz="2239961">
              <a:buSzPct val="100000"/>
              <a:buAutoNum type="arabicPeriod" startAt="1"/>
              <a:defRPr sz="4200">
                <a:solidFill>
                  <a:srgbClr val="FFFFFF"/>
                </a:solidFill>
                <a:latin typeface="+mj-lt"/>
                <a:ea typeface="+mj-ea"/>
                <a:cs typeface="+mj-cs"/>
                <a:sym typeface="Arial"/>
              </a:defRPr>
            </a:pPr>
            <a:r>
              <a:t>The grace that produces love and endurance is received in prayer.</a:t>
            </a:r>
          </a:p>
          <a:p>
            <a:pPr marL="561473" indent="-561473" defTabSz="2239961">
              <a:buSzPct val="100000"/>
              <a:buAutoNum type="arabicPeriod" startAt="1"/>
              <a:defRPr sz="4200">
                <a:solidFill>
                  <a:srgbClr val="FFFFFF"/>
                </a:solidFill>
                <a:latin typeface="+mj-lt"/>
                <a:ea typeface="+mj-ea"/>
                <a:cs typeface="+mj-cs"/>
                <a:sym typeface="Arial"/>
              </a:defRPr>
            </a:pPr>
            <a:r>
              <a:t>The grace we impart is imparted trough the Word.</a:t>
            </a:r>
          </a:p>
        </p:txBody>
      </p:sp>
      <p:sp>
        <p:nvSpPr>
          <p:cNvPr id="84" name="The faith of parent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faith of parents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your home where disciples are made primarily?</a:t>
            </a:r>
          </a:p>
          <a:p>
            <a:pPr marL="561473" indent="-561473" defTabSz="2239961">
              <a:buSzPct val="100000"/>
              <a:buAutoNum type="arabicPeriod" startAt="1"/>
              <a:defRPr sz="4200">
                <a:solidFill>
                  <a:srgbClr val="FFFFFF"/>
                </a:solidFill>
                <a:latin typeface="+mj-lt"/>
                <a:ea typeface="+mj-ea"/>
                <a:cs typeface="+mj-cs"/>
                <a:sym typeface="Arial"/>
              </a:defRPr>
            </a:pPr>
            <a:r>
              <a:t>Is your home where discipleship is modeled primarily?</a:t>
            </a:r>
          </a:p>
          <a:p>
            <a:pPr marL="561473" indent="-561473" defTabSz="2239961">
              <a:buSzPct val="100000"/>
              <a:buAutoNum type="arabicPeriod" startAt="1"/>
              <a:defRPr sz="4200">
                <a:solidFill>
                  <a:srgbClr val="FFFFFF"/>
                </a:solidFill>
                <a:latin typeface="+mj-lt"/>
                <a:ea typeface="+mj-ea"/>
                <a:cs typeface="+mj-cs"/>
                <a:sym typeface="Arial"/>
              </a:defRPr>
            </a:pPr>
            <a:r>
              <a:t>Are you viewing prayer through the lens of the Gospel?</a:t>
            </a:r>
          </a:p>
          <a:p>
            <a:pPr marL="561473" indent="-561473" defTabSz="2239961">
              <a:buSzPct val="100000"/>
              <a:buAutoNum type="arabicPeriod" startAt="1"/>
              <a:defRPr sz="4200">
                <a:solidFill>
                  <a:srgbClr val="FFFFFF"/>
                </a:solidFill>
                <a:latin typeface="+mj-lt"/>
                <a:ea typeface="+mj-ea"/>
                <a:cs typeface="+mj-cs"/>
                <a:sym typeface="Arial"/>
              </a:defRPr>
            </a:pPr>
            <a:r>
              <a:t>Are you learning and teaching the Word?</a:t>
            </a:r>
          </a:p>
        </p:txBody>
      </p:sp>
      <p:sp>
        <p:nvSpPr>
          <p:cNvPr id="90" name="The faith of parent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faith of parents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1:3-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I thank God whom I serve, as did my ancestors, with a clear conscience, as I remember you constantly in my prayers night and day. </a:t>
            </a:r>
            <a:r>
              <a:rPr b="1" baseline="31999"/>
              <a:t>4 </a:t>
            </a:r>
            <a:r>
              <a:t>As I remember your tears, I long to see you, that I may be filled with joy.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3-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I am reminded of your sincere faith, a faith that dwelt first in your grandmother Lois and your mother Eunice and now, I am sure, dwells in you as well.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3/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I thank God whom I serve, </a:t>
            </a:r>
            <a:r>
              <a:rPr b="1" u="sng"/>
              <a:t>as did my ancestors</a:t>
            </a:r>
            <a:r>
              <a:t>, with a clear conscience, as I remember you constantly in my prayers night and day…. </a:t>
            </a:r>
            <a:r>
              <a:rPr b="1" baseline="31999"/>
              <a:t>5 </a:t>
            </a:r>
            <a:r>
              <a:t>I am reminded of your sincere faith, a faith that dwelt </a:t>
            </a:r>
            <a:r>
              <a:rPr b="1" u="sng"/>
              <a:t>first in your grandmother Lois and your mother Eunice</a:t>
            </a:r>
            <a:r>
              <a:t> and now, I am sure, dwells in you as well.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The faith of parent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faith of parents</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612826" y="2093849"/>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The home is where disciple are made primarily.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1:3/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I thank God whom I serve, </a:t>
            </a:r>
            <a:r>
              <a:rPr b="1" u="sng"/>
              <a:t>as did</a:t>
            </a:r>
            <a:r>
              <a:t> my ancestors, </a:t>
            </a:r>
            <a:r>
              <a:rPr b="1" u="sng"/>
              <a:t>with a clear conscience</a:t>
            </a:r>
            <a:r>
              <a:t>, as I remember you constantly in my prayers night and day…. </a:t>
            </a:r>
            <a:r>
              <a:rPr b="1" baseline="31999"/>
              <a:t>5 </a:t>
            </a:r>
            <a:r>
              <a:t>I am reminded of your </a:t>
            </a:r>
            <a:r>
              <a:rPr b="1" u="sng"/>
              <a:t>sincere faith</a:t>
            </a:r>
            <a:r>
              <a:t>, a faith that dwelt first in your grandmother Lois and your mother Eunice and now, I am sure, dwells in you </a:t>
            </a:r>
            <a:r>
              <a:rPr b="1" u="sng"/>
              <a:t>as well</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612826" y="2093849"/>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home is where disciples are made primarily.</a:t>
            </a:r>
          </a:p>
          <a:p>
            <a:pPr marL="561473" indent="-561473" defTabSz="2239961">
              <a:buSzPct val="100000"/>
              <a:buAutoNum type="arabicPeriod" startAt="1"/>
              <a:defRPr sz="4200">
                <a:solidFill>
                  <a:srgbClr val="FFFFFF"/>
                </a:solidFill>
                <a:latin typeface="+mj-lt"/>
                <a:ea typeface="+mj-ea"/>
                <a:cs typeface="+mj-cs"/>
                <a:sym typeface="Arial"/>
              </a:defRPr>
            </a:pPr>
            <a:r>
              <a:t>The home is where discipleship is modeled primarily.</a:t>
            </a:r>
          </a:p>
        </p:txBody>
      </p:sp>
      <p:sp>
        <p:nvSpPr>
          <p:cNvPr id="60" name="The faith of parent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faith of parents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1:3-4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1:3-4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I thank God whom I serve, as did my ancestors, with a clear conscience, </a:t>
            </a:r>
            <a:r>
              <a:rPr b="1" u="sng"/>
              <a:t>as I remember you constantly in my prayers night and day.</a:t>
            </a:r>
            <a:r>
              <a:t> </a:t>
            </a:r>
            <a:r>
              <a:rPr b="1" baseline="31999"/>
              <a:t>4 </a:t>
            </a:r>
            <a:r>
              <a:t>As I remember your tears, </a:t>
            </a:r>
            <a:r>
              <a:rPr b="1" u="sng"/>
              <a:t>I long to see you</a:t>
            </a:r>
            <a:r>
              <a:t>, that I may be filled with joy.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home is where disciples are made primarily.</a:t>
            </a:r>
          </a:p>
          <a:p>
            <a:pPr marL="561473" indent="-561473" defTabSz="2239961">
              <a:buSzPct val="100000"/>
              <a:buAutoNum type="arabicPeriod" startAt="1"/>
              <a:defRPr sz="4200">
                <a:solidFill>
                  <a:srgbClr val="FFFFFF"/>
                </a:solidFill>
                <a:latin typeface="+mj-lt"/>
                <a:ea typeface="+mj-ea"/>
                <a:cs typeface="+mj-cs"/>
                <a:sym typeface="Arial"/>
              </a:defRPr>
            </a:pPr>
            <a:r>
              <a:t>The home is where discipleship is modeled primarily.</a:t>
            </a:r>
          </a:p>
          <a:p>
            <a:pPr marL="561473" indent="-561473" defTabSz="2239961">
              <a:buSzPct val="100000"/>
              <a:buAutoNum type="arabicPeriod" startAt="1"/>
              <a:defRPr sz="4200">
                <a:solidFill>
                  <a:srgbClr val="FFFFFF"/>
                </a:solidFill>
                <a:latin typeface="+mj-lt"/>
                <a:ea typeface="+mj-ea"/>
                <a:cs typeface="+mj-cs"/>
                <a:sym typeface="Arial"/>
              </a:defRPr>
            </a:pPr>
            <a:r>
              <a:t>The grace that produces love and endurance is received in prayer.</a:t>
            </a:r>
          </a:p>
        </p:txBody>
      </p:sp>
      <p:sp>
        <p:nvSpPr>
          <p:cNvPr id="72" name="The faith of parent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faith of parents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