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b="def" i="def"/>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Title Text</a:t>
            </a:r>
          </a:p>
        </p:txBody>
      </p:sp>
      <p:sp>
        <p:nvSpPr>
          <p:cNvPr id="3" name="Body Level One…"/>
          <p:cNvSpPr txBox="1"/>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b="1" baseline="0" cap="none" i="0" spc="0" strike="noStrike" sz="4000" u="none">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b="0" baseline="0" cap="none" i="0" spc="0" strike="noStrike" sz="3000" u="none">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b="0" baseline="0" cap="none" i="0" spc="0" strike="noStrike" sz="1400" u="none">
          <a:solidFill>
            <a:schemeClr val="tx1"/>
          </a:solidFill>
          <a:uFillTx/>
          <a:latin typeface="+mn-lt"/>
          <a:ea typeface="+mn-ea"/>
          <a:cs typeface="+mn-cs"/>
          <a:sym typeface="TradeGothic L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extLst/>
            </a:blip>
            <a:srcRect l="5299" t="12603" r="5944" b="12500"/>
            <a:stretch>
              <a:fillRect/>
            </a:stretch>
          </p:blipFill>
          <p:spPr>
            <a:xfrm>
              <a:off x="191248" y="0"/>
              <a:ext cx="12198013" cy="6861382"/>
            </a:xfrm>
            <a:prstGeom prst="rect">
              <a:avLst/>
            </a:prstGeom>
            <a:ln w="12700" cap="flat">
              <a:noFill/>
              <a:miter lim="400000"/>
            </a:ln>
            <a:effectLst/>
          </p:spPr>
        </p:pic>
        <p:sp>
          <p:nvSpPr>
            <p:cNvPr id="21" name="2 Tim 1:3-5"/>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500">
                  <a:effectLst>
                    <a:outerShdw sx="100000" sy="100000" kx="0" ky="0" algn="b" rotWithShape="0" blurRad="12700" dist="38100" dir="2700000">
                      <a:srgbClr val="FFFFFF"/>
                    </a:outerShdw>
                  </a:effectLst>
                  <a:latin typeface="Ink Free"/>
                  <a:ea typeface="Ink Free"/>
                  <a:cs typeface="Ink Free"/>
                  <a:sym typeface="Ink Free"/>
                </a:defRPr>
              </a:lvl1pPr>
            </a:lstStyle>
            <a:p>
              <a:pPr/>
              <a:r>
                <a:t>2 Tim 1:3-5</a:t>
              </a:r>
            </a:p>
          </p:txBody>
        </p:sp>
        <p:pic>
          <p:nvPicPr>
            <p:cNvPr id="22" name="logo_shofar orange.png" descr="logo_shofar orange.png"/>
            <p:cNvPicPr>
              <a:picLocks noChangeAspect="1"/>
            </p:cNvPicPr>
            <p:nvPr/>
          </p:nvPicPr>
          <p:blipFill>
            <a:blip r:embed="rId3">
              <a:extLst/>
            </a:blip>
            <a:stretch>
              <a:fillRect/>
            </a:stretch>
          </p:blipFill>
          <p:spPr>
            <a:xfrm>
              <a:off x="12029726" y="7115626"/>
              <a:ext cx="1305261" cy="905767"/>
            </a:xfrm>
            <a:prstGeom prst="rect">
              <a:avLst/>
            </a:prstGeom>
            <a:ln w="12700" cap="flat">
              <a:noFill/>
              <a:miter lim="400000"/>
            </a:ln>
            <a:effectLst/>
          </p:spPr>
        </p:pic>
        <p:sp>
          <p:nvSpPr>
            <p:cNvPr id="23" name="Die geloof van ouers"/>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Autofit/>
            </a:bodyPr>
            <a:lstStyle>
              <a:lvl1pPr algn="ctr">
                <a:lnSpc>
                  <a:spcPct val="90000"/>
                </a:lnSpc>
                <a:defRPr b="1" sz="6000">
                  <a:effectLst>
                    <a:outerShdw sx="100000" sy="100000" kx="0" ky="0" algn="b" rotWithShape="0" blurRad="12700" dist="38100" dir="2700000">
                      <a:srgbClr val="FFFFFF"/>
                    </a:outerShdw>
                  </a:effectLst>
                  <a:latin typeface="Ink Free"/>
                  <a:ea typeface="Ink Free"/>
                  <a:cs typeface="Ink Free"/>
                  <a:sym typeface="Ink Free"/>
                </a:defRPr>
              </a:lvl1pPr>
            </a:lstStyle>
            <a:p>
              <a:pPr/>
              <a:r>
                <a:t>Die geloof van ouers</a:t>
              </a:r>
            </a:p>
          </p:txBody>
        </p:sp>
      </p:gr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6" name="Image Gallery"/>
          <p:cNvGrpSpPr/>
          <p:nvPr/>
        </p:nvGrpSpPr>
        <p:grpSpPr>
          <a:xfrm>
            <a:off x="-56967" y="-17166"/>
            <a:ext cx="12305934" cy="7489232"/>
            <a:chOff x="0" y="0"/>
            <a:chExt cx="12305933" cy="7489231"/>
          </a:xfrm>
        </p:grpSpPr>
        <p:pic>
          <p:nvPicPr>
            <p:cNvPr id="7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7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7" name="2 Tim 3:15 (AFR53)"/>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3:15 (AFR53)</a:t>
            </a:r>
          </a:p>
        </p:txBody>
      </p:sp>
      <p:sp>
        <p:nvSpPr>
          <p:cNvPr id="78" name="(Eccl 12:13-14) The end of the matter; all has been heard. Fear God and keep his commandments, for this is the whole duty of man. For God will bring every deed into judgment, with every secret thing, whether good or evil."/>
          <p:cNvSpPr txBox="1"/>
          <p:nvPr/>
        </p:nvSpPr>
        <p:spPr>
          <a:xfrm>
            <a:off x="273279" y="1868006"/>
            <a:ext cx="11645442" cy="1902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15 </a:t>
            </a:r>
            <a:r>
              <a:t>en dat jy van kleins af die heilige Skrifte ken wat jou wys kan maak tot saligheid deur die geloof in Christus Jesus.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2" name="Image Gallery"/>
          <p:cNvGrpSpPr/>
          <p:nvPr/>
        </p:nvGrpSpPr>
        <p:grpSpPr>
          <a:xfrm>
            <a:off x="-56967" y="-17166"/>
            <a:ext cx="12305934" cy="7489232"/>
            <a:chOff x="0" y="0"/>
            <a:chExt cx="12305933" cy="7489231"/>
          </a:xfrm>
        </p:grpSpPr>
        <p:pic>
          <p:nvPicPr>
            <p:cNvPr id="8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3" name="(Eccl 12:13-14) The end of the matter; all has been heard. Fear God and keep his commandments, for this is the whole duty of man. For God will bring every deed into judgment, with every secret thing, whether good or evil."/>
          <p:cNvSpPr txBox="1"/>
          <p:nvPr/>
        </p:nvSpPr>
        <p:spPr>
          <a:xfrm>
            <a:off x="612826" y="1418935"/>
            <a:ext cx="10966348" cy="49507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Die huis is waar dissipelskap primer gebeur.</a:t>
            </a:r>
          </a:p>
          <a:p>
            <a:pPr marL="561473" indent="-561473" defTabSz="2239961">
              <a:buSzPct val="100000"/>
              <a:buAutoNum type="arabicPeriod" startAt="1"/>
              <a:defRPr sz="4200">
                <a:solidFill>
                  <a:srgbClr val="FFFFFF"/>
                </a:solidFill>
                <a:latin typeface="+mj-lt"/>
                <a:ea typeface="+mj-ea"/>
                <a:cs typeface="+mj-cs"/>
                <a:sym typeface="Arial"/>
              </a:defRPr>
            </a:pPr>
            <a:r>
              <a:t>Die huis is waar dissipelskap primer gemodelleer word.</a:t>
            </a:r>
          </a:p>
          <a:p>
            <a:pPr marL="561473" indent="-561473" defTabSz="2239961">
              <a:buSzPct val="100000"/>
              <a:buAutoNum type="arabicPeriod" startAt="1"/>
              <a:defRPr sz="4200">
                <a:solidFill>
                  <a:srgbClr val="FFFFFF"/>
                </a:solidFill>
                <a:latin typeface="+mj-lt"/>
                <a:ea typeface="+mj-ea"/>
                <a:cs typeface="+mj-cs"/>
                <a:sym typeface="Arial"/>
              </a:defRPr>
            </a:pPr>
            <a:r>
              <a:t>Die genade wat liefde en deernis produseer word ontvang in gebed.</a:t>
            </a:r>
          </a:p>
          <a:p>
            <a:pPr marL="561473" indent="-561473" defTabSz="2239961">
              <a:buSzPct val="100000"/>
              <a:buAutoNum type="arabicPeriod" startAt="1"/>
              <a:defRPr sz="4200">
                <a:solidFill>
                  <a:srgbClr val="FFFFFF"/>
                </a:solidFill>
                <a:latin typeface="+mj-lt"/>
                <a:ea typeface="+mj-ea"/>
                <a:cs typeface="+mj-cs"/>
                <a:sym typeface="Arial"/>
              </a:defRPr>
            </a:pPr>
            <a:r>
              <a:t>Die genade wat ons deel word gedeel deur die woord.</a:t>
            </a:r>
          </a:p>
        </p:txBody>
      </p:sp>
      <p:sp>
        <p:nvSpPr>
          <p:cNvPr id="84" name="Die geloof van ouers"/>
          <p:cNvSpPr txBox="1"/>
          <p:nvPr/>
        </p:nvSpPr>
        <p:spPr>
          <a:xfrm>
            <a:off x="733390" y="357018"/>
            <a:ext cx="10725220"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Die geloof van ouers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88" name="Image Gallery"/>
          <p:cNvGrpSpPr/>
          <p:nvPr/>
        </p:nvGrpSpPr>
        <p:grpSpPr>
          <a:xfrm>
            <a:off x="-56967" y="-17166"/>
            <a:ext cx="12305934" cy="7489232"/>
            <a:chOff x="0" y="0"/>
            <a:chExt cx="12305933" cy="7489231"/>
          </a:xfrm>
        </p:grpSpPr>
        <p:pic>
          <p:nvPicPr>
            <p:cNvPr id="8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8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89" name="(Eccl 12:13-14) The end of the matter; all has been heard. Fear God and keep his commandments, for this is the whole duty of man. For God will bring every deed into judgment, with every secret thing, whether good or evil."/>
          <p:cNvSpPr txBox="1"/>
          <p:nvPr/>
        </p:nvSpPr>
        <p:spPr>
          <a:xfrm>
            <a:off x="612826" y="1549564"/>
            <a:ext cx="10966348" cy="434118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Is you huis waar dissipelskap primer gebeur?</a:t>
            </a:r>
          </a:p>
          <a:p>
            <a:pPr marL="561473" indent="-561473" defTabSz="2239961">
              <a:buSzPct val="100000"/>
              <a:buAutoNum type="arabicPeriod" startAt="1"/>
              <a:defRPr sz="4200">
                <a:solidFill>
                  <a:srgbClr val="FFFFFF"/>
                </a:solidFill>
                <a:latin typeface="+mj-lt"/>
                <a:ea typeface="+mj-ea"/>
                <a:cs typeface="+mj-cs"/>
                <a:sym typeface="Arial"/>
              </a:defRPr>
            </a:pPr>
            <a:r>
              <a:t>Is you huis waar dissipelskap primer gemodelleer word?</a:t>
            </a:r>
          </a:p>
          <a:p>
            <a:pPr marL="561473" indent="-561473" defTabSz="2239961">
              <a:buSzPct val="100000"/>
              <a:buAutoNum type="arabicPeriod" startAt="1"/>
              <a:defRPr sz="4200">
                <a:solidFill>
                  <a:srgbClr val="FFFFFF"/>
                </a:solidFill>
                <a:latin typeface="+mj-lt"/>
                <a:ea typeface="+mj-ea"/>
                <a:cs typeface="+mj-cs"/>
                <a:sym typeface="Arial"/>
              </a:defRPr>
            </a:pPr>
            <a:r>
              <a:t>Sien jy gebed deur die lens van die Evangelie .</a:t>
            </a:r>
          </a:p>
          <a:p>
            <a:pPr marL="561473" indent="-561473" defTabSz="2239961">
              <a:buSzPct val="100000"/>
              <a:buAutoNum type="arabicPeriod" startAt="1"/>
              <a:defRPr sz="4200">
                <a:solidFill>
                  <a:srgbClr val="FFFFFF"/>
                </a:solidFill>
                <a:latin typeface="+mj-lt"/>
                <a:ea typeface="+mj-ea"/>
                <a:cs typeface="+mj-cs"/>
                <a:sym typeface="Arial"/>
              </a:defRPr>
            </a:pPr>
            <a:r>
              <a:t>Is jy besig om die Woord te leer x2.</a:t>
            </a:r>
          </a:p>
        </p:txBody>
      </p:sp>
      <p:sp>
        <p:nvSpPr>
          <p:cNvPr id="90" name="Die geloof van ouers"/>
          <p:cNvSpPr txBox="1"/>
          <p:nvPr/>
        </p:nvSpPr>
        <p:spPr>
          <a:xfrm>
            <a:off x="733390" y="444103"/>
            <a:ext cx="10725220"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Die geloof van ouers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29" name="2 Tim 1:3-5 (AFR20)"/>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1:3-5 (AFR20)</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73279" y="1868006"/>
            <a:ext cx="11645442"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3 </a:t>
            </a:r>
            <a:r>
              <a:t>Ek is dankbaar teenoor God, wat ek, soos my voorouers, met 'n skoon gewete dien, wanneer ek onophoudelik, bedags en snags, in my gebede aan jou dink. </a:t>
            </a:r>
            <a:r>
              <a:rPr b="1" baseline="31999"/>
              <a:t>4</a:t>
            </a:r>
            <a:r>
              <a:t>As ek aan jou trane terugdink, verlang ek daarna om jou te sien, sodat ek met blydskap vervul kan word.</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35" name="2 Tim 1:3-5 (AFR20)"/>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1:3-5 (AFR20)</a:t>
            </a:r>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73279" y="1868006"/>
            <a:ext cx="11645442"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5 </a:t>
            </a:r>
            <a:r>
              <a:t>Ek dink steeds aan jou opregte geloof, daardie geloof wat eers in jou ouma Loïs, en in jou moeder Eunice was – en ek is oortuig dat dit ook in jou is.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1" name="2 Tim 1:3/5 (AFR20)"/>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1:3/5 (AFR20)</a:t>
            </a:r>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73279" y="1868006"/>
            <a:ext cx="11645442"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3 </a:t>
            </a:r>
            <a:r>
              <a:t>Ek is dankbaar teenoor God, wat ek, </a:t>
            </a:r>
            <a:r>
              <a:rPr b="1" u="sng"/>
              <a:t>soos my voorouers</a:t>
            </a:r>
            <a:r>
              <a:t>, met 'n skoon gewete dien, wanneer ek onophoudelik, bedags en snags, in my gebede aan jou dink.…. </a:t>
            </a:r>
            <a:r>
              <a:rPr b="1" baseline="31999"/>
              <a:t>5 </a:t>
            </a:r>
            <a:r>
              <a:t>Ek dink steeds aan jou opregte geloof, daardie geloof wat </a:t>
            </a:r>
            <a:r>
              <a:rPr b="1" u="sng"/>
              <a:t>eers in jou ouma Loïs, en in jou moeder Eunice was</a:t>
            </a:r>
            <a:r>
              <a:t> – en ek is oortuig dat dit ook in jou is.</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46" name="Image Gallery"/>
          <p:cNvGrpSpPr/>
          <p:nvPr/>
        </p:nvGrpSpPr>
        <p:grpSpPr>
          <a:xfrm>
            <a:off x="-56967" y="-17166"/>
            <a:ext cx="12305934" cy="7489232"/>
            <a:chOff x="0" y="0"/>
            <a:chExt cx="12305933" cy="7489231"/>
          </a:xfrm>
        </p:grpSpPr>
        <p:pic>
          <p:nvPicPr>
            <p:cNvPr id="44"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45"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47" name="Die geloof van ouers"/>
          <p:cNvSpPr txBox="1"/>
          <p:nvPr/>
        </p:nvSpPr>
        <p:spPr>
          <a:xfrm>
            <a:off x="733390" y="552961"/>
            <a:ext cx="10725220"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Die geloof van ouers</a:t>
            </a:r>
          </a:p>
        </p:txBody>
      </p:sp>
      <p:sp>
        <p:nvSpPr>
          <p:cNvPr id="48" name="(Eccl 12:13-14) The end of the matter; all has been heard. Fear God and keep his commandments, for this is the whole duty of man. For God will bring every deed into judgment, with every secret thing, whether good or evil."/>
          <p:cNvSpPr txBox="1"/>
          <p:nvPr/>
        </p:nvSpPr>
        <p:spPr>
          <a:xfrm>
            <a:off x="612826" y="2093849"/>
            <a:ext cx="10966348" cy="1293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marL="561473" indent="-561473" defTabSz="2239961">
              <a:buSzPct val="100000"/>
              <a:buAutoNum type="arabicPeriod" startAt="1"/>
              <a:defRPr sz="4200">
                <a:solidFill>
                  <a:srgbClr val="FFFFFF"/>
                </a:solidFill>
                <a:latin typeface="+mj-lt"/>
                <a:ea typeface="+mj-ea"/>
                <a:cs typeface="+mj-cs"/>
                <a:sym typeface="Arial"/>
              </a:defRPr>
            </a:lvl1pPr>
          </a:lstStyle>
          <a:p>
            <a:pPr/>
            <a:r>
              <a:t>Die huis is waar dissipelskap primer gebeur.</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2" name="Image Gallery"/>
          <p:cNvGrpSpPr/>
          <p:nvPr/>
        </p:nvGrpSpPr>
        <p:grpSpPr>
          <a:xfrm>
            <a:off x="-56967" y="-17166"/>
            <a:ext cx="12305934" cy="7489232"/>
            <a:chOff x="0" y="0"/>
            <a:chExt cx="12305933" cy="7489231"/>
          </a:xfrm>
        </p:grpSpPr>
        <p:pic>
          <p:nvPicPr>
            <p:cNvPr id="50"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1"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3" name="2 Tim 1:3/5 (AFR20)"/>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1:3/5 (AFR20)</a:t>
            </a:r>
          </a:p>
        </p:txBody>
      </p:sp>
      <p:sp>
        <p:nvSpPr>
          <p:cNvPr id="54" name="(Eccl 12:13-14) The end of the matter; all has been heard. Fear God and keep his commandments, for this is the whole duty of man. For God will bring every deed into judgment, with every secret thing, whether good or evil."/>
          <p:cNvSpPr txBox="1"/>
          <p:nvPr/>
        </p:nvSpPr>
        <p:spPr>
          <a:xfrm>
            <a:off x="273279" y="1868006"/>
            <a:ext cx="11645442" cy="43411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3 </a:t>
            </a:r>
            <a:r>
              <a:t>Ek is dankbaar teenoor God, wat ek, </a:t>
            </a:r>
            <a:r>
              <a:rPr b="1" u="sng"/>
              <a:t>soos</a:t>
            </a:r>
            <a:r>
              <a:t> my voorouers, </a:t>
            </a:r>
            <a:r>
              <a:rPr b="1" u="sng"/>
              <a:t>met 'n skoon gewete dien</a:t>
            </a:r>
            <a:r>
              <a:t>, wanneer ek onophoudelik, bedags en snags, in my gebede aan jou dink.…. </a:t>
            </a:r>
            <a:r>
              <a:rPr b="1" baseline="31999"/>
              <a:t>5 </a:t>
            </a:r>
            <a:r>
              <a:t>Ek dink steeds aan jou </a:t>
            </a:r>
            <a:r>
              <a:rPr b="1" u="sng"/>
              <a:t>opregte geloof, daardie geloof wat eers in</a:t>
            </a:r>
            <a:r>
              <a:t> jou ouma Loïs, en in jou moeder Eunice was – en ek is oortuig dat dit ook in jou is.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59" name="(Eccl 12:13-14) The end of the matter; all has been heard. Fear God and keep his commandments, for this is the whole duty of man. For God will bring every deed into judgment, with every secret thing, whether good or evil."/>
          <p:cNvSpPr txBox="1"/>
          <p:nvPr/>
        </p:nvSpPr>
        <p:spPr>
          <a:xfrm>
            <a:off x="612826" y="2093849"/>
            <a:ext cx="10966348" cy="25123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Die huis is waar dissipelskap primer gebeur.</a:t>
            </a:r>
          </a:p>
          <a:p>
            <a:pPr marL="561473" indent="-561473" defTabSz="2239961">
              <a:buSzPct val="100000"/>
              <a:buAutoNum type="arabicPeriod" startAt="1"/>
              <a:defRPr sz="4200">
                <a:solidFill>
                  <a:srgbClr val="FFFFFF"/>
                </a:solidFill>
                <a:latin typeface="+mj-lt"/>
                <a:ea typeface="+mj-ea"/>
                <a:cs typeface="+mj-cs"/>
                <a:sym typeface="Arial"/>
              </a:defRPr>
            </a:pPr>
            <a:r>
              <a:t>Die huis is waar dissipelskap primer gemodelleer word.</a:t>
            </a:r>
          </a:p>
        </p:txBody>
      </p:sp>
      <p:sp>
        <p:nvSpPr>
          <p:cNvPr id="60" name="Die geloof van ouers"/>
          <p:cNvSpPr txBox="1"/>
          <p:nvPr/>
        </p:nvSpPr>
        <p:spPr>
          <a:xfrm>
            <a:off x="733390" y="552961"/>
            <a:ext cx="10725220"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Die geloof van ouers</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65" name="2 Tim 1:3-4 (AFR20)"/>
          <p:cNvSpPr txBox="1"/>
          <p:nvPr/>
        </p:nvSpPr>
        <p:spPr>
          <a:xfrm>
            <a:off x="451821" y="422066"/>
            <a:ext cx="7180898"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2 Tim 1:3-4 (AFR20)</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273279" y="1868006"/>
            <a:ext cx="11645442"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b="1" baseline="31999"/>
              <a:t>3 </a:t>
            </a:r>
            <a:r>
              <a:t>Ek is dankbaar teenoor God, wat ek, soos my voorouers, met 'n skoon gewete dien, </a:t>
            </a:r>
            <a:r>
              <a:rPr b="1" u="sng"/>
              <a:t>wanneer ek onophoudelik, bedags en snags, in my gebede aan jou dink.</a:t>
            </a:r>
            <a:r>
              <a:t> </a:t>
            </a:r>
            <a:r>
              <a:rPr b="1" baseline="31999"/>
              <a:t>4</a:t>
            </a:r>
            <a:r>
              <a:t>As ek aan jou trane terugdink, </a:t>
            </a:r>
            <a:r>
              <a:rPr b="1" u="sng"/>
              <a:t>verlang ek daarna om jou te sien</a:t>
            </a:r>
            <a:r>
              <a:t>, sodat ek met blydskap vervul kan word.</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0" name="Image Gallery"/>
          <p:cNvGrpSpPr/>
          <p:nvPr/>
        </p:nvGrpSpPr>
        <p:grpSpPr>
          <a:xfrm>
            <a:off x="-56967" y="-17166"/>
            <a:ext cx="12305934" cy="7489232"/>
            <a:chOff x="0" y="0"/>
            <a:chExt cx="12305933" cy="7489231"/>
          </a:xfrm>
        </p:grpSpPr>
        <p:pic>
          <p:nvPicPr>
            <p:cNvPr id="68" name="Untitled.jpg" descr="Untitled.jpg"/>
            <p:cNvPicPr>
              <a:picLocks noChangeAspect="1"/>
            </p:cNvPicPr>
            <p:nvPr/>
          </p:nvPicPr>
          <p:blipFill>
            <a:blip r:embed="rId2">
              <a:extLst/>
            </a:blip>
            <a:srcRect l="0" t="1369" r="0" b="1369"/>
            <a:stretch>
              <a:fillRect/>
            </a:stretch>
          </p:blipFill>
          <p:spPr>
            <a:xfrm>
              <a:off x="0" y="0"/>
              <a:ext cx="12305934" cy="6892332"/>
            </a:xfrm>
            <a:prstGeom prst="rect">
              <a:avLst/>
            </a:prstGeom>
            <a:ln w="12700" cap="flat">
              <a:noFill/>
              <a:miter lim="400000"/>
            </a:ln>
            <a:effectLst/>
          </p:spPr>
        </p:pic>
        <p:sp>
          <p:nvSpPr>
            <p:cNvPr id="6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71" name="(Eccl 12:13-14) The end of the matter; all has been heard. Fear God and keep his commandments, for this is the whole duty of man. For God will bring every deed into judgment, with every secret thing, whether good or evil."/>
          <p:cNvSpPr txBox="1"/>
          <p:nvPr/>
        </p:nvSpPr>
        <p:spPr>
          <a:xfrm>
            <a:off x="612826" y="1723735"/>
            <a:ext cx="10966348" cy="373158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561473" indent="-561473" defTabSz="2239961">
              <a:buSzPct val="100000"/>
              <a:buAutoNum type="arabicPeriod" startAt="1"/>
              <a:defRPr sz="4200">
                <a:solidFill>
                  <a:srgbClr val="FFFFFF"/>
                </a:solidFill>
                <a:latin typeface="+mj-lt"/>
                <a:ea typeface="+mj-ea"/>
                <a:cs typeface="+mj-cs"/>
                <a:sym typeface="Arial"/>
              </a:defRPr>
            </a:pPr>
            <a:r>
              <a:t>Die huis is waar dissipelskap primer gebeur.</a:t>
            </a:r>
          </a:p>
          <a:p>
            <a:pPr marL="561473" indent="-561473" defTabSz="2239961">
              <a:buSzPct val="100000"/>
              <a:buAutoNum type="arabicPeriod" startAt="1"/>
              <a:defRPr sz="4200">
                <a:solidFill>
                  <a:srgbClr val="FFFFFF"/>
                </a:solidFill>
                <a:latin typeface="+mj-lt"/>
                <a:ea typeface="+mj-ea"/>
                <a:cs typeface="+mj-cs"/>
                <a:sym typeface="Arial"/>
              </a:defRPr>
            </a:pPr>
            <a:r>
              <a:t>Die huis is waar dissipelskap primer gemodelleer word.</a:t>
            </a:r>
          </a:p>
          <a:p>
            <a:pPr marL="561473" indent="-561473" defTabSz="2239961">
              <a:buSzPct val="100000"/>
              <a:buAutoNum type="arabicPeriod" startAt="1"/>
              <a:defRPr sz="4200">
                <a:solidFill>
                  <a:srgbClr val="FFFFFF"/>
                </a:solidFill>
                <a:latin typeface="+mj-lt"/>
                <a:ea typeface="+mj-ea"/>
                <a:cs typeface="+mj-cs"/>
                <a:sym typeface="Arial"/>
              </a:defRPr>
            </a:pPr>
            <a:r>
              <a:t>Die genade wat liefde en deernis produseer word ontvang in gebed.</a:t>
            </a:r>
          </a:p>
        </p:txBody>
      </p:sp>
      <p:sp>
        <p:nvSpPr>
          <p:cNvPr id="72" name="Die geloof van ouers"/>
          <p:cNvSpPr txBox="1"/>
          <p:nvPr/>
        </p:nvSpPr>
        <p:spPr>
          <a:xfrm>
            <a:off x="733390" y="552961"/>
            <a:ext cx="10725220" cy="8026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lnSpc>
                <a:spcPct val="90000"/>
              </a:lnSpc>
              <a:defRPr b="1" sz="4700">
                <a:solidFill>
                  <a:srgbClr val="FFFFFF"/>
                </a:solidFill>
                <a:effectLst>
                  <a:outerShdw sx="100000" sy="100000" kx="0" ky="0" algn="b" rotWithShape="0" blurRad="12700" dist="38100" dir="2700000">
                    <a:srgbClr val="808080"/>
                  </a:outerShdw>
                </a:effectLst>
                <a:latin typeface="Ink Free"/>
                <a:ea typeface="Ink Free"/>
                <a:cs typeface="Ink Free"/>
                <a:sym typeface="Ink Free"/>
              </a:defRPr>
            </a:lvl1pPr>
          </a:lstStyle>
          <a:p>
            <a:pPr/>
            <a:r>
              <a:t>Die geloof van ouers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