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1:1-2"/>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1:1-2</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Grace, mercy, and peace"/>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Grace, mercy, and peace</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1:1-2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1:1-2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563206"/>
            <a:ext cx="11645442" cy="31219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Paul, an apostle of Christ Jesus by the will of God according to the promise of the life that is in Christ Jesus, </a:t>
            </a:r>
            <a:r>
              <a:rPr b="1" baseline="31999"/>
              <a:t>2 </a:t>
            </a:r>
            <a:r>
              <a:t>To Timothy, my beloved child: Grace, mercy, and peace from God the Father and Christ Jesus our Lord.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1:1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 (ESV)</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563206"/>
            <a:ext cx="11645442"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Paul, </a:t>
            </a:r>
            <a:r>
              <a:rPr b="1" u="sng"/>
              <a:t>an apostle of Christ Jesus</a:t>
            </a:r>
            <a:r>
              <a:t> by the will of God </a:t>
            </a:r>
            <a:r>
              <a:rPr b="1" u="sng"/>
              <a:t>according to the promise of the life that is in Christ Jesus</a:t>
            </a:r>
            <a:r>
              <a: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1:2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1:2 (ESV)</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563206"/>
            <a:ext cx="11645442"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2 </a:t>
            </a:r>
            <a:r>
              <a:rPr b="1" u="sng"/>
              <a:t>To Timothy, my beloved child</a:t>
            </a:r>
            <a:r>
              <a:t>: Grace, mercy, and peace from God the Father and Christ Jesus our Lord.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1:2 (ESV)"/>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1:2 (ESV)</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563206"/>
            <a:ext cx="11645442"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2 </a:t>
            </a:r>
            <a:r>
              <a:t>To Timothy, my beloved child: </a:t>
            </a:r>
            <a:r>
              <a:rPr b="1" u="sng"/>
              <a:t>Grace</a:t>
            </a:r>
            <a:r>
              <a:t>, </a:t>
            </a:r>
            <a:r>
              <a:rPr b="1" u="sng"/>
              <a:t>mercy</a:t>
            </a:r>
            <a:r>
              <a:t>, and </a:t>
            </a:r>
            <a:r>
              <a:rPr b="1" u="sng"/>
              <a:t>peace from God the Father and Christ Jesus our Lord</a:t>
            </a:r>
            <a:r>
              <a: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Grace, mercy, and peace"/>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Grace, mercy, and peace</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612826" y="2093849"/>
            <a:ext cx="10966348"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Do you see Jesus as your Saviour and King?</a:t>
            </a:r>
          </a:p>
          <a:p>
            <a:pPr marL="561473" indent="-561473" defTabSz="2239961">
              <a:buSzPct val="100000"/>
              <a:buAutoNum type="arabicPeriod" startAt="1"/>
              <a:defRPr sz="4200">
                <a:solidFill>
                  <a:srgbClr val="FFFFFF"/>
                </a:solidFill>
                <a:latin typeface="+mj-lt"/>
                <a:ea typeface="+mj-ea"/>
                <a:cs typeface="+mj-cs"/>
                <a:sym typeface="Arial"/>
              </a:defRPr>
            </a:pPr>
            <a:r>
              <a:t>Do you relate to Scripture as the words of our king that produces life</a:t>
            </a:r>
          </a:p>
          <a:p>
            <a:pPr marL="561473" indent="-561473" defTabSz="2239961">
              <a:buSzPct val="100000"/>
              <a:buAutoNum type="arabicPeriod" startAt="1"/>
              <a:defRPr sz="4200">
                <a:solidFill>
                  <a:srgbClr val="FFFFFF"/>
                </a:solidFill>
                <a:latin typeface="+mj-lt"/>
                <a:ea typeface="+mj-ea"/>
                <a:cs typeface="+mj-cs"/>
                <a:sym typeface="Arial"/>
              </a:defRPr>
            </a:pPr>
            <a:r>
              <a:t>Do you have a Paul and Timothy in your life?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