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1:1-2"/>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1:1-2</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Genade, barmhartigheid en vrede"/>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Genade, barmhartigheid en vrede</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1:1-2 (AFR53)"/>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1:1-2 (AFR53)</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563206"/>
            <a:ext cx="11645442" cy="37315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Paulus, ’n apostel van Jesus Christus deur die wil van God, ooreenkomstig die belofte van die lewe wat in Christus Jesus is, </a:t>
            </a:r>
            <a:r>
              <a:rPr baseline="31999"/>
              <a:t>2 </a:t>
            </a:r>
            <a:r>
              <a:t>aan Timótheüs, my geliefde kind: Genade, barmhartigheid, vrede van God die Vader en Christus Jesus, onse Here!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1:1 (AFR53)"/>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1:1 (AFR53)</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563206"/>
            <a:ext cx="11645442" cy="1902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 </a:t>
            </a:r>
            <a:r>
              <a:t>Paulus, </a:t>
            </a:r>
            <a:r>
              <a:rPr b="1" u="sng"/>
              <a:t>’n apostel van Jesus Christus</a:t>
            </a:r>
            <a:r>
              <a:t> deur die wil van God, </a:t>
            </a:r>
            <a:r>
              <a:rPr b="1" u="sng"/>
              <a:t>ooreenkomstig die belofte van die lewe wat in Christus Jesus is</a:t>
            </a:r>
            <a:r>
              <a:t>,</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1:2 (AFR53)"/>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1:2 (AFR53)</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563206"/>
            <a:ext cx="11645442" cy="1902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t> </a:t>
            </a:r>
            <a:r>
              <a:rPr baseline="31999"/>
              <a:t>2 </a:t>
            </a:r>
            <a:r>
              <a:rPr b="1" u="sng"/>
              <a:t>aan Timótheüs, my geliefde kind</a:t>
            </a:r>
            <a:r>
              <a:t>: Genade, barmhartigheid, vrede van God die Vader en Christus Jesus, onse Here!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2 Tim 1:2 (AFR53)"/>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1:2 (AFR53)</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273279" y="1563206"/>
            <a:ext cx="11645442" cy="19027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t> </a:t>
            </a:r>
            <a:r>
              <a:rPr baseline="31999"/>
              <a:t>2 </a:t>
            </a:r>
            <a:r>
              <a:t>aan Timótheüs, my geliefde kind: </a:t>
            </a:r>
            <a:r>
              <a:rPr b="1" u="sng"/>
              <a:t>Genade</a:t>
            </a:r>
            <a:r>
              <a:t>, </a:t>
            </a:r>
            <a:r>
              <a:rPr b="1" u="sng"/>
              <a:t>barmhartigheid</a:t>
            </a:r>
            <a:r>
              <a:t>, </a:t>
            </a:r>
            <a:r>
              <a:rPr b="1" u="sng"/>
              <a:t>vrede van God die Vader en Christus Jesus, onse Here</a:t>
            </a:r>
            <a:r>
              <a: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Genade, barmhartigheid en vrede"/>
          <p:cNvSpPr txBox="1"/>
          <p:nvPr/>
        </p:nvSpPr>
        <p:spPr>
          <a:xfrm>
            <a:off x="733390" y="552961"/>
            <a:ext cx="1072522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Genade, barmhartigheid en vrede</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612826" y="1984992"/>
            <a:ext cx="10966348"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Sien jy Jesus as jou Redder en Koning?</a:t>
            </a:r>
          </a:p>
          <a:p>
            <a:pPr marL="561473" indent="-561473" defTabSz="2239961">
              <a:buSzPct val="100000"/>
              <a:buAutoNum type="arabicPeriod" startAt="1"/>
              <a:defRPr sz="4200">
                <a:solidFill>
                  <a:srgbClr val="FFFFFF"/>
                </a:solidFill>
                <a:latin typeface="+mj-lt"/>
                <a:ea typeface="+mj-ea"/>
                <a:cs typeface="+mj-cs"/>
                <a:sym typeface="Arial"/>
              </a:defRPr>
            </a:pPr>
            <a:r>
              <a:t>Sien jy die Bybel as die woorde van ons Koning wat lewe produseer? </a:t>
            </a:r>
          </a:p>
          <a:p>
            <a:pPr marL="561473" indent="-561473" defTabSz="2239961">
              <a:buSzPct val="100000"/>
              <a:buAutoNum type="arabicPeriod" startAt="1"/>
              <a:defRPr sz="4200">
                <a:solidFill>
                  <a:srgbClr val="FFFFFF"/>
                </a:solidFill>
                <a:latin typeface="+mj-lt"/>
                <a:ea typeface="+mj-ea"/>
                <a:cs typeface="+mj-cs"/>
                <a:sym typeface="Arial"/>
              </a:defRPr>
            </a:pPr>
            <a:r>
              <a:t>Het jy n Paulus en Timotheus in jou lewe?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