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1800"/>
            </a:pPr>
            <a:r>
              <a:t>PRAY</a:t>
            </a:r>
          </a:p>
          <a:p>
            <a:pPr>
              <a:defRPr sz="1800"/>
            </a:pPr>
            <a:endParaRPr b="1" u="sng">
              <a:solidFill>
                <a:srgbClr val="FFFB00"/>
              </a:solidFill>
            </a:endParaRPr>
          </a:p>
          <a:p>
            <a:pPr>
              <a:defRPr sz="1800"/>
            </a:pPr>
          </a:p>
          <a:p>
            <a:pPr>
              <a:defRPr sz="18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 name="Shape 43"/>
          <p:cNvSpPr/>
          <p:nvPr>
            <p:ph type="sldImg"/>
          </p:nvPr>
        </p:nvSpPr>
        <p:spPr>
          <a:prstGeom prst="rect">
            <a:avLst/>
          </a:prstGeom>
        </p:spPr>
        <p:txBody>
          <a:bodyPr/>
          <a:lstStyle/>
          <a:p>
            <a:pPr/>
          </a:p>
        </p:txBody>
      </p:sp>
      <p:sp>
        <p:nvSpPr>
          <p:cNvPr id="44" name="Shape 44"/>
          <p:cNvSpPr/>
          <p:nvPr>
            <p:ph type="body" sz="quarter" idx="1"/>
          </p:nvPr>
        </p:nvSpPr>
        <p:spPr>
          <a:prstGeom prst="rect">
            <a:avLst/>
          </a:prstGeom>
        </p:spPr>
        <p:txBody>
          <a:bodyPr/>
          <a:lstStyle/>
          <a:p>
            <a:pPr>
              <a:defRPr sz="2000" u="sng"/>
            </a:pPr>
            <a:r>
              <a:rPr b="1">
                <a:solidFill>
                  <a:srgbClr val="FFFB00"/>
                </a:solidFill>
              </a:rPr>
              <a:t>Bewaar</a:t>
            </a:r>
          </a:p>
          <a:p>
            <a:pPr>
              <a:defRPr sz="2000"/>
            </a:pPr>
            <a:r>
              <a:t>1. Liefde is nie om die wet af te skryf nie. </a:t>
            </a:r>
          </a:p>
          <a:p>
            <a:pPr>
              <a:defRPr sz="2000"/>
            </a:pPr>
            <a:r>
              <a:t>Soos ons wettisisme vermy, wees versigtig om nie in wetteloosheid te verval nie, maar liefde is eerder die korrekte gebruik van die wet. Die wet is daar om te diagnoseer om te sien waar ons ons lewens moet verander. </a:t>
            </a:r>
          </a:p>
          <a:p>
            <a:pPr>
              <a:defRPr sz="2000"/>
            </a:pPr>
          </a:p>
          <a:p>
            <a:pPr>
              <a:defRPr sz="2000"/>
            </a:pPr>
            <a:r>
              <a:t>2. Bewaak die goeie gewete, vermy regverdiging. Dikwels laat ons na om ons gewete te bewaak, ons is vinnig om ons verkeerde dade te regverdig en vleeslike begeertes na te jaag. Kom ons waak oor die goeie gewete en vertrou op die Heilige Gees om ons te lei. </a:t>
            </a:r>
          </a:p>
          <a:p>
            <a:pPr>
              <a:defRPr sz="2000"/>
            </a:pPr>
          </a:p>
          <a:p>
            <a:pPr>
              <a:defRPr sz="2000" u="sng"/>
            </a:pPr>
            <a:r>
              <a:rPr b="1">
                <a:solidFill>
                  <a:srgbClr val="FFFB00"/>
                </a:solidFill>
              </a:rPr>
              <a:t>Vermy</a:t>
            </a:r>
          </a:p>
          <a:p>
            <a:pPr>
              <a:defRPr sz="2000"/>
            </a:pPr>
            <a:r>
              <a:t>3. Vermy verskillende leerstellings. Pasop vir valse leerstellings, bly altyd naby die teks, naby aan die woord. Kom ons hou meer vas aan God se woord. Laat toe dat die woord van God jou verander, eerder as dat ons probeer verander wat die woord van God sê.</a:t>
            </a:r>
          </a:p>
          <a:p>
            <a:pPr>
              <a:defRPr sz="2000"/>
            </a:pPr>
          </a:p>
          <a:p>
            <a:pPr>
              <a:defRPr sz="2000"/>
            </a:pPr>
            <a:r>
              <a:t>1 Tim 1:15 - 15 Hier is 'n betroubare gesegde wat volle aanvaarding verdien: Christus Jesus het in die wêreld gekom om sondaars te red—van wie ek die ergste 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 name="Shape 54"/>
          <p:cNvSpPr/>
          <p:nvPr>
            <p:ph type="sldImg"/>
          </p:nvPr>
        </p:nvSpPr>
        <p:spPr>
          <a:prstGeom prst="rect">
            <a:avLst/>
          </a:prstGeom>
        </p:spPr>
        <p:txBody>
          <a:bodyPr/>
          <a:lstStyle/>
          <a:p>
            <a:pPr/>
          </a:p>
        </p:txBody>
      </p:sp>
      <p:sp>
        <p:nvSpPr>
          <p:cNvPr id="55" name="Shape 55"/>
          <p:cNvSpPr/>
          <p:nvPr>
            <p:ph type="body" sz="quarter" idx="1"/>
          </p:nvPr>
        </p:nvSpPr>
        <p:spPr>
          <a:prstGeom prst="rect">
            <a:avLst/>
          </a:prstGeom>
        </p:spPr>
        <p:txBody>
          <a:bodyPr/>
          <a:lstStyle/>
          <a:p>
            <a:pPr>
              <a:defRPr sz="2000"/>
            </a:pPr>
            <a:r>
              <a:rPr b="1" u="sng">
                <a:solidFill>
                  <a:srgbClr val="FFFB00"/>
                </a:solidFill>
              </a:rPr>
              <a:t>Bewaar</a:t>
            </a:r>
          </a:p>
          <a:p>
            <a:pPr>
              <a:defRPr sz="2000"/>
            </a:pPr>
            <a:r>
              <a:t>1. Bewaak jou gebedslewe innerlik en uiterlik. Bid vir jouself, jou gesin en vir ander om jou. Vra die Here om jou te lei, maar hou aan bid. </a:t>
            </a:r>
          </a:p>
          <a:p>
            <a:pPr>
              <a:defRPr sz="2000"/>
            </a:pPr>
          </a:p>
          <a:p>
            <a:pPr>
              <a:defRPr sz="2000"/>
            </a:pPr>
            <a:r>
              <a:rPr b="1" u="sng">
                <a:solidFill>
                  <a:srgbClr val="FFFB00"/>
                </a:solidFill>
              </a:rPr>
              <a:t>Vermy</a:t>
            </a:r>
          </a:p>
          <a:p>
            <a:pPr>
              <a:defRPr sz="2000"/>
            </a:pPr>
            <a:r>
              <a:t>1. Mans - Laat ons nie die wêreld se definisie wees van harde, twisende mans nie, maar eerder mans wat verantwoordelikheid neem en ons vrouens en ander liefdevol lei</a:t>
            </a:r>
          </a:p>
          <a:p>
            <a:pPr>
              <a:defRPr sz="2000"/>
            </a:pPr>
            <a:r>
              <a:t>Vrou - Wees beskeie en toon 'n lewe van selfbeheersing. Moenie al jou tyd en moeite spandeer op alle dinge van uiterlike skoonheid nie, maar bewaar eerder innerlike karakter.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a:p>
        </p:txBody>
      </p:sp>
      <p:sp>
        <p:nvSpPr>
          <p:cNvPr id="66" name="Shape 66"/>
          <p:cNvSpPr/>
          <p:nvPr>
            <p:ph type="body" sz="quarter" idx="1"/>
          </p:nvPr>
        </p:nvSpPr>
        <p:spPr>
          <a:prstGeom prst="rect">
            <a:avLst/>
          </a:prstGeom>
        </p:spPr>
        <p:txBody>
          <a:bodyPr/>
          <a:lstStyle/>
          <a:p>
            <a:pPr>
              <a:defRPr sz="2000"/>
            </a:pPr>
            <a:r>
              <a:rPr b="1" u="sng">
                <a:solidFill>
                  <a:srgbClr val="FFFB00"/>
                </a:solidFill>
              </a:rPr>
              <a:t>Bewaar</a:t>
            </a:r>
          </a:p>
          <a:p>
            <a:pPr>
              <a:defRPr sz="2000"/>
            </a:pPr>
            <a:r>
              <a:t>1.Bewaar die toepassing en verkondiging van die evangelie. Ons moet die evangelie verkondig en toepas. As dit nie die manier waarop ons leef verander nie en as jy dit nie aan ander verkondig nie, glo jy nie werklik die evangelie nie.</a:t>
            </a:r>
          </a:p>
          <a:p>
            <a:pPr>
              <a:defRPr sz="2000"/>
            </a:pPr>
          </a:p>
          <a:p>
            <a:pPr>
              <a:defRPr sz="2000"/>
            </a:pPr>
            <a:r>
              <a:t>Glo jy werklik in die werk van Jesus? Miskien ontbreek jy aan die toepassing of verkondiging van die evangelie? Vra die Here om jou te help om te groei en om jou te help glo in die werk van Jesus. Ons vergeet so dikwels Sy goedheid.</a:t>
            </a:r>
          </a:p>
          <a:p>
            <a:pPr>
              <a:defRPr sz="2000"/>
            </a:pPr>
          </a:p>
          <a:p>
            <a:pPr>
              <a:defRPr sz="2000"/>
            </a:pPr>
            <a:r>
              <a:rPr b="1" u="sng">
                <a:solidFill>
                  <a:srgbClr val="FFFB00"/>
                </a:solidFill>
              </a:rPr>
              <a:t>Vermy</a:t>
            </a:r>
          </a:p>
          <a:p>
            <a:pPr>
              <a:defRPr sz="2000"/>
            </a:pPr>
            <a:r>
              <a:t>1. As jy iemand ken wat die karakter het sonder die vaardighede wat daardie persoon sal groei, omdat hulle die gewilligheid het.</a:t>
            </a:r>
          </a:p>
          <a:p>
            <a:pPr>
              <a:defRPr sz="2000"/>
            </a:pPr>
            <a:r>
              <a:t>Maar as jy iemand het wat die bevoegdheid het, maar nie gewillig is nie, sal daardie persoon ander nie goed liefhê nie.</a:t>
            </a:r>
          </a:p>
          <a:p>
            <a:pPr>
              <a:defRPr sz="2000"/>
            </a:pPr>
            <a:r>
              <a:t>Ons moet onsself afvra, wil ek groei in my geloof? Is ek bereid om te groei?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Shape 76"/>
          <p:cNvSpPr/>
          <p:nvPr>
            <p:ph type="sldImg"/>
          </p:nvPr>
        </p:nvSpPr>
        <p:spPr>
          <a:prstGeom prst="rect">
            <a:avLst/>
          </a:prstGeom>
        </p:spPr>
        <p:txBody>
          <a:bodyPr/>
          <a:lstStyle/>
          <a:p>
            <a:pPr/>
          </a:p>
        </p:txBody>
      </p:sp>
      <p:sp>
        <p:nvSpPr>
          <p:cNvPr id="77" name="Shape 77"/>
          <p:cNvSpPr/>
          <p:nvPr>
            <p:ph type="body" sz="quarter" idx="1"/>
          </p:nvPr>
        </p:nvSpPr>
        <p:spPr>
          <a:prstGeom prst="rect">
            <a:avLst/>
          </a:prstGeom>
        </p:spPr>
        <p:txBody>
          <a:bodyPr/>
          <a:lstStyle/>
          <a:p>
            <a:pPr>
              <a:defRPr sz="2000"/>
            </a:pPr>
            <a:r>
              <a:rPr b="1" u="sng">
                <a:solidFill>
                  <a:srgbClr val="FFFB00"/>
                </a:solidFill>
              </a:rPr>
              <a:t>Bewaar</a:t>
            </a:r>
          </a:p>
          <a:p>
            <a:pPr>
              <a:defRPr sz="2000"/>
            </a:pPr>
            <a:r>
              <a:t>1. Die begrip dat alles van God is, en alles wat ons geniet is van God. Gebruik dit vir God en met die mense van God.</a:t>
            </a:r>
          </a:p>
          <a:p>
            <a:pPr>
              <a:defRPr sz="2000"/>
            </a:pPr>
          </a:p>
          <a:p>
            <a:pPr>
              <a:defRPr sz="2000"/>
            </a:pPr>
            <a:r>
              <a:t>2. Ons moet groei in volwassenheid in Christus, ons groei nie deur die verkryging van een of ander nuwe tipe kennis of openbaring nie, maar ons groei eerder deur die evangelie te verduidelik en aan ander te verkondig, en om ander op te lei en te dissipel om dit ook te doen. </a:t>
            </a:r>
          </a:p>
          <a:p>
            <a:pPr>
              <a:defRPr sz="2000"/>
            </a:pPr>
          </a:p>
          <a:p>
            <a:pPr>
              <a:defRPr sz="2000"/>
            </a:pPr>
            <a:r>
              <a:t>3. Waak daarteen om die gawes te verwaarloos of te misbruik, dit is nie wat God wil hê nie, maar eerder die korrekte gebruik van die gawes.</a:t>
            </a:r>
          </a:p>
          <a:p>
            <a:pPr>
              <a:defRPr sz="2000"/>
            </a:pPr>
          </a:p>
          <a:p>
            <a:pPr>
              <a:defRPr sz="2000"/>
            </a:pPr>
            <a:r>
              <a:rPr b="1" u="sng">
                <a:solidFill>
                  <a:srgbClr val="FFFB00"/>
                </a:solidFill>
              </a:rPr>
              <a:t>Vermy</a:t>
            </a:r>
          </a:p>
          <a:p>
            <a:pPr>
              <a:defRPr sz="2000"/>
            </a:pPr>
            <a:r>
              <a:t>1 en 2. Wees bewus van lawwe mites en asketisme wat ons besig hou met die dinge van God, maar ons dikwels van God af wegneem. Kom ons onthou om eers Sy koninkryk te soek en nie my eie nie, en onsself te herinner aan die ware evangelie en skat wat ons in Christus het.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Shape 87"/>
          <p:cNvSpPr/>
          <p:nvPr>
            <p:ph type="sldImg"/>
          </p:nvPr>
        </p:nvSpPr>
        <p:spPr>
          <a:prstGeom prst="rect">
            <a:avLst/>
          </a:prstGeom>
        </p:spPr>
        <p:txBody>
          <a:bodyPr/>
          <a:lstStyle/>
          <a:p>
            <a:pPr/>
          </a:p>
        </p:txBody>
      </p:sp>
      <p:sp>
        <p:nvSpPr>
          <p:cNvPr id="88" name="Shape 88"/>
          <p:cNvSpPr/>
          <p:nvPr>
            <p:ph type="body" sz="quarter" idx="1"/>
          </p:nvPr>
        </p:nvSpPr>
        <p:spPr>
          <a:prstGeom prst="rect">
            <a:avLst/>
          </a:prstGeom>
        </p:spPr>
        <p:txBody>
          <a:bodyPr/>
          <a:lstStyle/>
          <a:p>
            <a:pPr>
              <a:defRPr sz="2000"/>
            </a:pPr>
            <a:r>
              <a:rPr b="1" u="sng">
                <a:solidFill>
                  <a:srgbClr val="FFFB00"/>
                </a:solidFill>
              </a:rPr>
              <a:t>Bewaar</a:t>
            </a:r>
          </a:p>
          <a:p>
            <a:pPr>
              <a:defRPr sz="2000"/>
            </a:pPr>
            <a:r>
              <a:t>Ons moet mekaar eer. Veral in Ouderdom en geslag. </a:t>
            </a:r>
          </a:p>
          <a:p>
            <a:pPr>
              <a:defRPr sz="2000"/>
            </a:pPr>
            <a:r>
              <a:t>Soos die Skrif sê: </a:t>
            </a:r>
            <a:r>
              <a:rPr b="1" u="sng">
                <a:solidFill>
                  <a:schemeClr val="accent3"/>
                </a:solidFill>
              </a:rPr>
              <a:t>"1 Moenie 'n ouer man bestraf nie, maar bemoedig hom soos 'n vader, jonger mans as broers, 2 ouer vroue as moeders, jonger vroue as susters, in alle reinheid.”</a:t>
            </a:r>
            <a:endParaRPr b="1" u="sng">
              <a:solidFill>
                <a:schemeClr val="accent3"/>
              </a:solidFill>
            </a:endParaRPr>
          </a:p>
          <a:p>
            <a:pPr>
              <a:defRPr sz="2000"/>
            </a:pPr>
            <a:r>
              <a:t>Eer mekaar en he mekaar lief. </a:t>
            </a:r>
          </a:p>
          <a:p>
            <a:pPr>
              <a:defRPr sz="2000"/>
            </a:pPr>
          </a:p>
          <a:p>
            <a:pPr>
              <a:defRPr sz="2000"/>
            </a:pPr>
            <a:r>
              <a:rPr b="1" u="sng">
                <a:solidFill>
                  <a:srgbClr val="FFFB00"/>
                </a:solidFill>
              </a:rPr>
              <a:t>Vermy</a:t>
            </a:r>
          </a:p>
          <a:p>
            <a:pPr>
              <a:defRPr sz="2000"/>
            </a:pPr>
            <a:r>
              <a:t>Vermy skinder ten alle tye. Dit is beter om te gaan praat met diegene met wie ons 'n probleem het eerder as om dit met ander te bespreek. Gaan praat met die regte mense waar nodig. Ons het mekaar nodig, ons elkeen het blindekolle. Kom ons spreek eerder mekaar aan, en groei daardeur in die geloof.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Shape 98"/>
          <p:cNvSpPr/>
          <p:nvPr>
            <p:ph type="sldImg"/>
          </p:nvPr>
        </p:nvSpPr>
        <p:spPr>
          <a:prstGeom prst="rect">
            <a:avLst/>
          </a:prstGeom>
        </p:spPr>
        <p:txBody>
          <a:bodyPr/>
          <a:lstStyle/>
          <a:p>
            <a:pPr/>
          </a:p>
        </p:txBody>
      </p:sp>
      <p:sp>
        <p:nvSpPr>
          <p:cNvPr id="99" name="Shape 99"/>
          <p:cNvSpPr/>
          <p:nvPr>
            <p:ph type="body" sz="quarter" idx="1"/>
          </p:nvPr>
        </p:nvSpPr>
        <p:spPr>
          <a:prstGeom prst="rect">
            <a:avLst/>
          </a:prstGeom>
        </p:spPr>
        <p:txBody>
          <a:bodyPr/>
          <a:lstStyle/>
          <a:p>
            <a:pPr>
              <a:defRPr sz="2000"/>
            </a:pPr>
            <a:r>
              <a:rPr b="1" u="sng">
                <a:solidFill>
                  <a:srgbClr val="FFFB00"/>
                </a:solidFill>
              </a:rPr>
              <a:t>Bewaar</a:t>
            </a:r>
          </a:p>
          <a:p>
            <a:pPr>
              <a:defRPr sz="2000"/>
            </a:pPr>
            <a:r>
              <a:t>1. Kom ons wees gretig om godsaligheid in ons lewens te bewaar. Doen die dinge wat Jesus ons beveel om te doen. Streef voortdurend daarna om meer inhoud te wees. Die wêreld sal jou voortdurend daaraan herinner dat jy 'n klomp ander dinge nodig het om jou gelukkig te maak. Slegs in Jesus kan ons ware vrede en tevredenheid vind. Vra voortdurend, worstel ek met wat ek het?</a:t>
            </a:r>
          </a:p>
          <a:p>
            <a:pPr>
              <a:defRPr sz="2000"/>
            </a:pPr>
          </a:p>
          <a:p>
            <a:pPr>
              <a:defRPr sz="2000"/>
            </a:pPr>
            <a:r>
              <a:t>2. Bewaak die goeie deposito, die evangelie. Deel die goeie nuus met ander en gebruik die gawes wat God vir jou gegee het.</a:t>
            </a:r>
          </a:p>
          <a:p>
            <a:pPr>
              <a:defRPr sz="2000"/>
            </a:pPr>
          </a:p>
          <a:p>
            <a:pPr>
              <a:defRPr sz="2000"/>
            </a:pPr>
            <a:r>
              <a:rPr b="1" u="sng">
                <a:solidFill>
                  <a:srgbClr val="FFFB00"/>
                </a:solidFill>
              </a:rPr>
              <a:t>Vermy</a:t>
            </a:r>
          </a:p>
          <a:p>
            <a:pPr>
              <a:defRPr sz="2000"/>
            </a:pPr>
            <a:r>
              <a:t>3. Begeer na geld en rykdom, hierdie dinge kan ons nie vul nie, ons sal net leeg wees, verlang na meer.</a:t>
            </a:r>
          </a:p>
          <a:p>
            <a:pPr>
              <a:defRPr sz="2000"/>
            </a:pPr>
          </a:p>
          <a:p>
            <a:pPr>
              <a:defRPr sz="2000"/>
            </a:pPr>
            <a:r>
              <a:t>4. Laastens, vermy irrelevante gebabbel, maar hou jou oë op Jesus gerig. Hou Jesus die middelpunt van jou lewe.</a:t>
            </a:r>
          </a:p>
          <a:p>
            <a:pPr>
              <a:defRPr sz="2000"/>
            </a:pPr>
          </a:p>
          <a:p>
            <a:pPr>
              <a:defRPr sz="2000"/>
            </a:pPr>
          </a:p>
          <a:p>
            <a:pPr>
              <a:defRPr sz="2000"/>
            </a:pPr>
          </a:p>
          <a:p>
            <a:pPr>
              <a:defRPr sz="2000"/>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56191" y="6248400"/>
            <a:ext cx="321410" cy="294638"/>
          </a:xfrm>
          <a:prstGeom prst="rect">
            <a:avLst/>
          </a:prstGeom>
          <a:ln w="12700">
            <a:miter lim="400000"/>
          </a:ln>
        </p:spPr>
        <p:txBody>
          <a:bodyPr wrap="none" lIns="45718" tIns="45718" rIns="45718" bIns="45718">
            <a:spAutoFit/>
          </a:bodyPr>
          <a:lstStyle>
            <a:lvl1pPr algn="r">
              <a:defRPr sz="1400">
                <a:solidFill>
                  <a:srgbClr val="FFFFFF"/>
                </a:solidFill>
                <a:latin typeface="Trade Gothic LT"/>
                <a:ea typeface="Trade Gothic LT"/>
                <a:cs typeface="Trade Gothic LT"/>
                <a:sym typeface="Trade Gothic L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1pPr>
      <a:lvl2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2pPr>
      <a:lvl3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3pPr>
      <a:lvl4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4pPr>
      <a:lvl5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5pPr>
      <a:lvl6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6pPr>
      <a:lvl7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7pPr>
      <a:lvl8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8pPr>
      <a:lvl9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5pPr>
      <a:lvl6pPr marL="0" marR="0" indent="22860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6pPr>
      <a:lvl7pPr marL="0" marR="0" indent="27432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7pPr>
      <a:lvl8pPr marL="0" marR="0" indent="32004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8pPr>
      <a:lvl9pPr marL="0" marR="0" indent="36576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 name="Group"/>
          <p:cNvGrpSpPr/>
          <p:nvPr/>
        </p:nvGrpSpPr>
        <p:grpSpPr>
          <a:xfrm>
            <a:off x="-3288" y="-1"/>
            <a:ext cx="13107200" cy="8013249"/>
            <a:chOff x="0" y="0"/>
            <a:chExt cx="13107199" cy="8013247"/>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2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1 Timoteus </a:t>
            </a:r>
          </a:p>
        </p:txBody>
      </p:sp>
      <p:sp>
        <p:nvSpPr>
          <p:cNvPr id="24" name="Concerns for Pastoral Ministry…"/>
          <p:cNvSpPr txBox="1"/>
          <p:nvPr/>
        </p:nvSpPr>
        <p:spPr>
          <a:xfrm>
            <a:off x="1115327" y="4962148"/>
            <a:ext cx="9961346" cy="72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200">
                <a:effectLst>
                  <a:outerShdw sx="100000" sy="100000" kx="0" ky="0" algn="b" rotWithShape="0" blurRad="12700" dist="38100" dir="2700000">
                    <a:srgbClr val="FFFFFF"/>
                  </a:outerShdw>
                </a:effectLst>
                <a:latin typeface="Ink Free"/>
                <a:ea typeface="Ink Free"/>
                <a:cs typeface="Ink Free"/>
                <a:sym typeface="Ink Free"/>
              </a:defRPr>
            </a:lvl1pPr>
          </a:lstStyle>
          <a:p>
            <a:pPr/>
            <a:r>
              <a:t>Refleksie Diens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Image Gallery"/>
          <p:cNvGrpSpPr/>
          <p:nvPr/>
        </p:nvGrpSpPr>
        <p:grpSpPr>
          <a:xfrm>
            <a:off x="-56968" y="-16253"/>
            <a:ext cx="12305937" cy="7476533"/>
            <a:chOff x="0" y="0"/>
            <a:chExt cx="12305936" cy="7476532"/>
          </a:xfrm>
        </p:grpSpPr>
        <p:pic>
          <p:nvPicPr>
            <p:cNvPr id="28" name="Untitled.jpg" descr="Untitled.jpg"/>
            <p:cNvPicPr>
              <a:picLocks noChangeAspect="1"/>
            </p:cNvPicPr>
            <p:nvPr/>
          </p:nvPicPr>
          <p:blipFill>
            <a:blip r:embed="rId2">
              <a:extLst/>
            </a:blip>
            <a:srcRect l="0" t="1369" r="0" b="1369"/>
            <a:stretch>
              <a:fillRect/>
            </a:stretch>
          </p:blipFill>
          <p:spPr>
            <a:xfrm>
              <a:off x="0" y="0"/>
              <a:ext cx="12305936" cy="6892333"/>
            </a:xfrm>
            <a:prstGeom prst="rect">
              <a:avLst/>
            </a:prstGeom>
            <a:ln w="12700" cap="flat">
              <a:noFill/>
              <a:miter lim="400000"/>
            </a:ln>
            <a:effectLst/>
          </p:spPr>
        </p:pic>
        <p:sp>
          <p:nvSpPr>
            <p:cNvPr id="29"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31" name="Prayer Points"/>
          <p:cNvSpPr txBox="1"/>
          <p:nvPr/>
        </p:nvSpPr>
        <p:spPr>
          <a:xfrm>
            <a:off x="374912" y="352032"/>
            <a:ext cx="515193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6:20-21</a:t>
            </a:r>
          </a:p>
        </p:txBody>
      </p:sp>
      <p:sp>
        <p:nvSpPr>
          <p:cNvPr id="32" name="Is your goal to love God and people more?…"/>
          <p:cNvSpPr txBox="1"/>
          <p:nvPr/>
        </p:nvSpPr>
        <p:spPr>
          <a:xfrm>
            <a:off x="675430" y="1543456"/>
            <a:ext cx="10168458" cy="43698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600"/>
              </a:spcBef>
              <a:defRPr sz="4000">
                <a:solidFill>
                  <a:srgbClr val="FFFFFF"/>
                </a:solidFill>
                <a:latin typeface="Helvetica Neue"/>
                <a:ea typeface="Helvetica Neue"/>
                <a:cs typeface="Helvetica Neue"/>
                <a:sym typeface="Helvetica Neue"/>
              </a:defRPr>
            </a:pPr>
            <a:r>
              <a:rPr b="1"/>
              <a:t>20 </a:t>
            </a:r>
            <a:r>
              <a:t>Timoteus, </a:t>
            </a:r>
            <a:r>
              <a:rPr b="1"/>
              <a:t>bewaar</a:t>
            </a:r>
            <a:r>
              <a:t> wat aan jou toevertrou is. </a:t>
            </a:r>
            <a:r>
              <a:rPr b="1"/>
              <a:t>Vermy</a:t>
            </a:r>
            <a:r>
              <a:t> die onheilige en sinlose praatjies en die redenasies van die “kennis”, soos dit verkeerdelik genoem word. 21 Daar is mense wat daardie “kennis” aanhang en so van die geloof afgedwaal het. Die genade sal by julle wees!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6" name="Image Gallery"/>
          <p:cNvGrpSpPr/>
          <p:nvPr/>
        </p:nvGrpSpPr>
        <p:grpSpPr>
          <a:xfrm>
            <a:off x="-56968" y="-16253"/>
            <a:ext cx="12305937" cy="7476533"/>
            <a:chOff x="0" y="0"/>
            <a:chExt cx="12305936" cy="7476532"/>
          </a:xfrm>
        </p:grpSpPr>
        <p:pic>
          <p:nvPicPr>
            <p:cNvPr id="34"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35"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37" name="Is your goal to love God and people more?…"/>
          <p:cNvSpPr txBox="1"/>
          <p:nvPr/>
        </p:nvSpPr>
        <p:spPr>
          <a:xfrm>
            <a:off x="435430" y="1093753"/>
            <a:ext cx="7605774"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b="1" sz="4000">
                <a:solidFill>
                  <a:srgbClr val="FFFFFF"/>
                </a:solidFill>
                <a:latin typeface="Trade Gothic LT Std"/>
                <a:ea typeface="Trade Gothic LT Std"/>
                <a:cs typeface="Trade Gothic LT Std"/>
                <a:sym typeface="Trade Gothic LT Std"/>
              </a:defRPr>
            </a:lvl1pPr>
          </a:lstStyle>
          <a:p>
            <a:pPr/>
            <a:r>
              <a:t>Bewaar</a:t>
            </a:r>
          </a:p>
        </p:txBody>
      </p:sp>
      <p:sp>
        <p:nvSpPr>
          <p:cNvPr id="38" name="Prayer Points"/>
          <p:cNvSpPr txBox="1"/>
          <p:nvPr/>
        </p:nvSpPr>
        <p:spPr>
          <a:xfrm>
            <a:off x="382744" y="255076"/>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a:t>
            </a:r>
          </a:p>
        </p:txBody>
      </p:sp>
      <p:sp>
        <p:nvSpPr>
          <p:cNvPr id="39" name="Is your goal to love God and people more?…"/>
          <p:cNvSpPr txBox="1"/>
          <p:nvPr/>
        </p:nvSpPr>
        <p:spPr>
          <a:xfrm>
            <a:off x="491036" y="3319437"/>
            <a:ext cx="10973376"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b="1" sz="4000">
                <a:solidFill>
                  <a:srgbClr val="FFFFFF"/>
                </a:solidFill>
                <a:latin typeface="Trade Gothic LT Std"/>
                <a:ea typeface="Trade Gothic LT Std"/>
                <a:cs typeface="Trade Gothic LT Std"/>
                <a:sym typeface="Trade Gothic LT Std"/>
              </a:defRPr>
            </a:lvl1pPr>
          </a:lstStyle>
          <a:p>
            <a:pPr/>
            <a:r>
              <a:t>Vermy</a:t>
            </a:r>
          </a:p>
        </p:txBody>
      </p:sp>
      <p:sp>
        <p:nvSpPr>
          <p:cNvPr id="40" name="Is your goal to love God and people more?…"/>
          <p:cNvSpPr txBox="1"/>
          <p:nvPr/>
        </p:nvSpPr>
        <p:spPr>
          <a:xfrm>
            <a:off x="435430" y="1774729"/>
            <a:ext cx="10298115"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Bewaar die liefde, vermy wettisisme</a:t>
            </a:r>
          </a:p>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Die goeie gewete</a:t>
            </a:r>
          </a:p>
        </p:txBody>
      </p:sp>
      <p:sp>
        <p:nvSpPr>
          <p:cNvPr id="41" name="Is your goal to love God and people more?…"/>
          <p:cNvSpPr txBox="1"/>
          <p:nvPr/>
        </p:nvSpPr>
        <p:spPr>
          <a:xfrm>
            <a:off x="491036" y="3959128"/>
            <a:ext cx="6735056"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803441" indent="-228600" defTabSz="2239961">
              <a:buSzPct val="100000"/>
              <a:buChar char="•"/>
              <a:defRPr sz="4000">
                <a:solidFill>
                  <a:srgbClr val="FFFFFF"/>
                </a:solidFill>
                <a:latin typeface="Trade Gothic LT Std"/>
                <a:ea typeface="Trade Gothic LT Std"/>
                <a:cs typeface="Trade Gothic LT Std"/>
                <a:sym typeface="Trade Gothic LT Std"/>
              </a:defRPr>
            </a:lvl1pPr>
          </a:lstStyle>
          <a:p>
            <a:pPr/>
            <a:r>
              <a:t> Verkeerde doktrines</a:t>
            </a:r>
          </a:p>
        </p:txBody>
      </p:sp>
      <p:sp>
        <p:nvSpPr>
          <p:cNvPr id="42" name="Is your goal to love God and people more?…"/>
          <p:cNvSpPr txBox="1"/>
          <p:nvPr/>
        </p:nvSpPr>
        <p:spPr>
          <a:xfrm>
            <a:off x="819962" y="4920210"/>
            <a:ext cx="6077204"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b="1" sz="4000">
                <a:solidFill>
                  <a:srgbClr val="FFFFFF"/>
                </a:solidFill>
                <a:latin typeface="Trade Gothic LT Std"/>
                <a:ea typeface="Trade Gothic LT Std"/>
                <a:cs typeface="Trade Gothic LT Std"/>
                <a:sym typeface="Trade Gothic LT Std"/>
              </a:defRPr>
            </a:lvl1pPr>
          </a:lstStyle>
          <a:p>
            <a:pPr/>
            <a:r>
              <a:t> 1 Tim 1:15</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8" name="Image Gallery"/>
          <p:cNvGrpSpPr/>
          <p:nvPr/>
        </p:nvGrpSpPr>
        <p:grpSpPr>
          <a:xfrm>
            <a:off x="-56968" y="-16253"/>
            <a:ext cx="12305937" cy="7476533"/>
            <a:chOff x="0" y="0"/>
            <a:chExt cx="12305936" cy="7476532"/>
          </a:xfrm>
        </p:grpSpPr>
        <p:pic>
          <p:nvPicPr>
            <p:cNvPr id="46"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47"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49" name="Prayer Points"/>
          <p:cNvSpPr txBox="1"/>
          <p:nvPr/>
        </p:nvSpPr>
        <p:spPr>
          <a:xfrm>
            <a:off x="382744" y="255076"/>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a:t>
            </a:r>
          </a:p>
        </p:txBody>
      </p:sp>
      <p:sp>
        <p:nvSpPr>
          <p:cNvPr id="50" name="Is your goal to love God and people more?…"/>
          <p:cNvSpPr txBox="1"/>
          <p:nvPr/>
        </p:nvSpPr>
        <p:spPr>
          <a:xfrm>
            <a:off x="435430" y="1774729"/>
            <a:ext cx="10679493"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803441" indent="-228600" defTabSz="2239961">
              <a:buSzPct val="100000"/>
              <a:buChar char="•"/>
              <a:defRPr sz="4000">
                <a:solidFill>
                  <a:srgbClr val="FFFFFF"/>
                </a:solidFill>
                <a:latin typeface="Trade Gothic LT Std"/>
                <a:ea typeface="Trade Gothic LT Std"/>
                <a:cs typeface="Trade Gothic LT Std"/>
                <a:sym typeface="Trade Gothic LT Std"/>
              </a:defRPr>
            </a:lvl1pPr>
          </a:lstStyle>
          <a:p>
            <a:pPr/>
            <a:r>
              <a:t> Jou gebedslewe</a:t>
            </a:r>
          </a:p>
        </p:txBody>
      </p:sp>
      <p:sp>
        <p:nvSpPr>
          <p:cNvPr id="51" name="Is your goal to love God and people more?…"/>
          <p:cNvSpPr txBox="1"/>
          <p:nvPr/>
        </p:nvSpPr>
        <p:spPr>
          <a:xfrm>
            <a:off x="435430" y="4034641"/>
            <a:ext cx="10580952"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803441" indent="-228600" defTabSz="2239961">
              <a:buSzPct val="100000"/>
              <a:buChar char="•"/>
              <a:defRPr sz="4000">
                <a:solidFill>
                  <a:srgbClr val="FFFFFF"/>
                </a:solidFill>
                <a:latin typeface="Trade Gothic LT Std"/>
                <a:ea typeface="Trade Gothic LT Std"/>
                <a:cs typeface="Trade Gothic LT Std"/>
                <a:sym typeface="Trade Gothic LT Std"/>
              </a:defRPr>
            </a:lvl1pPr>
          </a:lstStyle>
          <a:p>
            <a:pPr/>
            <a:r>
              <a:t> Wêreldse verwagtinge van mans en vrouens</a:t>
            </a:r>
          </a:p>
        </p:txBody>
      </p:sp>
      <p:sp>
        <p:nvSpPr>
          <p:cNvPr id="52" name="Is your goal to love God and people more?…"/>
          <p:cNvSpPr txBox="1"/>
          <p:nvPr/>
        </p:nvSpPr>
        <p:spPr>
          <a:xfrm>
            <a:off x="435430" y="1093753"/>
            <a:ext cx="7605774"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b="1" sz="4000">
                <a:solidFill>
                  <a:srgbClr val="FFFFFF"/>
                </a:solidFill>
                <a:latin typeface="Trade Gothic LT Std"/>
                <a:ea typeface="Trade Gothic LT Std"/>
                <a:cs typeface="Trade Gothic LT Std"/>
                <a:sym typeface="Trade Gothic LT Std"/>
              </a:defRPr>
            </a:lvl1pPr>
          </a:lstStyle>
          <a:p>
            <a:pPr/>
            <a:r>
              <a:t>Bewaar</a:t>
            </a:r>
          </a:p>
        </p:txBody>
      </p:sp>
      <p:sp>
        <p:nvSpPr>
          <p:cNvPr id="53" name="Is your goal to love God and people more?…"/>
          <p:cNvSpPr txBox="1"/>
          <p:nvPr/>
        </p:nvSpPr>
        <p:spPr>
          <a:xfrm>
            <a:off x="491036" y="3319437"/>
            <a:ext cx="10973376"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b="1" sz="4000">
                <a:solidFill>
                  <a:srgbClr val="FFFFFF"/>
                </a:solidFill>
                <a:latin typeface="Trade Gothic LT Std"/>
                <a:ea typeface="Trade Gothic LT Std"/>
                <a:cs typeface="Trade Gothic LT Std"/>
                <a:sym typeface="Trade Gothic LT Std"/>
              </a:defRPr>
            </a:lvl1pPr>
          </a:lstStyle>
          <a:p>
            <a:pPr/>
            <a:r>
              <a:t>Vermy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9" name="Image Gallery"/>
          <p:cNvGrpSpPr/>
          <p:nvPr/>
        </p:nvGrpSpPr>
        <p:grpSpPr>
          <a:xfrm>
            <a:off x="-56968" y="-16253"/>
            <a:ext cx="12305937" cy="7476533"/>
            <a:chOff x="0" y="0"/>
            <a:chExt cx="12305936" cy="7476532"/>
          </a:xfrm>
        </p:grpSpPr>
        <p:pic>
          <p:nvPicPr>
            <p:cNvPr id="57"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58"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60" name="Prayer Points"/>
          <p:cNvSpPr txBox="1"/>
          <p:nvPr/>
        </p:nvSpPr>
        <p:spPr>
          <a:xfrm>
            <a:off x="382744" y="255076"/>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a:t>
            </a:r>
          </a:p>
        </p:txBody>
      </p:sp>
      <p:sp>
        <p:nvSpPr>
          <p:cNvPr id="61" name="Is your goal to love God and people more?…"/>
          <p:cNvSpPr txBox="1"/>
          <p:nvPr/>
        </p:nvSpPr>
        <p:spPr>
          <a:xfrm>
            <a:off x="435430" y="1774729"/>
            <a:ext cx="10679493"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955841" indent="-381000" defTabSz="2239961">
              <a:buSzPct val="100000"/>
              <a:buChar char="•"/>
              <a:defRPr sz="4000">
                <a:solidFill>
                  <a:srgbClr val="FFFFFF"/>
                </a:solidFill>
                <a:latin typeface="Trade Gothic LT Std"/>
                <a:ea typeface="Trade Gothic LT Std"/>
                <a:cs typeface="Trade Gothic LT Std"/>
                <a:sym typeface="Trade Gothic LT Std"/>
              </a:defRPr>
            </a:lvl1pPr>
          </a:lstStyle>
          <a:p>
            <a:pPr/>
            <a:r>
              <a:t>Die ware evangelie in jou</a:t>
            </a:r>
          </a:p>
        </p:txBody>
      </p:sp>
      <p:sp>
        <p:nvSpPr>
          <p:cNvPr id="62" name="Is your goal to love God and people more?…"/>
          <p:cNvSpPr txBox="1"/>
          <p:nvPr/>
        </p:nvSpPr>
        <p:spPr>
          <a:xfrm>
            <a:off x="435430" y="4034641"/>
            <a:ext cx="10580952"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955841" indent="-381000" defTabSz="2239961">
              <a:buSzPct val="100000"/>
              <a:buChar char="•"/>
              <a:defRPr sz="4000">
                <a:solidFill>
                  <a:srgbClr val="FFFFFF"/>
                </a:solidFill>
                <a:latin typeface="Trade Gothic LT Std"/>
                <a:ea typeface="Trade Gothic LT Std"/>
                <a:cs typeface="Trade Gothic LT Std"/>
                <a:sym typeface="Trade Gothic LT Std"/>
              </a:defRPr>
            </a:lvl1pPr>
          </a:lstStyle>
          <a:p>
            <a:pPr/>
            <a:r>
              <a:t>Om bevoegdheid bo karakter te kies. Bewaar jou karakter</a:t>
            </a:r>
          </a:p>
        </p:txBody>
      </p:sp>
      <p:sp>
        <p:nvSpPr>
          <p:cNvPr id="63" name="Is your goal to love God and people more?…"/>
          <p:cNvSpPr txBox="1"/>
          <p:nvPr/>
        </p:nvSpPr>
        <p:spPr>
          <a:xfrm>
            <a:off x="435430" y="1093753"/>
            <a:ext cx="7605774"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b="1" sz="4000">
                <a:solidFill>
                  <a:srgbClr val="FFFFFF"/>
                </a:solidFill>
                <a:latin typeface="Trade Gothic LT Std"/>
                <a:ea typeface="Trade Gothic LT Std"/>
                <a:cs typeface="Trade Gothic LT Std"/>
                <a:sym typeface="Trade Gothic LT Std"/>
              </a:defRPr>
            </a:lvl1pPr>
          </a:lstStyle>
          <a:p>
            <a:pPr/>
            <a:r>
              <a:t>Bewaar</a:t>
            </a:r>
          </a:p>
        </p:txBody>
      </p:sp>
      <p:sp>
        <p:nvSpPr>
          <p:cNvPr id="64" name="Is your goal to love God and people more?…"/>
          <p:cNvSpPr txBox="1"/>
          <p:nvPr/>
        </p:nvSpPr>
        <p:spPr>
          <a:xfrm>
            <a:off x="491036" y="3319437"/>
            <a:ext cx="10973376"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b="1" sz="4000">
                <a:solidFill>
                  <a:srgbClr val="FFFFFF"/>
                </a:solidFill>
                <a:latin typeface="Trade Gothic LT Std"/>
                <a:ea typeface="Trade Gothic LT Std"/>
                <a:cs typeface="Trade Gothic LT Std"/>
                <a:sym typeface="Trade Gothic LT Std"/>
              </a:defRPr>
            </a:lvl1pPr>
          </a:lstStyle>
          <a:p>
            <a:pPr/>
            <a:r>
              <a:t>Vermy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8" y="-16253"/>
            <a:ext cx="12305937" cy="7476533"/>
            <a:chOff x="0" y="0"/>
            <a:chExt cx="12305936" cy="7476532"/>
          </a:xfrm>
        </p:grpSpPr>
        <p:pic>
          <p:nvPicPr>
            <p:cNvPr id="68"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69"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71" name="Prayer Points"/>
          <p:cNvSpPr txBox="1"/>
          <p:nvPr/>
        </p:nvSpPr>
        <p:spPr>
          <a:xfrm>
            <a:off x="382744" y="255076"/>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a:t>
            </a:r>
          </a:p>
        </p:txBody>
      </p:sp>
      <p:sp>
        <p:nvSpPr>
          <p:cNvPr id="72" name="Is your goal to love God and people more?…"/>
          <p:cNvSpPr txBox="1"/>
          <p:nvPr/>
        </p:nvSpPr>
        <p:spPr>
          <a:xfrm>
            <a:off x="435430" y="1774729"/>
            <a:ext cx="10973377" cy="252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Die lewe deur die evangelie</a:t>
            </a:r>
          </a:p>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Bewaar en beoefen jouself in godsaligheid / goddelikheid</a:t>
            </a:r>
          </a:p>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Die geestelike gawes wat jy ontvang het</a:t>
            </a:r>
          </a:p>
        </p:txBody>
      </p:sp>
      <p:sp>
        <p:nvSpPr>
          <p:cNvPr id="73" name="Is your goal to love God and people more?…"/>
          <p:cNvSpPr txBox="1"/>
          <p:nvPr/>
        </p:nvSpPr>
        <p:spPr>
          <a:xfrm>
            <a:off x="522371" y="5017003"/>
            <a:ext cx="10580952"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803441" indent="-228600" defTabSz="2239961">
              <a:buSzPct val="100000"/>
              <a:buChar char="•"/>
              <a:defRPr sz="4000">
                <a:solidFill>
                  <a:srgbClr val="FFFFFF"/>
                </a:solidFill>
                <a:latin typeface="Trade Gothic LT Std"/>
                <a:ea typeface="Trade Gothic LT Std"/>
                <a:cs typeface="Trade Gothic LT Std"/>
                <a:sym typeface="Trade Gothic LT Std"/>
              </a:defRPr>
            </a:pPr>
            <a:r>
              <a:t> Asketisme</a:t>
            </a:r>
          </a:p>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Irrelevante mites en sinlose verdigsels</a:t>
            </a:r>
          </a:p>
        </p:txBody>
      </p:sp>
      <p:sp>
        <p:nvSpPr>
          <p:cNvPr id="74" name="Is your goal to love God and people more?…"/>
          <p:cNvSpPr txBox="1"/>
          <p:nvPr/>
        </p:nvSpPr>
        <p:spPr>
          <a:xfrm>
            <a:off x="435430" y="1093753"/>
            <a:ext cx="7605774"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b="1" sz="4000">
                <a:solidFill>
                  <a:srgbClr val="FFFFFF"/>
                </a:solidFill>
                <a:latin typeface="Trade Gothic LT Std"/>
                <a:ea typeface="Trade Gothic LT Std"/>
                <a:cs typeface="Trade Gothic LT Std"/>
                <a:sym typeface="Trade Gothic LT Std"/>
              </a:defRPr>
            </a:lvl1pPr>
          </a:lstStyle>
          <a:p>
            <a:pPr/>
            <a:r>
              <a:t>Bewaar</a:t>
            </a:r>
          </a:p>
        </p:txBody>
      </p:sp>
      <p:sp>
        <p:nvSpPr>
          <p:cNvPr id="75" name="Is your goal to love God and people more?…"/>
          <p:cNvSpPr txBox="1"/>
          <p:nvPr/>
        </p:nvSpPr>
        <p:spPr>
          <a:xfrm>
            <a:off x="609312" y="4456958"/>
            <a:ext cx="10973376"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b="1" sz="4000">
                <a:solidFill>
                  <a:srgbClr val="FFFFFF"/>
                </a:solidFill>
                <a:latin typeface="Trade Gothic LT Std"/>
                <a:ea typeface="Trade Gothic LT Std"/>
                <a:cs typeface="Trade Gothic LT Std"/>
                <a:sym typeface="Trade Gothic LT Std"/>
              </a:defRPr>
            </a:lvl1pPr>
          </a:lstStyle>
          <a:p>
            <a:pPr/>
            <a:r>
              <a:t>Vermy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1" name="Image Gallery"/>
          <p:cNvGrpSpPr/>
          <p:nvPr/>
        </p:nvGrpSpPr>
        <p:grpSpPr>
          <a:xfrm>
            <a:off x="-56968" y="-16253"/>
            <a:ext cx="12305937" cy="7476533"/>
            <a:chOff x="0" y="0"/>
            <a:chExt cx="12305936" cy="7476532"/>
          </a:xfrm>
        </p:grpSpPr>
        <p:pic>
          <p:nvPicPr>
            <p:cNvPr id="79"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80"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82" name="Prayer Points"/>
          <p:cNvSpPr txBox="1"/>
          <p:nvPr/>
        </p:nvSpPr>
        <p:spPr>
          <a:xfrm>
            <a:off x="382744" y="255076"/>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a:t>
            </a:r>
          </a:p>
        </p:txBody>
      </p:sp>
      <p:sp>
        <p:nvSpPr>
          <p:cNvPr id="83" name="Is your goal to love God and people more?…"/>
          <p:cNvSpPr txBox="1"/>
          <p:nvPr/>
        </p:nvSpPr>
        <p:spPr>
          <a:xfrm>
            <a:off x="756254" y="1882595"/>
            <a:ext cx="10679492"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955841" indent="-381000" defTabSz="2239961">
              <a:buSzPct val="100000"/>
              <a:buChar char="•"/>
              <a:defRPr sz="4000">
                <a:solidFill>
                  <a:srgbClr val="FFFFFF"/>
                </a:solidFill>
                <a:latin typeface="Trade Gothic LT Std"/>
                <a:ea typeface="Trade Gothic LT Std"/>
                <a:cs typeface="Trade Gothic LT Std"/>
                <a:sym typeface="Trade Gothic LT Std"/>
              </a:defRPr>
            </a:lvl1pPr>
          </a:lstStyle>
          <a:p>
            <a:pPr/>
            <a:r>
              <a:t>Eer en gee om vir mekaar</a:t>
            </a:r>
          </a:p>
        </p:txBody>
      </p:sp>
      <p:sp>
        <p:nvSpPr>
          <p:cNvPr id="84" name="Is your goal to love God and people more?…"/>
          <p:cNvSpPr txBox="1"/>
          <p:nvPr/>
        </p:nvSpPr>
        <p:spPr>
          <a:xfrm>
            <a:off x="706092" y="3709522"/>
            <a:ext cx="10138170"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955841" indent="-381000" defTabSz="2239961">
              <a:buSzPct val="100000"/>
              <a:buChar char="•"/>
              <a:defRPr sz="4000">
                <a:solidFill>
                  <a:srgbClr val="FFFFFF"/>
                </a:solidFill>
                <a:latin typeface="Trade Gothic LT Std"/>
                <a:ea typeface="Trade Gothic LT Std"/>
                <a:cs typeface="Trade Gothic LT Std"/>
                <a:sym typeface="Trade Gothic LT Std"/>
              </a:defRPr>
            </a:lvl1pPr>
          </a:lstStyle>
          <a:p>
            <a:pPr/>
            <a:r>
              <a:t>Skinder</a:t>
            </a:r>
          </a:p>
        </p:txBody>
      </p:sp>
      <p:sp>
        <p:nvSpPr>
          <p:cNvPr id="85" name="Is your goal to love God and people more?…"/>
          <p:cNvSpPr txBox="1"/>
          <p:nvPr/>
        </p:nvSpPr>
        <p:spPr>
          <a:xfrm>
            <a:off x="675430" y="1213753"/>
            <a:ext cx="7605774"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b="1" sz="4000">
                <a:solidFill>
                  <a:srgbClr val="FFFFFF"/>
                </a:solidFill>
                <a:latin typeface="Trade Gothic LT Std"/>
                <a:ea typeface="Trade Gothic LT Std"/>
                <a:cs typeface="Trade Gothic LT Std"/>
                <a:sym typeface="Trade Gothic LT Std"/>
              </a:defRPr>
            </a:lvl1pPr>
          </a:lstStyle>
          <a:p>
            <a:pPr/>
            <a:r>
              <a:t>Bewaar</a:t>
            </a:r>
          </a:p>
        </p:txBody>
      </p:sp>
      <p:sp>
        <p:nvSpPr>
          <p:cNvPr id="86" name="Is your goal to love God and people more?…"/>
          <p:cNvSpPr txBox="1"/>
          <p:nvPr/>
        </p:nvSpPr>
        <p:spPr>
          <a:xfrm>
            <a:off x="609312" y="3033465"/>
            <a:ext cx="10973376"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b="1" sz="4000">
                <a:solidFill>
                  <a:srgbClr val="FFFFFF"/>
                </a:solidFill>
                <a:latin typeface="Trade Gothic LT Std"/>
                <a:ea typeface="Trade Gothic LT Std"/>
                <a:cs typeface="Trade Gothic LT Std"/>
                <a:sym typeface="Trade Gothic LT Std"/>
              </a:defRPr>
            </a:lvl1pPr>
          </a:lstStyle>
          <a:p>
            <a:pPr/>
            <a:r>
              <a:t>Vermy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2" name="Image Gallery"/>
          <p:cNvGrpSpPr/>
          <p:nvPr/>
        </p:nvGrpSpPr>
        <p:grpSpPr>
          <a:xfrm>
            <a:off x="-56968" y="-16253"/>
            <a:ext cx="12305937" cy="7476533"/>
            <a:chOff x="0" y="0"/>
            <a:chExt cx="12305936" cy="7476532"/>
          </a:xfrm>
        </p:grpSpPr>
        <p:pic>
          <p:nvPicPr>
            <p:cNvPr id="90"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91"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93" name="Prayer Points"/>
          <p:cNvSpPr txBox="1"/>
          <p:nvPr/>
        </p:nvSpPr>
        <p:spPr>
          <a:xfrm>
            <a:off x="382744" y="255076"/>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a:t>
            </a:r>
          </a:p>
        </p:txBody>
      </p:sp>
      <p:sp>
        <p:nvSpPr>
          <p:cNvPr id="94" name="Is your goal to love God and people more?…"/>
          <p:cNvSpPr txBox="1"/>
          <p:nvPr/>
        </p:nvSpPr>
        <p:spPr>
          <a:xfrm>
            <a:off x="435430" y="1774729"/>
            <a:ext cx="10679493"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Goddelikheid met tevredenheid</a:t>
            </a:r>
          </a:p>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Wat aan jou toevertrou is</a:t>
            </a:r>
          </a:p>
        </p:txBody>
      </p:sp>
      <p:sp>
        <p:nvSpPr>
          <p:cNvPr id="95" name="Is your goal to love God and people more?…"/>
          <p:cNvSpPr txBox="1"/>
          <p:nvPr/>
        </p:nvSpPr>
        <p:spPr>
          <a:xfrm>
            <a:off x="435430" y="3997571"/>
            <a:ext cx="10580952"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Om geld en rykdom te begeer</a:t>
            </a:r>
          </a:p>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Onsinnige praaitjies</a:t>
            </a:r>
          </a:p>
        </p:txBody>
      </p:sp>
      <p:sp>
        <p:nvSpPr>
          <p:cNvPr id="96" name="Is your goal to love God and people more?…"/>
          <p:cNvSpPr txBox="1"/>
          <p:nvPr/>
        </p:nvSpPr>
        <p:spPr>
          <a:xfrm>
            <a:off x="435430" y="1093753"/>
            <a:ext cx="7605774"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b="1" sz="4000">
                <a:solidFill>
                  <a:srgbClr val="FFFFFF"/>
                </a:solidFill>
                <a:latin typeface="Trade Gothic LT Std"/>
                <a:ea typeface="Trade Gothic LT Std"/>
                <a:cs typeface="Trade Gothic LT Std"/>
                <a:sym typeface="Trade Gothic LT Std"/>
              </a:defRPr>
            </a:lvl1pPr>
          </a:lstStyle>
          <a:p>
            <a:pPr/>
            <a:r>
              <a:t>Bewaar</a:t>
            </a:r>
          </a:p>
        </p:txBody>
      </p:sp>
      <p:sp>
        <p:nvSpPr>
          <p:cNvPr id="97" name="Is your goal to love God and people more?…"/>
          <p:cNvSpPr txBox="1"/>
          <p:nvPr/>
        </p:nvSpPr>
        <p:spPr>
          <a:xfrm>
            <a:off x="491036" y="3319437"/>
            <a:ext cx="10973376"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b="1" sz="4000">
                <a:solidFill>
                  <a:srgbClr val="FFFFFF"/>
                </a:solidFill>
                <a:latin typeface="Trade Gothic LT Std"/>
                <a:ea typeface="Trade Gothic LT Std"/>
                <a:cs typeface="Trade Gothic LT Std"/>
                <a:sym typeface="Trade Gothic LT Std"/>
              </a:defRPr>
            </a:lvl1pPr>
          </a:lstStyle>
          <a:p>
            <a:pPr/>
            <a:r>
              <a:t>Vermy</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