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6:13-16"/>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6:13-16</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Voor die aangesig van God wat lewe gee"/>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Voor die aangesig van God wat lewe gee</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5" name="Image Gallery"/>
          <p:cNvGrpSpPr/>
          <p:nvPr/>
        </p:nvGrpSpPr>
        <p:grpSpPr>
          <a:xfrm>
            <a:off x="-56967" y="-17166"/>
            <a:ext cx="12305934" cy="7489232"/>
            <a:chOff x="0" y="0"/>
            <a:chExt cx="12305933" cy="7489231"/>
          </a:xfrm>
        </p:grpSpPr>
        <p:pic>
          <p:nvPicPr>
            <p:cNvPr id="73"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4"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6" name="Jesaja 40:10-18 (AFR53)"/>
          <p:cNvSpPr txBox="1"/>
          <p:nvPr/>
        </p:nvSpPr>
        <p:spPr>
          <a:xfrm>
            <a:off x="451821" y="31320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Jesaja 40:10-18 (AFR53)</a:t>
            </a:r>
          </a:p>
        </p:txBody>
      </p:sp>
      <p:sp>
        <p:nvSpPr>
          <p:cNvPr id="77" name="(Eccl 12:13-14) The end of the matter; all has been heard. Fear God and keep his commandments, for this is the whole duty of man. For God will bring every deed into judgment, with every secret thing, whether good or evil."/>
          <p:cNvSpPr txBox="1"/>
          <p:nvPr/>
        </p:nvSpPr>
        <p:spPr>
          <a:xfrm>
            <a:off x="273279" y="1541434"/>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13</a:t>
            </a:r>
            <a:r>
              <a:t>Wie het die Gees van die Here bestier en as sy raadsman Hom onderrig?</a:t>
            </a:r>
            <a:r>
              <a:rPr baseline="31999"/>
              <a:t>14</a:t>
            </a:r>
            <a:r>
              <a:t>Met wie het Hy raad gehou, dat dié Hom verstand sou gee en Hom sou leer aangaande die pad van die reg, en Hom kennis sou leer en Hom bekend maak die weg van volledige insig?</a:t>
            </a:r>
            <a:r>
              <a:rPr baseline="31999"/>
              <a:t>15</a:t>
            </a:r>
            <a:r>
              <a:t>Kyk, die nasies is soos ’n druppel aan die emmer, en soos ’n stoffie aan die weegskaal word hulle gereken.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1" name="Image Gallery"/>
          <p:cNvGrpSpPr/>
          <p:nvPr/>
        </p:nvGrpSpPr>
        <p:grpSpPr>
          <a:xfrm>
            <a:off x="-56967" y="-17166"/>
            <a:ext cx="12305934" cy="7489232"/>
            <a:chOff x="0" y="0"/>
            <a:chExt cx="12305933" cy="7489231"/>
          </a:xfrm>
        </p:grpSpPr>
        <p:pic>
          <p:nvPicPr>
            <p:cNvPr id="79"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0"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2" name="Jesaja 40:10-18 (AFR53)"/>
          <p:cNvSpPr txBox="1"/>
          <p:nvPr/>
        </p:nvSpPr>
        <p:spPr>
          <a:xfrm>
            <a:off x="451821" y="31320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Jesaja 40:10-18 (AFR53)</a:t>
            </a:r>
          </a:p>
        </p:txBody>
      </p:sp>
      <p:sp>
        <p:nvSpPr>
          <p:cNvPr id="83" name="(Eccl 12:13-14) The end of the matter; all has been heard. Fear God and keep his commandments, for this is the whole duty of man. For God will bring every deed into judgment, with every secret thing, whether good or evil."/>
          <p:cNvSpPr txBox="1"/>
          <p:nvPr/>
        </p:nvSpPr>
        <p:spPr>
          <a:xfrm>
            <a:off x="273279" y="1650291"/>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t>Kyk, Hy hef die eilande op soos ’n stoffie!</a:t>
            </a:r>
            <a:r>
              <a:rPr baseline="31999"/>
              <a:t>16</a:t>
            </a:r>
            <a:r>
              <a:t>En die Líbanon is nie genoeg as brandhout en sy wild nie genoeg as brandoffer nie.</a:t>
            </a:r>
            <a:r>
              <a:rPr baseline="31999"/>
              <a:t>17</a:t>
            </a:r>
            <a:r>
              <a:t>Al die nasies is voor Hom soos niks; as niks en nietigheid word hulle by Hom gereken.</a:t>
            </a:r>
            <a:r>
              <a:rPr baseline="31999"/>
              <a:t>18</a:t>
            </a:r>
            <a:r>
              <a:t>By wie wil julle God dan vergelyk? Of watter gelykenis naas Hom stel?</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7" name="Image Gallery"/>
          <p:cNvGrpSpPr/>
          <p:nvPr/>
        </p:nvGrpSpPr>
        <p:grpSpPr>
          <a:xfrm>
            <a:off x="-56967" y="-17166"/>
            <a:ext cx="12305934" cy="7489232"/>
            <a:chOff x="0" y="0"/>
            <a:chExt cx="12305933" cy="7489231"/>
          </a:xfrm>
        </p:grpSpPr>
        <p:pic>
          <p:nvPicPr>
            <p:cNvPr id="85"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6"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8" name="Jesaja 40:11 (AFR53)"/>
          <p:cNvSpPr txBox="1"/>
          <p:nvPr/>
        </p:nvSpPr>
        <p:spPr>
          <a:xfrm>
            <a:off x="451821" y="48738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Jesaja 40:11 (AFR53)</a:t>
            </a:r>
          </a:p>
        </p:txBody>
      </p:sp>
      <p:sp>
        <p:nvSpPr>
          <p:cNvPr id="89" name="(Eccl 12:13-14) The end of the matter; all has been heard. Fear God and keep his commandments, for this is the whole duty of man. For God will bring every deed into judgment, with every secret thing, whether good or evil."/>
          <p:cNvSpPr txBox="1"/>
          <p:nvPr/>
        </p:nvSpPr>
        <p:spPr>
          <a:xfrm>
            <a:off x="273279" y="1846234"/>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t>Hy sal sy kudde laat wei soos ’n herder; Hy sal die lammers in sy arm vergader en aan sy bors dra; die lammerooie sal Hy saggies lei.</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3" name="Image Gallery"/>
          <p:cNvGrpSpPr/>
          <p:nvPr/>
        </p:nvGrpSpPr>
        <p:grpSpPr>
          <a:xfrm>
            <a:off x="-56967" y="-17166"/>
            <a:ext cx="12305934" cy="7489232"/>
            <a:chOff x="0" y="0"/>
            <a:chExt cx="12305933" cy="7489231"/>
          </a:xfrm>
        </p:grpSpPr>
        <p:pic>
          <p:nvPicPr>
            <p:cNvPr id="91"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2"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4" name="Voor die aangesig van God…"/>
          <p:cNvSpPr txBox="1"/>
          <p:nvPr/>
        </p:nvSpPr>
        <p:spPr>
          <a:xfrm>
            <a:off x="733390" y="552961"/>
            <a:ext cx="10725220" cy="14427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Voor die aangesig van God </a:t>
            </a:r>
          </a:p>
          <a:p>
            <a: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wat lewe gee</a:t>
            </a:r>
          </a:p>
        </p:txBody>
      </p:sp>
      <p:sp>
        <p:nvSpPr>
          <p:cNvPr id="95" name="(Eccl 12:13-14) The end of the matter; all has been heard. Fear God and keep his commandments, for this is the whole duty of man. For God will bring every deed into judgment, with every secret thing, whether good or evil."/>
          <p:cNvSpPr txBox="1"/>
          <p:nvPr/>
        </p:nvSpPr>
        <p:spPr>
          <a:xfrm>
            <a:off x="612826" y="2477606"/>
            <a:ext cx="1096634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Waaraan dink jy as jy aan God dink?</a:t>
            </a:r>
          </a:p>
          <a:p>
            <a:pPr marL="561473" indent="-561473" defTabSz="2239961">
              <a:buSzPct val="100000"/>
              <a:buAutoNum type="arabicPeriod" startAt="1"/>
              <a:defRPr sz="4200">
                <a:solidFill>
                  <a:srgbClr val="FFFFFF"/>
                </a:solidFill>
                <a:latin typeface="+mj-lt"/>
                <a:ea typeface="+mj-ea"/>
                <a:cs typeface="+mj-cs"/>
                <a:sym typeface="Arial"/>
              </a:defRPr>
            </a:pPr>
            <a:r>
              <a:t>Waar kom jou idea van God vandaan?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6:13-16 (AFR53)"/>
          <p:cNvSpPr txBox="1"/>
          <p:nvPr/>
        </p:nvSpPr>
        <p:spPr>
          <a:xfrm>
            <a:off x="451821" y="5309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6:13-16 (AFR53)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759148"/>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13</a:t>
            </a:r>
            <a:r>
              <a:t>Ek gebied jou voor die aangesig van God wat aan alle dinge die lewe gee, en van Christus Jesus wat voor Pontius Pilatus die goeie belydenis betuig het, </a:t>
            </a:r>
            <a:r>
              <a:rPr baseline="31999"/>
              <a:t>14 </a:t>
            </a:r>
            <a:r>
              <a:t>dat jy die gebod onbevlek, onberispelik bewaar tot by die verskyning van onse Here Jesus Christus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6:13-16 (AFR53)"/>
          <p:cNvSpPr txBox="1"/>
          <p:nvPr/>
        </p:nvSpPr>
        <p:spPr>
          <a:xfrm>
            <a:off x="451821" y="5309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6:13-16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759148"/>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15</a:t>
            </a:r>
            <a:r>
              <a:t>wat op sy eie tyd vertoon sal word deur die salige en enigste Heerser, die Koning van die konings en Here van die here, </a:t>
            </a:r>
            <a:r>
              <a:rPr baseline="31999"/>
              <a:t>16 </a:t>
            </a:r>
            <a:r>
              <a:t>wat alleen onsterflikheid besit en ’n ontoeganklike lig bewoon, wat geen mens gesien het of kan sien nie, aan wie toekom eer en ewige krag. Amen.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6:13-14 (AFR53)"/>
          <p:cNvSpPr txBox="1"/>
          <p:nvPr/>
        </p:nvSpPr>
        <p:spPr>
          <a:xfrm>
            <a:off x="451821" y="5309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6:13-14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759148"/>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13</a:t>
            </a:r>
            <a:r>
              <a:rPr b="1" u="sng"/>
              <a:t>Ek gebied jou</a:t>
            </a:r>
            <a:r>
              <a:t> voor die aangesig van God wat aan alle dinge die lewe gee, en van Christus Jesus wat voor Pontius Pilatus die goeie belydenis betuig het, </a:t>
            </a:r>
            <a:r>
              <a:rPr baseline="31999"/>
              <a:t>14 </a:t>
            </a:r>
            <a:r>
              <a:rPr b="1" u="sng"/>
              <a:t>dat jy die gebod onbevlek, onberispelik bewaar tot by die verskyning van onse Here Jesus Christus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6:15-16 (AFR53)"/>
          <p:cNvSpPr txBox="1"/>
          <p:nvPr/>
        </p:nvSpPr>
        <p:spPr>
          <a:xfrm>
            <a:off x="451821" y="5309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6:15-16 (AFR53)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759148"/>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15</a:t>
            </a:r>
            <a:r>
              <a:rPr b="1" u="sng"/>
              <a:t>wat op sy eie tyd vertoon sal word</a:t>
            </a:r>
            <a:r>
              <a:t> deur die salige en enigste Heerser, die Koning van die konings en Here van die here, </a:t>
            </a:r>
            <a:r>
              <a:rPr baseline="31999"/>
              <a:t>16 </a:t>
            </a:r>
            <a:r>
              <a:t>wat alleen onsterflikheid besit en ’n ontoeganklike lig bewoon, wat geen mens gesien het of kan sien nie, aan wie toekom eer en ewige krag. Amen.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6:15-16 (AFR53)"/>
          <p:cNvSpPr txBox="1"/>
          <p:nvPr/>
        </p:nvSpPr>
        <p:spPr>
          <a:xfrm>
            <a:off x="451821" y="5309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6:15-16 (AFR53)</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759148"/>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15</a:t>
            </a:r>
            <a:r>
              <a:t>wat op sy eie tyd vertoon sal word deur die </a:t>
            </a:r>
            <a:r>
              <a:rPr b="1" u="sng"/>
              <a:t>salige</a:t>
            </a:r>
            <a:r>
              <a:t> en </a:t>
            </a:r>
            <a:r>
              <a:rPr b="1" u="sng"/>
              <a:t>enigste Heerser</a:t>
            </a:r>
            <a:r>
              <a:t>, die </a:t>
            </a:r>
            <a:r>
              <a:rPr b="1" u="sng"/>
              <a:t>Koning van die konings en Here van die here</a:t>
            </a:r>
            <a:r>
              <a:t>, </a:t>
            </a:r>
            <a:r>
              <a:rPr baseline="31999"/>
              <a:t>16 </a:t>
            </a:r>
            <a:r>
              <a:t>wat alleen </a:t>
            </a:r>
            <a:r>
              <a:rPr b="1" u="sng"/>
              <a:t>onsterflikheid</a:t>
            </a:r>
            <a:r>
              <a:t> besit en ’n ontoeganklike lig bewoon, wat geen mens gesien het of kan sien nie, </a:t>
            </a:r>
            <a:r>
              <a:rPr b="1" u="sng"/>
              <a:t>aan wie toekom eer en ewige krag</a:t>
            </a:r>
            <a:r>
              <a:t>. Amen.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Tim 6:13 (AFR53)"/>
          <p:cNvSpPr txBox="1"/>
          <p:nvPr/>
        </p:nvSpPr>
        <p:spPr>
          <a:xfrm>
            <a:off x="451821" y="5309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6:13 (AFR53)</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759148"/>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13</a:t>
            </a:r>
            <a:r>
              <a:t>Ek gebied jou </a:t>
            </a:r>
            <a:r>
              <a:rPr b="1" u="sng"/>
              <a:t>voor die aangesig van God wat aan alle dinge die lewe gee, en van Christus Jesus wat voor Pontius Pilatus die goeie belydenis betuig het,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Eccl 12:13-14) The end of the matter; all has been heard. Fear God and keep his commandments, for this is the whole duty of man. For God will bring every deed into judgment, with every secret thing, whether good or evil."/>
          <p:cNvSpPr txBox="1"/>
          <p:nvPr/>
        </p:nvSpPr>
        <p:spPr>
          <a:xfrm>
            <a:off x="273279" y="447267"/>
            <a:ext cx="11645442" cy="59634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2239961">
              <a:defRPr sz="5000">
                <a:solidFill>
                  <a:srgbClr val="FFFFFF"/>
                </a:solidFill>
                <a:latin typeface="+mj-lt"/>
                <a:ea typeface="+mj-ea"/>
                <a:cs typeface="+mj-cs"/>
                <a:sym typeface="Arial"/>
              </a:defRPr>
            </a:pPr>
            <a:r>
              <a:t>“what comes into our minds when we think about God is the most important thing about us.”</a:t>
            </a:r>
          </a:p>
          <a:p>
            <a:pPr algn="ctr" defTabSz="2239961">
              <a:defRPr sz="5000">
                <a:solidFill>
                  <a:srgbClr val="FFFFFF"/>
                </a:solidFill>
                <a:latin typeface="+mj-lt"/>
                <a:ea typeface="+mj-ea"/>
                <a:cs typeface="+mj-cs"/>
                <a:sym typeface="Arial"/>
              </a:defRPr>
            </a:pPr>
          </a:p>
          <a:p>
            <a:pPr algn="ctr" defTabSz="2239961">
              <a:defRPr sz="5000">
                <a:solidFill>
                  <a:srgbClr val="FFFFFF"/>
                </a:solidFill>
                <a:latin typeface="+mj-lt"/>
                <a:ea typeface="+mj-ea"/>
                <a:cs typeface="+mj-cs"/>
                <a:sym typeface="Arial"/>
              </a:defRPr>
            </a:pPr>
            <a:r>
              <a:t>“The heaviest obligation lying upon the Christian Church today is to purify and elevate her concept of God until it is once more worth of Him”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9" name="Image Gallery"/>
          <p:cNvGrpSpPr/>
          <p:nvPr/>
        </p:nvGrpSpPr>
        <p:grpSpPr>
          <a:xfrm>
            <a:off x="-56967" y="-17166"/>
            <a:ext cx="12305934" cy="7489232"/>
            <a:chOff x="0" y="0"/>
            <a:chExt cx="12305933" cy="7489231"/>
          </a:xfrm>
        </p:grpSpPr>
        <p:pic>
          <p:nvPicPr>
            <p:cNvPr id="67"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8"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0" name="Jesaja 40:10-18 (AFR53)"/>
          <p:cNvSpPr txBox="1"/>
          <p:nvPr/>
        </p:nvSpPr>
        <p:spPr>
          <a:xfrm>
            <a:off x="451821" y="443837"/>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Jesaja 40:10-18 (AFR53)</a:t>
            </a:r>
          </a:p>
        </p:txBody>
      </p:sp>
      <p:sp>
        <p:nvSpPr>
          <p:cNvPr id="71" name="(Eccl 12:13-14) The end of the matter; all has been heard. Fear God and keep his commandments, for this is the whole duty of man. For God will bring every deed into judgment, with every secret thing, whether good or evil."/>
          <p:cNvSpPr txBox="1"/>
          <p:nvPr/>
        </p:nvSpPr>
        <p:spPr>
          <a:xfrm>
            <a:off x="273279" y="1497891"/>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10</a:t>
            </a:r>
            <a:r>
              <a:t>Kyk, die Here Here sal kom as ’n Sterke, en sy arm sal heers; kyk, sy loon is by Hom, en sy beloning is voor sy aangesig.</a:t>
            </a:r>
            <a:r>
              <a:rPr baseline="31999"/>
              <a:t>12</a:t>
            </a:r>
            <a:r>
              <a:t>WIE het die waters met die holte van sy hand afgemeet, en van die hemele met ’n span die maat geneem, en in ’n drieling die stof van die aarde opgevang, en die berge geweeg met ’n weegtoestel en die heuwels met ’n weegskaal?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