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1-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6:11-12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Take Hold of Eternal lif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Take Hold of Eternal life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John 5:11-12 (ESV)"/>
          <p:cNvSpPr txBox="1"/>
          <p:nvPr/>
        </p:nvSpPr>
        <p:spPr>
          <a:xfrm>
            <a:off x="473592"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John 5:11-12 (ESV)</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8806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And this is the testimony, that God gave us eternal life, and this life is in his Son. </a:t>
            </a:r>
            <a:r>
              <a:rPr b="1" baseline="31999"/>
              <a:t>12 </a:t>
            </a:r>
            <a:r>
              <a:t>Whoever has the Son has life; whoever does not have the Son of God does not have life.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Take Hold of Eternal life"/>
          <p:cNvSpPr txBox="1"/>
          <p:nvPr/>
        </p:nvSpPr>
        <p:spPr>
          <a:xfrm>
            <a:off x="2505551" y="53118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Take Hold of Eternal life</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612826" y="1527792"/>
            <a:ext cx="1096634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never encourage one another too much.</a:t>
            </a:r>
          </a:p>
          <a:p>
            <a:pPr marL="561473" indent="-561473" defTabSz="2239961">
              <a:buSzPct val="100000"/>
              <a:buAutoNum type="arabicPeriod" startAt="1"/>
              <a:defRPr sz="4200">
                <a:solidFill>
                  <a:srgbClr val="FFFFFF"/>
                </a:solidFill>
                <a:latin typeface="+mj-lt"/>
                <a:ea typeface="+mj-ea"/>
                <a:cs typeface="+mj-cs"/>
                <a:sym typeface="Arial"/>
              </a:defRPr>
            </a:pPr>
            <a:r>
              <a:t>We need to fight and take hold of eternal life.</a:t>
            </a:r>
          </a:p>
          <a:p>
            <a:pPr marL="561473" indent="-561473" defTabSz="2239961">
              <a:buSzPct val="100000"/>
              <a:buAutoNum type="arabicPeriod" startAt="1"/>
              <a:defRPr sz="4200">
                <a:solidFill>
                  <a:srgbClr val="FFFFFF"/>
                </a:solidFill>
                <a:latin typeface="+mj-lt"/>
                <a:ea typeface="+mj-ea"/>
                <a:cs typeface="+mj-cs"/>
                <a:sym typeface="Arial"/>
              </a:defRPr>
            </a:pPr>
            <a:r>
              <a:t>Part of the fight is knowing what to flee from.</a:t>
            </a:r>
          </a:p>
          <a:p>
            <a:pPr marL="561473" indent="-561473" defTabSz="2239961">
              <a:buSzPct val="100000"/>
              <a:buAutoNum type="arabicPeriod" startAt="1"/>
              <a:defRPr sz="4200">
                <a:solidFill>
                  <a:srgbClr val="FFFFFF"/>
                </a:solidFill>
                <a:latin typeface="+mj-lt"/>
                <a:ea typeface="+mj-ea"/>
                <a:cs typeface="+mj-cs"/>
                <a:sym typeface="Arial"/>
              </a:defRPr>
            </a:pPr>
            <a:r>
              <a:t>To take hold of eternal life is to take Hold of Jesus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Phil 3: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3:12 (ESV)</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902378"/>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12 </a:t>
            </a:r>
            <a:r>
              <a:t>Not that I have already obtained this or am already perfect, but I press on to make it my own, because Christ Jesus has made me his own.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Take Hold of Eternal life"/>
          <p:cNvSpPr txBox="1"/>
          <p:nvPr/>
        </p:nvSpPr>
        <p:spPr>
          <a:xfrm>
            <a:off x="2505551" y="53118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Take Hold of Eternal life</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612826" y="2224478"/>
            <a:ext cx="10966348" cy="683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What are you taking hold of?</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But as for you, O man of God, flee these things. Pursue righteousness, godliness, faith, love, steadfastness, gentleness. </a:t>
            </a:r>
            <a:r>
              <a:rPr b="1" baseline="31999"/>
              <a:t>12 </a:t>
            </a:r>
            <a:r>
              <a:t>Fight the good fight of the faith. Take hold of the eternal life to which you were called and about which you made the good confession in the presence of many witnesses.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Take Hold of Eternal life</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We can never encourage one another too much.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But as for you, O man of God, flee these things. Pursue righteousness, godliness, faith, love, steadfastness, gentleness. </a:t>
            </a:r>
            <a:r>
              <a:rPr b="1" baseline="31999"/>
              <a:t>12 </a:t>
            </a:r>
            <a:r>
              <a:rPr b="1" u="sng"/>
              <a:t>Fight the good fight of the faith. Take hold of the eternal</a:t>
            </a:r>
            <a:r>
              <a:t> life to which you were called and about which you made the good confession in the presence of many witnesses.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Take Hold of Eternal lif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Take Hold of Eternal life</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never encourage one another too much.</a:t>
            </a:r>
          </a:p>
          <a:p>
            <a:pPr marL="561473" indent="-561473" defTabSz="2239961">
              <a:buSzPct val="100000"/>
              <a:buAutoNum type="arabicPeriod" startAt="1"/>
              <a:defRPr sz="4200">
                <a:solidFill>
                  <a:srgbClr val="FFFFFF"/>
                </a:solidFill>
                <a:latin typeface="+mj-lt"/>
                <a:ea typeface="+mj-ea"/>
                <a:cs typeface="+mj-cs"/>
                <a:sym typeface="Arial"/>
              </a:defRPr>
            </a:pPr>
            <a:r>
              <a:t>We need to fight and take hold of eternal life.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rPr b="1" u="sng"/>
              <a:t>But as for you</a:t>
            </a:r>
            <a:r>
              <a:t>, O man of God, </a:t>
            </a:r>
            <a:r>
              <a:rPr b="1" u="sng"/>
              <a:t>flee</a:t>
            </a:r>
            <a:r>
              <a:t> these things. </a:t>
            </a:r>
            <a:r>
              <a:rPr b="1" u="sng"/>
              <a:t>Pursue</a:t>
            </a:r>
            <a:r>
              <a:t> righteousness, godliness, faith, love, steadfastness, gentleness. </a:t>
            </a:r>
            <a:r>
              <a:rPr b="1" baseline="31999"/>
              <a:t>12 </a:t>
            </a:r>
            <a:r>
              <a:t>Fight the good fight of the faith. Take hold of the eternal life to which you were called and about which you made the good confession in the presence of many witnesses.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Take Hold of Eternal life"/>
          <p:cNvSpPr txBox="1"/>
          <p:nvPr/>
        </p:nvSpPr>
        <p:spPr>
          <a:xfrm>
            <a:off x="2505551" y="59650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Take Hold of Eternal life</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We can never encourage one another too much.</a:t>
            </a:r>
          </a:p>
          <a:p>
            <a:pPr marL="561473" indent="-561473" defTabSz="2239961">
              <a:buSzPct val="100000"/>
              <a:buAutoNum type="arabicPeriod" startAt="1"/>
              <a:defRPr sz="4200">
                <a:solidFill>
                  <a:srgbClr val="FFFFFF"/>
                </a:solidFill>
                <a:latin typeface="+mj-lt"/>
                <a:ea typeface="+mj-ea"/>
                <a:cs typeface="+mj-cs"/>
                <a:sym typeface="Arial"/>
              </a:defRPr>
            </a:pPr>
            <a:r>
              <a:t>We need to fight and take hold of eternal life.</a:t>
            </a:r>
          </a:p>
          <a:p>
            <a:pPr marL="561473" indent="-561473" defTabSz="2239961">
              <a:buSzPct val="100000"/>
              <a:buAutoNum type="arabicPeriod" startAt="1"/>
              <a:defRPr sz="4200">
                <a:solidFill>
                  <a:srgbClr val="FFFFFF"/>
                </a:solidFill>
                <a:latin typeface="+mj-lt"/>
                <a:ea typeface="+mj-ea"/>
                <a:cs typeface="+mj-cs"/>
                <a:sym typeface="Arial"/>
              </a:defRPr>
            </a:pPr>
            <a:r>
              <a:t>Part of the fight is knowing what to flee from.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6:1-2 (ESV)"/>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6:1-2 (ESV)</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But as for you, O man of God, flee these things. </a:t>
            </a:r>
            <a:r>
              <a:rPr b="1" u="sng"/>
              <a:t>Pursue righteousness, godliness, faith, love, steadfastness, gentleness</a:t>
            </a:r>
            <a:r>
              <a:t>. </a:t>
            </a:r>
            <a:r>
              <a:rPr b="1" baseline="31999"/>
              <a:t>12 </a:t>
            </a:r>
            <a:r>
              <a:t>Fight the good fight of the faith. </a:t>
            </a:r>
            <a:r>
              <a:rPr b="1" u="sng"/>
              <a:t>Take hold of the eternal life</a:t>
            </a:r>
            <a:r>
              <a:t> to which you were called and about which you made the good confession in the presence of many witnesses.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Phil 3:8-9 (ESV)"/>
          <p:cNvSpPr txBox="1"/>
          <p:nvPr/>
        </p:nvSpPr>
        <p:spPr>
          <a:xfrm>
            <a:off x="473592" y="204352"/>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3:8-9 (ESV)</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009749"/>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8 </a:t>
            </a:r>
            <a:r>
              <a:t>Indeed, I count everything as loss because of the surpassing worth of knowing Christ Jesus my Lord. For his sake I have suffered the loss of all things and count them as rubbish, in order that I may gain Christ </a:t>
            </a:r>
            <a:r>
              <a:rPr b="1" baseline="31999"/>
              <a:t>9 </a:t>
            </a:r>
            <a:r>
              <a:t>and be found in him, not having a righteousness of my own that comes from the law, but that which comes through faith in Christ, the righteousness from God that depends on faith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