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3" name="Body Level One…"/>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0975692" y="6248400"/>
            <a:ext cx="301909" cy="307340"/>
          </a:xfrm>
          <a:prstGeom prst="rect">
            <a:avLst/>
          </a:prstGeom>
          <a:ln w="12700">
            <a:miter lim="400000"/>
          </a:ln>
        </p:spPr>
        <p:txBody>
          <a:bodyPr wrap="none" lIns="45719" rIns="45719">
            <a:spAutoFit/>
          </a:bodyPr>
          <a:lstStyle>
            <a:lvl1pPr algn="r">
              <a:defRPr sz="14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1pPr>
      <a:lvl2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2pPr>
      <a:lvl3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3pPr>
      <a:lvl4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4pPr>
      <a:lvl5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5pPr>
      <a:lvl6pPr marL="0" marR="0" indent="4572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6pPr>
      <a:lvl7pPr marL="0" marR="0" indent="9144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7pPr>
      <a:lvl8pPr marL="0" marR="0" indent="13716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8pPr>
      <a:lvl9pPr marL="0" marR="0" indent="18288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9pPr>
    </p:titleStyle>
    <p:bodyStyle>
      <a:lvl1pPr marL="342900" marR="0" indent="-3429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1pPr>
      <a:lvl2pPr marL="933450" marR="0" indent="-47625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2pPr>
      <a:lvl3pPr marL="1295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3pPr>
      <a:lvl4pPr marL="1752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4pPr>
      <a:lvl5pPr marL="22098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5pPr>
      <a:lvl6pPr marL="26670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6pPr>
      <a:lvl7pPr marL="31242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7pPr>
      <a:lvl8pPr marL="3581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8pPr>
      <a:lvl9pPr marL="4038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1pPr>
      <a:lvl2pPr marL="0" marR="0" indent="4572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2pPr>
      <a:lvl3pPr marL="0" marR="0" indent="9144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3pPr>
      <a:lvl4pPr marL="0" marR="0" indent="13716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4pPr>
      <a:lvl5pPr marL="0" marR="0" indent="18288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4" name="Group"/>
          <p:cNvGrpSpPr/>
          <p:nvPr/>
        </p:nvGrpSpPr>
        <p:grpSpPr>
          <a:xfrm>
            <a:off x="-231076" y="-8147"/>
            <a:ext cx="13334987" cy="8021393"/>
            <a:chOff x="0" y="0"/>
            <a:chExt cx="13334986" cy="8021392"/>
          </a:xfrm>
        </p:grpSpPr>
        <p:pic>
          <p:nvPicPr>
            <p:cNvPr id="20" name="photo-1421977870504-378093748ae6.jpeg" descr="photo-1421977870504-378093748ae6.jpeg"/>
            <p:cNvPicPr>
              <a:picLocks noChangeAspect="1"/>
            </p:cNvPicPr>
            <p:nvPr/>
          </p:nvPicPr>
          <p:blipFill>
            <a:blip r:embed="rId2">
              <a:extLst/>
            </a:blip>
            <a:srcRect l="5299" t="12603" r="5944" b="12500"/>
            <a:stretch>
              <a:fillRect/>
            </a:stretch>
          </p:blipFill>
          <p:spPr>
            <a:xfrm>
              <a:off x="191248" y="0"/>
              <a:ext cx="12198013" cy="6861382"/>
            </a:xfrm>
            <a:prstGeom prst="rect">
              <a:avLst/>
            </a:prstGeom>
            <a:ln w="12700" cap="flat">
              <a:noFill/>
              <a:miter lim="400000"/>
            </a:ln>
            <a:effectLst/>
          </p:spPr>
        </p:pic>
        <p:sp>
          <p:nvSpPr>
            <p:cNvPr id="21" name="1 Tim 6:11-12"/>
            <p:cNvSpPr txBox="1"/>
            <p:nvPr/>
          </p:nvSpPr>
          <p:spPr>
            <a:xfrm>
              <a:off x="0" y="3468716"/>
              <a:ext cx="8792419" cy="112262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500">
                  <a:effectLst>
                    <a:outerShdw sx="100000" sy="100000" kx="0" ky="0" algn="b" rotWithShape="0" blurRad="12700" dist="38100" dir="2700000">
                      <a:srgbClr val="FFFFFF"/>
                    </a:outerShdw>
                  </a:effectLst>
                  <a:latin typeface="Ink Free"/>
                  <a:ea typeface="Ink Free"/>
                  <a:cs typeface="Ink Free"/>
                  <a:sym typeface="Ink Free"/>
                </a:defRPr>
              </a:lvl1pPr>
            </a:lstStyle>
            <a:p>
              <a:pPr/>
              <a:r>
                <a:t>1 Tim 6:11-12</a:t>
              </a:r>
            </a:p>
          </p:txBody>
        </p:sp>
        <p:pic>
          <p:nvPicPr>
            <p:cNvPr id="22" name="logo_shofar orange.png" descr="logo_shofar orange.png"/>
            <p:cNvPicPr>
              <a:picLocks noChangeAspect="1"/>
            </p:cNvPicPr>
            <p:nvPr/>
          </p:nvPicPr>
          <p:blipFill>
            <a:blip r:embed="rId3">
              <a:extLst/>
            </a:blip>
            <a:stretch>
              <a:fillRect/>
            </a:stretch>
          </p:blipFill>
          <p:spPr>
            <a:xfrm>
              <a:off x="12029726" y="7115626"/>
              <a:ext cx="1305261" cy="905767"/>
            </a:xfrm>
            <a:prstGeom prst="rect">
              <a:avLst/>
            </a:prstGeom>
            <a:ln w="12700" cap="flat">
              <a:noFill/>
              <a:miter lim="400000"/>
            </a:ln>
            <a:effectLst/>
          </p:spPr>
        </p:pic>
        <p:sp>
          <p:nvSpPr>
            <p:cNvPr id="23" name="Gryp na die ewige lewe"/>
            <p:cNvSpPr txBox="1"/>
            <p:nvPr/>
          </p:nvSpPr>
          <p:spPr>
            <a:xfrm>
              <a:off x="1133480" y="4582396"/>
              <a:ext cx="10683759" cy="18319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000">
                  <a:effectLst>
                    <a:outerShdw sx="100000" sy="100000" kx="0" ky="0" algn="b" rotWithShape="0" blurRad="12700" dist="38100" dir="2700000">
                      <a:srgbClr val="FFFFFF"/>
                    </a:outerShdw>
                  </a:effectLst>
                  <a:latin typeface="Ink Free"/>
                  <a:ea typeface="Ink Free"/>
                  <a:cs typeface="Ink Free"/>
                  <a:sym typeface="Ink Free"/>
                </a:defRPr>
              </a:lvl1pPr>
            </a:lstStyle>
            <a:p>
              <a:pPr/>
              <a:r>
                <a:t>Gryp na die ewige lewe</a:t>
              </a:r>
            </a:p>
          </p:txBody>
        </p:sp>
      </p:gr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6" name="Image Gallery"/>
          <p:cNvGrpSpPr/>
          <p:nvPr/>
        </p:nvGrpSpPr>
        <p:grpSpPr>
          <a:xfrm>
            <a:off x="-56967" y="-17166"/>
            <a:ext cx="12305934" cy="7489232"/>
            <a:chOff x="0" y="0"/>
            <a:chExt cx="12305933" cy="7489231"/>
          </a:xfrm>
        </p:grpSpPr>
        <p:pic>
          <p:nvPicPr>
            <p:cNvPr id="7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7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77" name="1 Jn 5:11-12 (AFR53)"/>
          <p:cNvSpPr txBox="1"/>
          <p:nvPr/>
        </p:nvSpPr>
        <p:spPr>
          <a:xfrm>
            <a:off x="473592" y="422066"/>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Jn 5:11-12 (AFR53)</a:t>
            </a:r>
          </a:p>
        </p:txBody>
      </p:sp>
      <p:sp>
        <p:nvSpPr>
          <p:cNvPr id="78" name="(Eccl 12:13-14) The end of the matter; all has been heard. Fear God and keep his commandments, for this is the whole duty of man. For God will bring every deed into judgment, with every secret thing, whether good or evil."/>
          <p:cNvSpPr txBox="1"/>
          <p:nvPr/>
        </p:nvSpPr>
        <p:spPr>
          <a:xfrm>
            <a:off x="273279" y="1880606"/>
            <a:ext cx="11645442" cy="25123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11</a:t>
            </a:r>
            <a:r>
              <a:t>En dit is die getuienis: dat God ons die ewige lewe gegee het, </a:t>
            </a:r>
            <a:r>
              <a:rPr b="1" u="sng"/>
              <a:t>en dié lewe is in sy Seun</a:t>
            </a:r>
            <a:r>
              <a:t>.</a:t>
            </a:r>
            <a:r>
              <a:rPr baseline="31999"/>
              <a:t>12</a:t>
            </a:r>
            <a:r>
              <a:rPr b="1" u="sng"/>
              <a:t>Hy wat die Seun het, het die lewe</a:t>
            </a:r>
            <a:r>
              <a:t>; wie die Seun van God nie het nie, het nie die lewe nie.</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2" name="Image Gallery"/>
          <p:cNvGrpSpPr/>
          <p:nvPr/>
        </p:nvGrpSpPr>
        <p:grpSpPr>
          <a:xfrm>
            <a:off x="-56967" y="-17166"/>
            <a:ext cx="12305934" cy="7489232"/>
            <a:chOff x="0" y="0"/>
            <a:chExt cx="12305933" cy="7489231"/>
          </a:xfrm>
        </p:grpSpPr>
        <p:pic>
          <p:nvPicPr>
            <p:cNvPr id="80"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81"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83" name="(Eccl 12:13-14) The end of the matter; all has been heard. Fear God and keep his commandments, for this is the whole duty of man. For God will bring every deed into judgment, with every secret thing, whether good or evil."/>
          <p:cNvSpPr txBox="1"/>
          <p:nvPr/>
        </p:nvSpPr>
        <p:spPr>
          <a:xfrm>
            <a:off x="612826" y="1527792"/>
            <a:ext cx="10966348" cy="4341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61473" indent="-561473" defTabSz="2239961">
              <a:buSzPct val="100000"/>
              <a:buAutoNum type="arabicPeriod" startAt="1"/>
              <a:defRPr sz="4200">
                <a:solidFill>
                  <a:srgbClr val="FFFFFF"/>
                </a:solidFill>
                <a:latin typeface="+mj-lt"/>
                <a:ea typeface="+mj-ea"/>
                <a:cs typeface="+mj-cs"/>
                <a:sym typeface="Arial"/>
              </a:defRPr>
            </a:pPr>
            <a:r>
              <a:t>Ons kan nooit mekaar teveel bemoedig nie.</a:t>
            </a:r>
          </a:p>
          <a:p>
            <a:pPr marL="561473" indent="-561473" defTabSz="2239961">
              <a:buSzPct val="100000"/>
              <a:buAutoNum type="arabicPeriod" startAt="1"/>
              <a:defRPr sz="4200">
                <a:solidFill>
                  <a:srgbClr val="FFFFFF"/>
                </a:solidFill>
                <a:latin typeface="+mj-lt"/>
                <a:ea typeface="+mj-ea"/>
                <a:cs typeface="+mj-cs"/>
                <a:sym typeface="Arial"/>
              </a:defRPr>
            </a:pPr>
            <a:r>
              <a:t>Ons moet die goeie stryd stry om die ewige lewe aantegryp.</a:t>
            </a:r>
          </a:p>
          <a:p>
            <a:pPr marL="561473" indent="-561473" defTabSz="2239961">
              <a:buSzPct val="100000"/>
              <a:buAutoNum type="arabicPeriod" startAt="1"/>
              <a:defRPr sz="4200">
                <a:solidFill>
                  <a:srgbClr val="FFFFFF"/>
                </a:solidFill>
                <a:latin typeface="+mj-lt"/>
                <a:ea typeface="+mj-ea"/>
                <a:cs typeface="+mj-cs"/>
                <a:sym typeface="Arial"/>
              </a:defRPr>
            </a:pPr>
            <a:r>
              <a:t>Deel van die stryd is om te weet waarvan om te vlug.</a:t>
            </a:r>
          </a:p>
          <a:p>
            <a:pPr marL="561473" indent="-561473" defTabSz="2239961">
              <a:buSzPct val="100000"/>
              <a:buAutoNum type="arabicPeriod" startAt="1"/>
              <a:defRPr sz="4200">
                <a:solidFill>
                  <a:srgbClr val="FFFFFF"/>
                </a:solidFill>
                <a:latin typeface="+mj-lt"/>
                <a:ea typeface="+mj-ea"/>
                <a:cs typeface="+mj-cs"/>
                <a:sym typeface="Arial"/>
              </a:defRPr>
            </a:pPr>
            <a:r>
              <a:t>Om na die ewige lewe te gryp is om aan Jesus vas te hou.</a:t>
            </a:r>
          </a:p>
        </p:txBody>
      </p:sp>
      <p:sp>
        <p:nvSpPr>
          <p:cNvPr id="84" name="Gryp na die ewige lewe"/>
          <p:cNvSpPr txBox="1"/>
          <p:nvPr/>
        </p:nvSpPr>
        <p:spPr>
          <a:xfrm>
            <a:off x="2505551" y="59650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Gryp na die ewige lewe</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8" name="Image Gallery"/>
          <p:cNvGrpSpPr/>
          <p:nvPr/>
        </p:nvGrpSpPr>
        <p:grpSpPr>
          <a:xfrm>
            <a:off x="-56967" y="-17166"/>
            <a:ext cx="12305934" cy="7489232"/>
            <a:chOff x="0" y="0"/>
            <a:chExt cx="12305933" cy="7489231"/>
          </a:xfrm>
        </p:grpSpPr>
        <p:pic>
          <p:nvPicPr>
            <p:cNvPr id="8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8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89" name="Phil 3:12 (AFR53)"/>
          <p:cNvSpPr txBox="1"/>
          <p:nvPr/>
        </p:nvSpPr>
        <p:spPr>
          <a:xfrm>
            <a:off x="473592"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Phil 3:12 (AFR53)</a:t>
            </a:r>
          </a:p>
        </p:txBody>
      </p:sp>
      <p:sp>
        <p:nvSpPr>
          <p:cNvPr id="90" name="(Eccl 12:13-14) The end of the matter; all has been heard. Fear God and keep his commandments, for this is the whole duty of man. For God will bring every deed into judgment, with every secret thing, whether good or evil."/>
          <p:cNvSpPr txBox="1"/>
          <p:nvPr/>
        </p:nvSpPr>
        <p:spPr>
          <a:xfrm>
            <a:off x="273279" y="1902378"/>
            <a:ext cx="11645442" cy="1902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12</a:t>
            </a:r>
            <a:r>
              <a:t>Nie dat ek dit al verkry het of al volmaak is nie, maar ek jaag daarna of ek dit ook kan gryp, omdat ek ook deur Christus Jesus gegryp is.</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94" name="Image Gallery"/>
          <p:cNvGrpSpPr/>
          <p:nvPr/>
        </p:nvGrpSpPr>
        <p:grpSpPr>
          <a:xfrm>
            <a:off x="-56967" y="-17166"/>
            <a:ext cx="12305934" cy="7489232"/>
            <a:chOff x="0" y="0"/>
            <a:chExt cx="12305933" cy="7489231"/>
          </a:xfrm>
        </p:grpSpPr>
        <p:pic>
          <p:nvPicPr>
            <p:cNvPr id="9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9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95" name="(Eccl 12:13-14) The end of the matter; all has been heard. Fear God and keep his commandments, for this is the whole duty of man. For God will bring every deed into judgment, with every secret thing, whether good or evil."/>
          <p:cNvSpPr txBox="1"/>
          <p:nvPr/>
        </p:nvSpPr>
        <p:spPr>
          <a:xfrm>
            <a:off x="612826" y="2131430"/>
            <a:ext cx="10966348" cy="6835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561473" indent="-561473" defTabSz="2239961">
              <a:buSzPct val="100000"/>
              <a:buAutoNum type="arabicPeriod" startAt="1"/>
              <a:defRPr sz="4200">
                <a:solidFill>
                  <a:srgbClr val="FFFFFF"/>
                </a:solidFill>
                <a:latin typeface="+mj-lt"/>
                <a:ea typeface="+mj-ea"/>
                <a:cs typeface="+mj-cs"/>
                <a:sym typeface="Arial"/>
              </a:defRPr>
            </a:lvl1pPr>
          </a:lstStyle>
          <a:p>
            <a:pPr/>
            <a:r>
              <a:t>Na wat is jy besig om te gryp?</a:t>
            </a:r>
          </a:p>
        </p:txBody>
      </p:sp>
      <p:sp>
        <p:nvSpPr>
          <p:cNvPr id="96" name="Gryp na die ewige lewe"/>
          <p:cNvSpPr txBox="1"/>
          <p:nvPr/>
        </p:nvSpPr>
        <p:spPr>
          <a:xfrm>
            <a:off x="2505551" y="59650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Gryp na die ewige lewe</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8" name="Image Gallery"/>
          <p:cNvGrpSpPr/>
          <p:nvPr/>
        </p:nvGrpSpPr>
        <p:grpSpPr>
          <a:xfrm>
            <a:off x="-56967" y="-17166"/>
            <a:ext cx="12305934" cy="7489232"/>
            <a:chOff x="0" y="0"/>
            <a:chExt cx="12305933" cy="7489231"/>
          </a:xfrm>
        </p:grpSpPr>
        <p:pic>
          <p:nvPicPr>
            <p:cNvPr id="2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2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29" name="1 Tim 6:1-2 (AFR53)"/>
          <p:cNvSpPr txBox="1"/>
          <p:nvPr/>
        </p:nvSpPr>
        <p:spPr>
          <a:xfrm>
            <a:off x="473592"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6:1-2 (AFR53)</a:t>
            </a:r>
          </a:p>
        </p:txBody>
      </p:sp>
      <p:sp>
        <p:nvSpPr>
          <p:cNvPr id="30" name="(Eccl 12:13-14) The end of the matter; all has been heard. Fear God and keep his commandments, for this is the whole duty of man. For God will bring every deed into judgment, with every secret thing, whether good or evil."/>
          <p:cNvSpPr txBox="1"/>
          <p:nvPr/>
        </p:nvSpPr>
        <p:spPr>
          <a:xfrm>
            <a:off x="273279" y="1423406"/>
            <a:ext cx="11645442" cy="37315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11</a:t>
            </a:r>
            <a:r>
              <a:t>Maar jy, man van God, vlug van hierdie dinge weg, en jaag ná die geregtigheid, godsaligheid, geloof, liefde, lydsaamheid, sagmoedigheid. </a:t>
            </a:r>
            <a:r>
              <a:rPr baseline="31999"/>
              <a:t>12</a:t>
            </a:r>
            <a:r>
              <a:t>Stry die goeie stryd van die geloof, gryp na die ewige lewe, waartoe jy ook geroep is en die goeie belydenis voor baie getuies afgelê het.</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4" name="Image Gallery"/>
          <p:cNvGrpSpPr/>
          <p:nvPr/>
        </p:nvGrpSpPr>
        <p:grpSpPr>
          <a:xfrm>
            <a:off x="-56967" y="-17166"/>
            <a:ext cx="12305934" cy="7489232"/>
            <a:chOff x="0" y="0"/>
            <a:chExt cx="12305933" cy="7489231"/>
          </a:xfrm>
        </p:grpSpPr>
        <p:pic>
          <p:nvPicPr>
            <p:cNvPr id="3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35" name="Gryp na die ewige lewe"/>
          <p:cNvSpPr txBox="1"/>
          <p:nvPr/>
        </p:nvSpPr>
        <p:spPr>
          <a:xfrm>
            <a:off x="2505551" y="59650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Gryp na die ewige lewe</a:t>
            </a:r>
          </a:p>
        </p:txBody>
      </p:sp>
      <p:sp>
        <p:nvSpPr>
          <p:cNvPr id="36" name="(Eccl 12:13-14) The end of the matter; all has been heard. Fear God and keep his commandments, for this is the whole duty of man. For God will bring every deed into judgment, with every secret thing, whether good or evil."/>
          <p:cNvSpPr txBox="1"/>
          <p:nvPr/>
        </p:nvSpPr>
        <p:spPr>
          <a:xfrm>
            <a:off x="612826" y="1876135"/>
            <a:ext cx="10966348" cy="6835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561473" indent="-561473" defTabSz="2239961">
              <a:buSzPct val="100000"/>
              <a:buAutoNum type="arabicPeriod" startAt="1"/>
              <a:defRPr sz="4200">
                <a:solidFill>
                  <a:srgbClr val="FFFFFF"/>
                </a:solidFill>
                <a:latin typeface="+mj-lt"/>
                <a:ea typeface="+mj-ea"/>
                <a:cs typeface="+mj-cs"/>
                <a:sym typeface="Arial"/>
              </a:defRPr>
            </a:lvl1pPr>
          </a:lstStyle>
          <a:p>
            <a:pPr/>
            <a:r>
              <a:t>Ons kan nooit mekaar teveel bemoedig nie.</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0" name="Image Gallery"/>
          <p:cNvGrpSpPr/>
          <p:nvPr/>
        </p:nvGrpSpPr>
        <p:grpSpPr>
          <a:xfrm>
            <a:off x="-56967" y="-17166"/>
            <a:ext cx="12305934" cy="7489232"/>
            <a:chOff x="0" y="0"/>
            <a:chExt cx="12305933" cy="7489231"/>
          </a:xfrm>
        </p:grpSpPr>
        <p:pic>
          <p:nvPicPr>
            <p:cNvPr id="3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1" name="1 Tim 6:1-2 (AFR53)"/>
          <p:cNvSpPr txBox="1"/>
          <p:nvPr/>
        </p:nvSpPr>
        <p:spPr>
          <a:xfrm>
            <a:off x="473592"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6:1-2 (AFR53)</a:t>
            </a:r>
          </a:p>
        </p:txBody>
      </p:sp>
      <p:sp>
        <p:nvSpPr>
          <p:cNvPr id="42" name="(Eccl 12:13-14) The end of the matter; all has been heard. Fear God and keep his commandments, for this is the whole duty of man. For God will bring every deed into judgment, with every secret thing, whether good or evil."/>
          <p:cNvSpPr txBox="1"/>
          <p:nvPr/>
        </p:nvSpPr>
        <p:spPr>
          <a:xfrm>
            <a:off x="273279" y="1423406"/>
            <a:ext cx="11645442" cy="37315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11</a:t>
            </a:r>
            <a:r>
              <a:t>Maar jy, man van God, vlug van hierdie dinge weg, en jaag ná die geregtigheid, godsaligheid, geloof, liefde, lydsaamheid, sagmoedigheid. </a:t>
            </a:r>
            <a:r>
              <a:rPr baseline="31999"/>
              <a:t>12</a:t>
            </a:r>
            <a:r>
              <a:rPr b="1" u="sng"/>
              <a:t>Stry die goeie stryd van die geloof, gryp na die ewige lewe</a:t>
            </a:r>
            <a:r>
              <a:t>, waartoe jy ook geroep is en die goeie belydenis voor baie getuies afgelê het.</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6" name="Image Gallery"/>
          <p:cNvGrpSpPr/>
          <p:nvPr/>
        </p:nvGrpSpPr>
        <p:grpSpPr>
          <a:xfrm>
            <a:off x="-56967" y="-17166"/>
            <a:ext cx="12305934" cy="7489232"/>
            <a:chOff x="0" y="0"/>
            <a:chExt cx="12305933" cy="7489231"/>
          </a:xfrm>
        </p:grpSpPr>
        <p:pic>
          <p:nvPicPr>
            <p:cNvPr id="4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4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7" name="(Eccl 12:13-14) The end of the matter; all has been heard. Fear God and keep his commandments, for this is the whole duty of man. For God will bring every deed into judgment, with every secret thing, whether good or evil."/>
          <p:cNvSpPr txBox="1"/>
          <p:nvPr/>
        </p:nvSpPr>
        <p:spPr>
          <a:xfrm>
            <a:off x="612826" y="1876135"/>
            <a:ext cx="10966348" cy="1902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61473" indent="-561473" defTabSz="2239961">
              <a:buSzPct val="100000"/>
              <a:buAutoNum type="arabicPeriod" startAt="1"/>
              <a:defRPr sz="4200">
                <a:solidFill>
                  <a:srgbClr val="FFFFFF"/>
                </a:solidFill>
                <a:latin typeface="+mj-lt"/>
                <a:ea typeface="+mj-ea"/>
                <a:cs typeface="+mj-cs"/>
                <a:sym typeface="Arial"/>
              </a:defRPr>
            </a:pPr>
            <a:r>
              <a:t>Ons kan nooit mekaar teveel bemoedig nie.</a:t>
            </a:r>
          </a:p>
          <a:p>
            <a:pPr marL="561473" indent="-561473" defTabSz="2239961">
              <a:buSzPct val="100000"/>
              <a:buAutoNum type="arabicPeriod" startAt="1"/>
              <a:defRPr sz="4200">
                <a:solidFill>
                  <a:srgbClr val="FFFFFF"/>
                </a:solidFill>
                <a:latin typeface="+mj-lt"/>
                <a:ea typeface="+mj-ea"/>
                <a:cs typeface="+mj-cs"/>
                <a:sym typeface="Arial"/>
              </a:defRPr>
            </a:pPr>
            <a:r>
              <a:t>Ons moet die goeie stryd stry om die ewige lewe aantegryp.</a:t>
            </a:r>
          </a:p>
        </p:txBody>
      </p:sp>
      <p:sp>
        <p:nvSpPr>
          <p:cNvPr id="48" name="Gryp na die ewige lewe"/>
          <p:cNvSpPr txBox="1"/>
          <p:nvPr/>
        </p:nvSpPr>
        <p:spPr>
          <a:xfrm>
            <a:off x="2505551" y="59650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Gryp na die ewige lewe</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2" name="Image Gallery"/>
          <p:cNvGrpSpPr/>
          <p:nvPr/>
        </p:nvGrpSpPr>
        <p:grpSpPr>
          <a:xfrm>
            <a:off x="-56967" y="-17166"/>
            <a:ext cx="12305934" cy="7489232"/>
            <a:chOff x="0" y="0"/>
            <a:chExt cx="12305933" cy="7489231"/>
          </a:xfrm>
        </p:grpSpPr>
        <p:pic>
          <p:nvPicPr>
            <p:cNvPr id="50"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1"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3" name="1 Tim 6:1-2 (AFR53)"/>
          <p:cNvSpPr txBox="1"/>
          <p:nvPr/>
        </p:nvSpPr>
        <p:spPr>
          <a:xfrm>
            <a:off x="473592"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6:1-2 (AFR53)</a:t>
            </a:r>
          </a:p>
        </p:txBody>
      </p:sp>
      <p:sp>
        <p:nvSpPr>
          <p:cNvPr id="54" name="(Eccl 12:13-14) The end of the matter; all has been heard. Fear God and keep his commandments, for this is the whole duty of man. For God will bring every deed into judgment, with every secret thing, whether good or evil."/>
          <p:cNvSpPr txBox="1"/>
          <p:nvPr/>
        </p:nvSpPr>
        <p:spPr>
          <a:xfrm>
            <a:off x="273279" y="1423406"/>
            <a:ext cx="11645442" cy="37315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11</a:t>
            </a:r>
            <a:r>
              <a:rPr b="1" u="sng"/>
              <a:t>Maar jy</a:t>
            </a:r>
            <a:r>
              <a:t>, man van God, </a:t>
            </a:r>
            <a:r>
              <a:rPr b="1" u="sng"/>
              <a:t>vlug</a:t>
            </a:r>
            <a:r>
              <a:t> van hierdie dinge weg, </a:t>
            </a:r>
            <a:r>
              <a:rPr b="1" u="sng"/>
              <a:t>en jaag ná</a:t>
            </a:r>
            <a:r>
              <a:t> die geregtigheid, godsaligheid, geloof, liefde, lydsaamheid, sagmoedigheid. </a:t>
            </a:r>
            <a:r>
              <a:rPr baseline="31999"/>
              <a:t>12</a:t>
            </a:r>
            <a:r>
              <a:t>Stry die goeie stryd van die geloof, </a:t>
            </a:r>
            <a:r>
              <a:rPr b="1" u="sng"/>
              <a:t>gryp na die ewige lewe</a:t>
            </a:r>
            <a:r>
              <a:t>, waartoe jy ook geroep is en die goeie belydenis voor baie getuies afgelê het.</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8" name="Image Gallery"/>
          <p:cNvGrpSpPr/>
          <p:nvPr/>
        </p:nvGrpSpPr>
        <p:grpSpPr>
          <a:xfrm>
            <a:off x="-56967" y="-17166"/>
            <a:ext cx="12305934" cy="7489232"/>
            <a:chOff x="0" y="0"/>
            <a:chExt cx="12305933" cy="7489231"/>
          </a:xfrm>
        </p:grpSpPr>
        <p:pic>
          <p:nvPicPr>
            <p:cNvPr id="5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9" name="(Eccl 12:13-14) The end of the matter; all has been heard. Fear God and keep his commandments, for this is the whole duty of man. For God will bring every deed into judgment, with every secret thing, whether good or evil."/>
          <p:cNvSpPr txBox="1"/>
          <p:nvPr/>
        </p:nvSpPr>
        <p:spPr>
          <a:xfrm>
            <a:off x="612826" y="1876135"/>
            <a:ext cx="10966348" cy="31219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61473" indent="-561473" defTabSz="2239961">
              <a:buSzPct val="100000"/>
              <a:buAutoNum type="arabicPeriod" startAt="1"/>
              <a:defRPr sz="4200">
                <a:solidFill>
                  <a:srgbClr val="FFFFFF"/>
                </a:solidFill>
                <a:latin typeface="+mj-lt"/>
                <a:ea typeface="+mj-ea"/>
                <a:cs typeface="+mj-cs"/>
                <a:sym typeface="Arial"/>
              </a:defRPr>
            </a:pPr>
            <a:r>
              <a:t>Ons kan nooit mekaar teveel bemoedig nie.</a:t>
            </a:r>
          </a:p>
          <a:p>
            <a:pPr marL="561473" indent="-561473" defTabSz="2239961">
              <a:buSzPct val="100000"/>
              <a:buAutoNum type="arabicPeriod" startAt="1"/>
              <a:defRPr sz="4200">
                <a:solidFill>
                  <a:srgbClr val="FFFFFF"/>
                </a:solidFill>
                <a:latin typeface="+mj-lt"/>
                <a:ea typeface="+mj-ea"/>
                <a:cs typeface="+mj-cs"/>
                <a:sym typeface="Arial"/>
              </a:defRPr>
            </a:pPr>
            <a:r>
              <a:t>Ons moet die goeie stryd stry om die ewige lewe aantegryp.</a:t>
            </a:r>
          </a:p>
          <a:p>
            <a:pPr marL="561473" indent="-561473" defTabSz="2239961">
              <a:buSzPct val="100000"/>
              <a:buAutoNum type="arabicPeriod" startAt="1"/>
              <a:defRPr sz="4200">
                <a:solidFill>
                  <a:srgbClr val="FFFFFF"/>
                </a:solidFill>
                <a:latin typeface="+mj-lt"/>
                <a:ea typeface="+mj-ea"/>
                <a:cs typeface="+mj-cs"/>
                <a:sym typeface="Arial"/>
              </a:defRPr>
            </a:pPr>
            <a:r>
              <a:t>Deel van die stryd is om te weet waarvan om te vlug.</a:t>
            </a:r>
          </a:p>
        </p:txBody>
      </p:sp>
      <p:sp>
        <p:nvSpPr>
          <p:cNvPr id="60" name="Gryp na die ewige lewe"/>
          <p:cNvSpPr txBox="1"/>
          <p:nvPr/>
        </p:nvSpPr>
        <p:spPr>
          <a:xfrm>
            <a:off x="2505551" y="59650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Gryp na die ewige lewe</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64" name="Image Gallery"/>
          <p:cNvGrpSpPr/>
          <p:nvPr/>
        </p:nvGrpSpPr>
        <p:grpSpPr>
          <a:xfrm>
            <a:off x="-56967" y="-17166"/>
            <a:ext cx="12305934" cy="7489232"/>
            <a:chOff x="0" y="0"/>
            <a:chExt cx="12305933" cy="7489231"/>
          </a:xfrm>
        </p:grpSpPr>
        <p:pic>
          <p:nvPicPr>
            <p:cNvPr id="6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6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65" name="1 Tim 6:1-2 (AFR53)"/>
          <p:cNvSpPr txBox="1"/>
          <p:nvPr/>
        </p:nvSpPr>
        <p:spPr>
          <a:xfrm>
            <a:off x="473592"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6:1-2 (AFR53)</a:t>
            </a:r>
          </a:p>
        </p:txBody>
      </p:sp>
      <p:sp>
        <p:nvSpPr>
          <p:cNvPr id="66" name="(Eccl 12:13-14) The end of the matter; all has been heard. Fear God and keep his commandments, for this is the whole duty of man. For God will bring every deed into judgment, with every secret thing, whether good or evil."/>
          <p:cNvSpPr txBox="1"/>
          <p:nvPr/>
        </p:nvSpPr>
        <p:spPr>
          <a:xfrm>
            <a:off x="273279" y="1423406"/>
            <a:ext cx="11645442" cy="4341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11</a:t>
            </a:r>
            <a:r>
              <a:t>Maar jy, man van God, vlug van hierdie dinge weg, </a:t>
            </a:r>
            <a:r>
              <a:rPr b="1" u="sng"/>
              <a:t>en jaag ná die geregtigheid, godsaligheid, geloof, liefde, lydsaamheid, sagmoedigheid.</a:t>
            </a:r>
            <a:r>
              <a:t> </a:t>
            </a:r>
            <a:r>
              <a:rPr baseline="31999"/>
              <a:t>12</a:t>
            </a:r>
            <a:r>
              <a:t>Stry die goeie stryd van die geloof, </a:t>
            </a:r>
            <a:r>
              <a:rPr b="1" u="sng"/>
              <a:t>gryp na die ewige lewe</a:t>
            </a:r>
            <a:r>
              <a:t>, waartoe jy ook geroep is en die goeie belydenis voor baie getuies afgelê het.</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0" name="Image Gallery"/>
          <p:cNvGrpSpPr/>
          <p:nvPr/>
        </p:nvGrpSpPr>
        <p:grpSpPr>
          <a:xfrm>
            <a:off x="-56967" y="-17166"/>
            <a:ext cx="12305934" cy="7489232"/>
            <a:chOff x="0" y="0"/>
            <a:chExt cx="12305933" cy="7489231"/>
          </a:xfrm>
        </p:grpSpPr>
        <p:pic>
          <p:nvPicPr>
            <p:cNvPr id="6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6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71" name="Phil 3:8-9 (AFR53)"/>
          <p:cNvSpPr txBox="1"/>
          <p:nvPr/>
        </p:nvSpPr>
        <p:spPr>
          <a:xfrm>
            <a:off x="473592" y="204352"/>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Phil 3:8-9 (AFR53)</a:t>
            </a:r>
          </a:p>
        </p:txBody>
      </p:sp>
      <p:sp>
        <p:nvSpPr>
          <p:cNvPr id="72" name="(Eccl 12:13-14) The end of the matter; all has been heard. Fear God and keep his commandments, for this is the whole duty of man. For God will bring every deed into judgment, with every secret thing, whether good or evil."/>
          <p:cNvSpPr txBox="1"/>
          <p:nvPr/>
        </p:nvSpPr>
        <p:spPr>
          <a:xfrm>
            <a:off x="273279" y="1227464"/>
            <a:ext cx="11645442" cy="49507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8</a:t>
            </a:r>
            <a:r>
              <a:t>Ja waarlik, ek ag ook alles skade om die uitnemendheid van die kennis van Christus Jesus, my Here, ter wille van wie ek alles prysgegee het en as drek beskou, om Christus as wins te verkry </a:t>
            </a:r>
            <a:r>
              <a:rPr baseline="31999"/>
              <a:t>9</a:t>
            </a:r>
            <a:r>
              <a:t>en in Hom gevind te word, nie met my geregtigheid wat uit die wet is nie, maar met dié wat deur die geloof in Christus is, die geregtigheid wat uit God is deur die geloof;</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