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8" r:id="rId3"/>
    <p:sldId id="257" r:id="rId4"/>
    <p:sldId id="259" r:id="rId5"/>
    <p:sldId id="262" r:id="rId6"/>
    <p:sldId id="263" r:id="rId7"/>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radeGothic LT"/>
        <a:ea typeface="TradeGothic LT"/>
        <a:cs typeface="TradeGothic LT"/>
        <a:sym typeface="TradeGothic LT"/>
      </a:defRPr>
    </a:lvl1pPr>
    <a:lvl2pPr marL="0" marR="0" indent="4572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radeGothic LT"/>
        <a:ea typeface="TradeGothic LT"/>
        <a:cs typeface="TradeGothic LT"/>
        <a:sym typeface="TradeGothic LT"/>
      </a:defRPr>
    </a:lvl2pPr>
    <a:lvl3pPr marL="0" marR="0" indent="9144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radeGothic LT"/>
        <a:ea typeface="TradeGothic LT"/>
        <a:cs typeface="TradeGothic LT"/>
        <a:sym typeface="TradeGothic LT"/>
      </a:defRPr>
    </a:lvl3pPr>
    <a:lvl4pPr marL="0" marR="0" indent="13716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radeGothic LT"/>
        <a:ea typeface="TradeGothic LT"/>
        <a:cs typeface="TradeGothic LT"/>
        <a:sym typeface="TradeGothic LT"/>
      </a:defRPr>
    </a:lvl4pPr>
    <a:lvl5pPr marL="0" marR="0" indent="182880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radeGothic LT"/>
        <a:ea typeface="TradeGothic LT"/>
        <a:cs typeface="TradeGothic LT"/>
        <a:sym typeface="TradeGothic LT"/>
      </a:defRPr>
    </a:lvl5pPr>
    <a:lvl6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radeGothic LT"/>
        <a:ea typeface="TradeGothic LT"/>
        <a:cs typeface="TradeGothic LT"/>
        <a:sym typeface="TradeGothic LT"/>
      </a:defRPr>
    </a:lvl6pPr>
    <a:lvl7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radeGothic LT"/>
        <a:ea typeface="TradeGothic LT"/>
        <a:cs typeface="TradeGothic LT"/>
        <a:sym typeface="TradeGothic LT"/>
      </a:defRPr>
    </a:lvl7pPr>
    <a:lvl8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radeGothic LT"/>
        <a:ea typeface="TradeGothic LT"/>
        <a:cs typeface="TradeGothic LT"/>
        <a:sym typeface="TradeGothic LT"/>
      </a:defRPr>
    </a:lvl8pPr>
    <a:lvl9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radeGothic LT"/>
        <a:ea typeface="TradeGothic LT"/>
        <a:cs typeface="TradeGothic LT"/>
        <a:sym typeface="TradeGothic L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7F3F4"/>
          </a:solidFill>
        </a:fill>
      </a:tcStyle>
    </a:wholeTbl>
    <a:band2H>
      <a:tcTxStyle/>
      <a:tcStyle>
        <a:tcBdr/>
        <a:fill>
          <a:solidFill>
            <a:srgbClr val="F3F9FA"/>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radeGothic LT"/>
          <a:ea typeface="TradeGothic LT"/>
          <a:cs typeface="TradeGothic L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radeGothic LT"/>
          <a:ea typeface="TradeGothic LT"/>
          <a:cs typeface="TradeGothic L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radeGothic LT"/>
          <a:ea typeface="TradeGothic LT"/>
          <a:cs typeface="TradeGothic L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radeGothic LT"/>
          <a:ea typeface="TradeGothic LT"/>
          <a:cs typeface="TradeGothic L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radeGothic LT"/>
          <a:ea typeface="TradeGothic LT"/>
          <a:cs typeface="TradeGothic L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61"/>
  </p:normalViewPr>
  <p:slideViewPr>
    <p:cSldViewPr snapToGrid="0">
      <p:cViewPr varScale="1">
        <p:scale>
          <a:sx n="114" d="100"/>
          <a:sy n="114" d="100"/>
        </p:scale>
        <p:origin x="57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Shape 17"/>
          <p:cNvSpPr>
            <a:spLocks noGrp="1" noRot="1" noChangeAspect="1"/>
          </p:cNvSpPr>
          <p:nvPr>
            <p:ph type="sldImg"/>
          </p:nvPr>
        </p:nvSpPr>
        <p:spPr>
          <a:xfrm>
            <a:off x="1143000" y="685800"/>
            <a:ext cx="4572000" cy="3429000"/>
          </a:xfrm>
          <a:prstGeom prst="rect">
            <a:avLst/>
          </a:prstGeom>
        </p:spPr>
        <p:txBody>
          <a:bodyPr/>
          <a:lstStyle/>
          <a:p>
            <a:endParaRPr/>
          </a:p>
        </p:txBody>
      </p:sp>
      <p:sp>
        <p:nvSpPr>
          <p:cNvPr id="18" name="Shape 1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09600" y="92074"/>
            <a:ext cx="10972800" cy="150812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lstStyle/>
          <a:p>
            <a:r>
              <a:t>Title Text</a:t>
            </a:r>
          </a:p>
        </p:txBody>
      </p:sp>
      <p:sp>
        <p:nvSpPr>
          <p:cNvPr id="3" name="Body Level One…"/>
          <p:cNvSpPr txBox="1">
            <a:spLocks noGrp="1"/>
          </p:cNvSpPr>
          <p:nvPr>
            <p:ph type="body" idx="1"/>
          </p:nvPr>
        </p:nvSpPr>
        <p:spPr>
          <a:xfrm>
            <a:off x="609600" y="1600200"/>
            <a:ext cx="10972800" cy="52578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0975692" y="6248400"/>
            <a:ext cx="301909" cy="307340"/>
          </a:xfrm>
          <a:prstGeom prst="rect">
            <a:avLst/>
          </a:prstGeom>
          <a:ln w="12700">
            <a:miter lim="400000"/>
          </a:ln>
        </p:spPr>
        <p:txBody>
          <a:bodyPr wrap="none" lIns="45719" rIns="45719">
            <a:spAutoFit/>
          </a:bodyPr>
          <a:lstStyle>
            <a:lvl1pPr algn="r">
              <a:defRPr sz="14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Lst>
  <p:transition spd="med"/>
  <p:txStyles>
    <p:titleStyle>
      <a:lvl1pPr marL="0" marR="0" indent="0" algn="ctr" defTabSz="914400" rtl="0" latinLnBrk="0">
        <a:lnSpc>
          <a:spcPct val="100000"/>
        </a:lnSpc>
        <a:spcBef>
          <a:spcPts val="0"/>
        </a:spcBef>
        <a:spcAft>
          <a:spcPts val="0"/>
        </a:spcAft>
        <a:buClrTx/>
        <a:buSzTx/>
        <a:buFontTx/>
        <a:buNone/>
        <a:tabLst/>
        <a:defRPr sz="4000" b="1" i="0" u="none" strike="noStrike" cap="none" spc="0" baseline="0">
          <a:solidFill>
            <a:srgbClr val="FFFFFF"/>
          </a:solidFill>
          <a:uFillTx/>
          <a:latin typeface="TradeGothic LT"/>
          <a:ea typeface="TradeGothic LT"/>
          <a:cs typeface="TradeGothic LT"/>
          <a:sym typeface="TradeGothic LT"/>
        </a:defRPr>
      </a:lvl1pPr>
      <a:lvl2pPr marL="0" marR="0" indent="0" algn="ctr" defTabSz="914400" rtl="0" latinLnBrk="0">
        <a:lnSpc>
          <a:spcPct val="100000"/>
        </a:lnSpc>
        <a:spcBef>
          <a:spcPts val="0"/>
        </a:spcBef>
        <a:spcAft>
          <a:spcPts val="0"/>
        </a:spcAft>
        <a:buClrTx/>
        <a:buSzTx/>
        <a:buFontTx/>
        <a:buNone/>
        <a:tabLst/>
        <a:defRPr sz="4000" b="1" i="0" u="none" strike="noStrike" cap="none" spc="0" baseline="0">
          <a:solidFill>
            <a:srgbClr val="FFFFFF"/>
          </a:solidFill>
          <a:uFillTx/>
          <a:latin typeface="TradeGothic LT"/>
          <a:ea typeface="TradeGothic LT"/>
          <a:cs typeface="TradeGothic LT"/>
          <a:sym typeface="TradeGothic LT"/>
        </a:defRPr>
      </a:lvl2pPr>
      <a:lvl3pPr marL="0" marR="0" indent="0" algn="ctr" defTabSz="914400" rtl="0" latinLnBrk="0">
        <a:lnSpc>
          <a:spcPct val="100000"/>
        </a:lnSpc>
        <a:spcBef>
          <a:spcPts val="0"/>
        </a:spcBef>
        <a:spcAft>
          <a:spcPts val="0"/>
        </a:spcAft>
        <a:buClrTx/>
        <a:buSzTx/>
        <a:buFontTx/>
        <a:buNone/>
        <a:tabLst/>
        <a:defRPr sz="4000" b="1" i="0" u="none" strike="noStrike" cap="none" spc="0" baseline="0">
          <a:solidFill>
            <a:srgbClr val="FFFFFF"/>
          </a:solidFill>
          <a:uFillTx/>
          <a:latin typeface="TradeGothic LT"/>
          <a:ea typeface="TradeGothic LT"/>
          <a:cs typeface="TradeGothic LT"/>
          <a:sym typeface="TradeGothic LT"/>
        </a:defRPr>
      </a:lvl3pPr>
      <a:lvl4pPr marL="0" marR="0" indent="0" algn="ctr" defTabSz="914400" rtl="0" latinLnBrk="0">
        <a:lnSpc>
          <a:spcPct val="100000"/>
        </a:lnSpc>
        <a:spcBef>
          <a:spcPts val="0"/>
        </a:spcBef>
        <a:spcAft>
          <a:spcPts val="0"/>
        </a:spcAft>
        <a:buClrTx/>
        <a:buSzTx/>
        <a:buFontTx/>
        <a:buNone/>
        <a:tabLst/>
        <a:defRPr sz="4000" b="1" i="0" u="none" strike="noStrike" cap="none" spc="0" baseline="0">
          <a:solidFill>
            <a:srgbClr val="FFFFFF"/>
          </a:solidFill>
          <a:uFillTx/>
          <a:latin typeface="TradeGothic LT"/>
          <a:ea typeface="TradeGothic LT"/>
          <a:cs typeface="TradeGothic LT"/>
          <a:sym typeface="TradeGothic LT"/>
        </a:defRPr>
      </a:lvl4pPr>
      <a:lvl5pPr marL="0" marR="0" indent="0" algn="ctr" defTabSz="914400" rtl="0" latinLnBrk="0">
        <a:lnSpc>
          <a:spcPct val="100000"/>
        </a:lnSpc>
        <a:spcBef>
          <a:spcPts val="0"/>
        </a:spcBef>
        <a:spcAft>
          <a:spcPts val="0"/>
        </a:spcAft>
        <a:buClrTx/>
        <a:buSzTx/>
        <a:buFontTx/>
        <a:buNone/>
        <a:tabLst/>
        <a:defRPr sz="4000" b="1" i="0" u="none" strike="noStrike" cap="none" spc="0" baseline="0">
          <a:solidFill>
            <a:srgbClr val="FFFFFF"/>
          </a:solidFill>
          <a:uFillTx/>
          <a:latin typeface="TradeGothic LT"/>
          <a:ea typeface="TradeGothic LT"/>
          <a:cs typeface="TradeGothic LT"/>
          <a:sym typeface="TradeGothic LT"/>
        </a:defRPr>
      </a:lvl5pPr>
      <a:lvl6pPr marL="0" marR="0" indent="457200" algn="ctr" defTabSz="914400" rtl="0" latinLnBrk="0">
        <a:lnSpc>
          <a:spcPct val="100000"/>
        </a:lnSpc>
        <a:spcBef>
          <a:spcPts val="0"/>
        </a:spcBef>
        <a:spcAft>
          <a:spcPts val="0"/>
        </a:spcAft>
        <a:buClrTx/>
        <a:buSzTx/>
        <a:buFontTx/>
        <a:buNone/>
        <a:tabLst/>
        <a:defRPr sz="4000" b="1" i="0" u="none" strike="noStrike" cap="none" spc="0" baseline="0">
          <a:solidFill>
            <a:srgbClr val="FFFFFF"/>
          </a:solidFill>
          <a:uFillTx/>
          <a:latin typeface="TradeGothic LT"/>
          <a:ea typeface="TradeGothic LT"/>
          <a:cs typeface="TradeGothic LT"/>
          <a:sym typeface="TradeGothic LT"/>
        </a:defRPr>
      </a:lvl6pPr>
      <a:lvl7pPr marL="0" marR="0" indent="914400" algn="ctr" defTabSz="914400" rtl="0" latinLnBrk="0">
        <a:lnSpc>
          <a:spcPct val="100000"/>
        </a:lnSpc>
        <a:spcBef>
          <a:spcPts val="0"/>
        </a:spcBef>
        <a:spcAft>
          <a:spcPts val="0"/>
        </a:spcAft>
        <a:buClrTx/>
        <a:buSzTx/>
        <a:buFontTx/>
        <a:buNone/>
        <a:tabLst/>
        <a:defRPr sz="4000" b="1" i="0" u="none" strike="noStrike" cap="none" spc="0" baseline="0">
          <a:solidFill>
            <a:srgbClr val="FFFFFF"/>
          </a:solidFill>
          <a:uFillTx/>
          <a:latin typeface="TradeGothic LT"/>
          <a:ea typeface="TradeGothic LT"/>
          <a:cs typeface="TradeGothic LT"/>
          <a:sym typeface="TradeGothic LT"/>
        </a:defRPr>
      </a:lvl7pPr>
      <a:lvl8pPr marL="0" marR="0" indent="1371600" algn="ctr" defTabSz="914400" rtl="0" latinLnBrk="0">
        <a:lnSpc>
          <a:spcPct val="100000"/>
        </a:lnSpc>
        <a:spcBef>
          <a:spcPts val="0"/>
        </a:spcBef>
        <a:spcAft>
          <a:spcPts val="0"/>
        </a:spcAft>
        <a:buClrTx/>
        <a:buSzTx/>
        <a:buFontTx/>
        <a:buNone/>
        <a:tabLst/>
        <a:defRPr sz="4000" b="1" i="0" u="none" strike="noStrike" cap="none" spc="0" baseline="0">
          <a:solidFill>
            <a:srgbClr val="FFFFFF"/>
          </a:solidFill>
          <a:uFillTx/>
          <a:latin typeface="TradeGothic LT"/>
          <a:ea typeface="TradeGothic LT"/>
          <a:cs typeface="TradeGothic LT"/>
          <a:sym typeface="TradeGothic LT"/>
        </a:defRPr>
      </a:lvl8pPr>
      <a:lvl9pPr marL="0" marR="0" indent="1828800" algn="ctr" defTabSz="914400" rtl="0" latinLnBrk="0">
        <a:lnSpc>
          <a:spcPct val="100000"/>
        </a:lnSpc>
        <a:spcBef>
          <a:spcPts val="0"/>
        </a:spcBef>
        <a:spcAft>
          <a:spcPts val="0"/>
        </a:spcAft>
        <a:buClrTx/>
        <a:buSzTx/>
        <a:buFontTx/>
        <a:buNone/>
        <a:tabLst/>
        <a:defRPr sz="4000" b="1" i="0" u="none" strike="noStrike" cap="none" spc="0" baseline="0">
          <a:solidFill>
            <a:srgbClr val="FFFFFF"/>
          </a:solidFill>
          <a:uFillTx/>
          <a:latin typeface="TradeGothic LT"/>
          <a:ea typeface="TradeGothic LT"/>
          <a:cs typeface="TradeGothic LT"/>
          <a:sym typeface="TradeGothic LT"/>
        </a:defRPr>
      </a:lvl9pPr>
    </p:titleStyle>
    <p:bodyStyle>
      <a:lvl1pPr marL="342900" marR="0" indent="-342900" algn="l" defTabSz="914400" rtl="0" latinLnBrk="0">
        <a:lnSpc>
          <a:spcPct val="100000"/>
        </a:lnSpc>
        <a:spcBef>
          <a:spcPts val="700"/>
        </a:spcBef>
        <a:spcAft>
          <a:spcPts val="0"/>
        </a:spcAft>
        <a:buClrTx/>
        <a:buSzPct val="100000"/>
        <a:buFont typeface="Helvetica"/>
        <a:buChar char="»"/>
        <a:tabLst/>
        <a:defRPr sz="3000" b="0" i="0" u="none" strike="noStrike" cap="none" spc="0" baseline="0">
          <a:solidFill>
            <a:srgbClr val="FFFFFF"/>
          </a:solidFill>
          <a:uFillTx/>
          <a:latin typeface="TradeGothic LT"/>
          <a:ea typeface="TradeGothic LT"/>
          <a:cs typeface="TradeGothic LT"/>
          <a:sym typeface="TradeGothic LT"/>
        </a:defRPr>
      </a:lvl1pPr>
      <a:lvl2pPr marL="933450" marR="0" indent="-476250" algn="l" defTabSz="914400" rtl="0" latinLnBrk="0">
        <a:lnSpc>
          <a:spcPct val="100000"/>
        </a:lnSpc>
        <a:spcBef>
          <a:spcPts val="700"/>
        </a:spcBef>
        <a:spcAft>
          <a:spcPts val="0"/>
        </a:spcAft>
        <a:buClrTx/>
        <a:buSzPct val="100000"/>
        <a:buFont typeface="Helvetica"/>
        <a:buChar char="•"/>
        <a:tabLst/>
        <a:defRPr sz="3000" b="0" i="0" u="none" strike="noStrike" cap="none" spc="0" baseline="0">
          <a:solidFill>
            <a:srgbClr val="FFFFFF"/>
          </a:solidFill>
          <a:uFillTx/>
          <a:latin typeface="TradeGothic LT"/>
          <a:ea typeface="TradeGothic LT"/>
          <a:cs typeface="TradeGothic LT"/>
          <a:sym typeface="TradeGothic LT"/>
        </a:defRPr>
      </a:lvl2pPr>
      <a:lvl3pPr marL="1295400" marR="0" indent="-381000" algn="l" defTabSz="914400" rtl="0" latinLnBrk="0">
        <a:lnSpc>
          <a:spcPct val="100000"/>
        </a:lnSpc>
        <a:spcBef>
          <a:spcPts val="700"/>
        </a:spcBef>
        <a:spcAft>
          <a:spcPts val="0"/>
        </a:spcAft>
        <a:buClrTx/>
        <a:buSzPct val="100000"/>
        <a:buFont typeface="Helvetica"/>
        <a:buChar char="–"/>
        <a:tabLst/>
        <a:defRPr sz="3000" b="0" i="0" u="none" strike="noStrike" cap="none" spc="0" baseline="0">
          <a:solidFill>
            <a:srgbClr val="FFFFFF"/>
          </a:solidFill>
          <a:uFillTx/>
          <a:latin typeface="TradeGothic LT"/>
          <a:ea typeface="TradeGothic LT"/>
          <a:cs typeface="TradeGothic LT"/>
          <a:sym typeface="TradeGothic LT"/>
        </a:defRPr>
      </a:lvl3pPr>
      <a:lvl4pPr marL="1752600" marR="0" indent="-381000" algn="l" defTabSz="914400" rtl="0" latinLnBrk="0">
        <a:lnSpc>
          <a:spcPct val="100000"/>
        </a:lnSpc>
        <a:spcBef>
          <a:spcPts val="700"/>
        </a:spcBef>
        <a:spcAft>
          <a:spcPts val="0"/>
        </a:spcAft>
        <a:buClrTx/>
        <a:buSzPct val="100000"/>
        <a:buFont typeface="Helvetica"/>
        <a:buChar char="–"/>
        <a:tabLst/>
        <a:defRPr sz="3000" b="0" i="0" u="none" strike="noStrike" cap="none" spc="0" baseline="0">
          <a:solidFill>
            <a:srgbClr val="FFFFFF"/>
          </a:solidFill>
          <a:uFillTx/>
          <a:latin typeface="TradeGothic LT"/>
          <a:ea typeface="TradeGothic LT"/>
          <a:cs typeface="TradeGothic LT"/>
          <a:sym typeface="TradeGothic LT"/>
        </a:defRPr>
      </a:lvl4pPr>
      <a:lvl5pPr marL="2209800" marR="0" indent="-381000" algn="l" defTabSz="914400" rtl="0" latinLnBrk="0">
        <a:lnSpc>
          <a:spcPct val="100000"/>
        </a:lnSpc>
        <a:spcBef>
          <a:spcPts val="700"/>
        </a:spcBef>
        <a:spcAft>
          <a:spcPts val="0"/>
        </a:spcAft>
        <a:buClrTx/>
        <a:buSzPct val="100000"/>
        <a:buFont typeface="Helvetica"/>
        <a:buChar char="»"/>
        <a:tabLst/>
        <a:defRPr sz="3000" b="0" i="0" u="none" strike="noStrike" cap="none" spc="0" baseline="0">
          <a:solidFill>
            <a:srgbClr val="FFFFFF"/>
          </a:solidFill>
          <a:uFillTx/>
          <a:latin typeface="TradeGothic LT"/>
          <a:ea typeface="TradeGothic LT"/>
          <a:cs typeface="TradeGothic LT"/>
          <a:sym typeface="TradeGothic LT"/>
        </a:defRPr>
      </a:lvl5pPr>
      <a:lvl6pPr marL="2667000" marR="0" indent="-381000" algn="l" defTabSz="914400" rtl="0" latinLnBrk="0">
        <a:lnSpc>
          <a:spcPct val="100000"/>
        </a:lnSpc>
        <a:spcBef>
          <a:spcPts val="700"/>
        </a:spcBef>
        <a:spcAft>
          <a:spcPts val="0"/>
        </a:spcAft>
        <a:buClrTx/>
        <a:buSzPct val="100000"/>
        <a:buFont typeface="Helvetica"/>
        <a:buChar char=""/>
        <a:tabLst/>
        <a:defRPr sz="3000" b="0" i="0" u="none" strike="noStrike" cap="none" spc="0" baseline="0">
          <a:solidFill>
            <a:srgbClr val="FFFFFF"/>
          </a:solidFill>
          <a:uFillTx/>
          <a:latin typeface="TradeGothic LT"/>
          <a:ea typeface="TradeGothic LT"/>
          <a:cs typeface="TradeGothic LT"/>
          <a:sym typeface="TradeGothic LT"/>
        </a:defRPr>
      </a:lvl6pPr>
      <a:lvl7pPr marL="3124200" marR="0" indent="-381000" algn="l" defTabSz="914400" rtl="0" latinLnBrk="0">
        <a:lnSpc>
          <a:spcPct val="100000"/>
        </a:lnSpc>
        <a:spcBef>
          <a:spcPts val="700"/>
        </a:spcBef>
        <a:spcAft>
          <a:spcPts val="0"/>
        </a:spcAft>
        <a:buClrTx/>
        <a:buSzPct val="100000"/>
        <a:buFont typeface="Helvetica"/>
        <a:buChar char=""/>
        <a:tabLst/>
        <a:defRPr sz="3000" b="0" i="0" u="none" strike="noStrike" cap="none" spc="0" baseline="0">
          <a:solidFill>
            <a:srgbClr val="FFFFFF"/>
          </a:solidFill>
          <a:uFillTx/>
          <a:latin typeface="TradeGothic LT"/>
          <a:ea typeface="TradeGothic LT"/>
          <a:cs typeface="TradeGothic LT"/>
          <a:sym typeface="TradeGothic LT"/>
        </a:defRPr>
      </a:lvl7pPr>
      <a:lvl8pPr marL="3581400" marR="0" indent="-381000" algn="l" defTabSz="914400" rtl="0" latinLnBrk="0">
        <a:lnSpc>
          <a:spcPct val="100000"/>
        </a:lnSpc>
        <a:spcBef>
          <a:spcPts val="700"/>
        </a:spcBef>
        <a:spcAft>
          <a:spcPts val="0"/>
        </a:spcAft>
        <a:buClrTx/>
        <a:buSzPct val="100000"/>
        <a:buFont typeface="Helvetica"/>
        <a:buChar char=""/>
        <a:tabLst/>
        <a:defRPr sz="3000" b="0" i="0" u="none" strike="noStrike" cap="none" spc="0" baseline="0">
          <a:solidFill>
            <a:srgbClr val="FFFFFF"/>
          </a:solidFill>
          <a:uFillTx/>
          <a:latin typeface="TradeGothic LT"/>
          <a:ea typeface="TradeGothic LT"/>
          <a:cs typeface="TradeGothic LT"/>
          <a:sym typeface="TradeGothic LT"/>
        </a:defRPr>
      </a:lvl8pPr>
      <a:lvl9pPr marL="4038600" marR="0" indent="-381000" algn="l" defTabSz="914400" rtl="0" latinLnBrk="0">
        <a:lnSpc>
          <a:spcPct val="100000"/>
        </a:lnSpc>
        <a:spcBef>
          <a:spcPts val="700"/>
        </a:spcBef>
        <a:spcAft>
          <a:spcPts val="0"/>
        </a:spcAft>
        <a:buClrTx/>
        <a:buSzPct val="100000"/>
        <a:buFont typeface="Helvetica"/>
        <a:buChar char=""/>
        <a:tabLst/>
        <a:defRPr sz="3000" b="0" i="0" u="none" strike="noStrike" cap="none" spc="0" baseline="0">
          <a:solidFill>
            <a:srgbClr val="FFFFFF"/>
          </a:solidFill>
          <a:uFillTx/>
          <a:latin typeface="TradeGothic LT"/>
          <a:ea typeface="TradeGothic LT"/>
          <a:cs typeface="TradeGothic LT"/>
          <a:sym typeface="TradeGothic LT"/>
        </a:defRPr>
      </a:lvl9pPr>
    </p:bodyStyle>
    <p:otherStyle>
      <a:lvl1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radeGothic LT"/>
        </a:defRPr>
      </a:lvl1pPr>
      <a:lvl2pPr marL="0" marR="0" indent="4572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radeGothic LT"/>
        </a:defRPr>
      </a:lvl2pPr>
      <a:lvl3pPr marL="0" marR="0" indent="9144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radeGothic LT"/>
        </a:defRPr>
      </a:lvl3pPr>
      <a:lvl4pPr marL="0" marR="0" indent="13716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radeGothic LT"/>
        </a:defRPr>
      </a:lvl4pPr>
      <a:lvl5pPr marL="0" marR="0" indent="182880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radeGothic LT"/>
        </a:defRPr>
      </a:lvl5pPr>
      <a:lvl6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radeGothic LT"/>
        </a:defRPr>
      </a:lvl6pPr>
      <a:lvl7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radeGothic LT"/>
        </a:defRPr>
      </a:lvl7pPr>
      <a:lvl8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radeGothic LT"/>
        </a:defRPr>
      </a:lvl8pPr>
      <a:lvl9pPr marL="0" marR="0" indent="0" algn="r" defTabSz="914400" rtl="0" latinLnBrk="0">
        <a:lnSpc>
          <a:spcPct val="100000"/>
        </a:lnSpc>
        <a:spcBef>
          <a:spcPts val="0"/>
        </a:spcBef>
        <a:spcAft>
          <a:spcPts val="0"/>
        </a:spcAft>
        <a:buClrTx/>
        <a:buSzTx/>
        <a:buFontTx/>
        <a:buNone/>
        <a:tabLst/>
        <a:defRPr sz="1400" b="0" i="0" u="none" strike="noStrike" cap="none" spc="0" baseline="0">
          <a:solidFill>
            <a:schemeClr val="tx1"/>
          </a:solidFill>
          <a:uFillTx/>
          <a:latin typeface="+mn-lt"/>
          <a:ea typeface="+mn-ea"/>
          <a:cs typeface="+mn-cs"/>
          <a:sym typeface="TradeGothic L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p:cNvGrpSpPr/>
          <p:nvPr/>
        </p:nvGrpSpPr>
        <p:grpSpPr>
          <a:xfrm>
            <a:off x="-231076" y="-8147"/>
            <a:ext cx="13334987" cy="8021393"/>
            <a:chOff x="0" y="0"/>
            <a:chExt cx="13334986" cy="8021392"/>
          </a:xfrm>
        </p:grpSpPr>
        <p:pic>
          <p:nvPicPr>
            <p:cNvPr id="20" name="photo-1421977870504-378093748ae6.jpeg" descr="photo-1421977870504-378093748ae6.jpeg"/>
            <p:cNvPicPr>
              <a:picLocks noChangeAspect="1"/>
            </p:cNvPicPr>
            <p:nvPr/>
          </p:nvPicPr>
          <p:blipFill>
            <a:blip r:embed="rId2"/>
            <a:srcRect l="5299" t="12603" r="5944" b="12500"/>
            <a:stretch>
              <a:fillRect/>
            </a:stretch>
          </p:blipFill>
          <p:spPr>
            <a:xfrm>
              <a:off x="191248" y="0"/>
              <a:ext cx="12198013" cy="6861382"/>
            </a:xfrm>
            <a:prstGeom prst="rect">
              <a:avLst/>
            </a:prstGeom>
            <a:ln w="12700" cap="flat">
              <a:noFill/>
              <a:miter lim="400000"/>
            </a:ln>
            <a:effectLst/>
          </p:spPr>
        </p:pic>
        <p:sp>
          <p:nvSpPr>
            <p:cNvPr id="21" name="1 Tim 6:1-2"/>
            <p:cNvSpPr txBox="1"/>
            <p:nvPr/>
          </p:nvSpPr>
          <p:spPr>
            <a:xfrm>
              <a:off x="0" y="3468716"/>
              <a:ext cx="8792419" cy="112262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lgn="ctr">
                <a:lnSpc>
                  <a:spcPct val="90000"/>
                </a:lnSpc>
                <a:defRPr sz="6500" b="1">
                  <a:effectLst>
                    <a:outerShdw blurRad="12700" dist="38100" dir="2700000" rotWithShape="0">
                      <a:srgbClr val="FFFFFF"/>
                    </a:outerShdw>
                  </a:effectLst>
                  <a:latin typeface="Ink Free"/>
                  <a:ea typeface="Ink Free"/>
                  <a:cs typeface="Ink Free"/>
                  <a:sym typeface="Ink Free"/>
                </a:defRPr>
              </a:lvl1pPr>
            </a:lstStyle>
            <a:p>
              <a:r>
                <a:rPr dirty="0"/>
                <a:t>1 Tim 6:</a:t>
              </a:r>
              <a:r>
                <a:rPr lang="en-US" dirty="0"/>
                <a:t>2b-5</a:t>
              </a:r>
              <a:endParaRPr dirty="0"/>
            </a:p>
          </p:txBody>
        </p:sp>
        <p:pic>
          <p:nvPicPr>
            <p:cNvPr id="22" name="logo_shofar orange.png" descr="logo_shofar orange.png"/>
            <p:cNvPicPr>
              <a:picLocks noChangeAspect="1"/>
            </p:cNvPicPr>
            <p:nvPr/>
          </p:nvPicPr>
          <p:blipFill>
            <a:blip r:embed="rId3"/>
            <a:stretch>
              <a:fillRect/>
            </a:stretch>
          </p:blipFill>
          <p:spPr>
            <a:xfrm>
              <a:off x="12029726" y="7115626"/>
              <a:ext cx="1305261" cy="905767"/>
            </a:xfrm>
            <a:prstGeom prst="rect">
              <a:avLst/>
            </a:prstGeom>
            <a:ln w="12700" cap="flat">
              <a:noFill/>
              <a:miter lim="400000"/>
            </a:ln>
            <a:effectLst/>
          </p:spPr>
        </p:pic>
        <p:sp>
          <p:nvSpPr>
            <p:cNvPr id="23" name="Honour in the workplace"/>
            <p:cNvSpPr txBox="1"/>
            <p:nvPr/>
          </p:nvSpPr>
          <p:spPr>
            <a:xfrm>
              <a:off x="1133480" y="4582396"/>
              <a:ext cx="10683759" cy="1831979"/>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tIns="45719" rIns="45719" bIns="45719" numCol="1" anchor="t">
              <a:noAutofit/>
            </a:bodyPr>
            <a:lstStyle>
              <a:lvl1pPr algn="ctr">
                <a:lnSpc>
                  <a:spcPct val="90000"/>
                </a:lnSpc>
                <a:defRPr sz="6000" b="1">
                  <a:effectLst>
                    <a:outerShdw blurRad="12700" dist="38100" dir="2700000" rotWithShape="0">
                      <a:srgbClr val="FFFFFF"/>
                    </a:outerShdw>
                  </a:effectLst>
                  <a:latin typeface="Ink Free"/>
                  <a:ea typeface="Ink Free"/>
                  <a:cs typeface="Ink Free"/>
                  <a:sym typeface="Ink Free"/>
                </a:defRPr>
              </a:lvl1pPr>
            </a:lstStyle>
            <a:p>
              <a:r>
                <a:rPr lang="en-US" sz="5400" dirty="0"/>
                <a:t>Healthy vs Unhealthy Teaching</a:t>
              </a:r>
            </a:p>
          </p:txBody>
        </p:sp>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Image Gallery"/>
          <p:cNvGrpSpPr/>
          <p:nvPr/>
        </p:nvGrpSpPr>
        <p:grpSpPr>
          <a:xfrm>
            <a:off x="-56967" y="-17166"/>
            <a:ext cx="12305934" cy="7489232"/>
            <a:chOff x="0" y="0"/>
            <a:chExt cx="12305933" cy="7489231"/>
          </a:xfrm>
        </p:grpSpPr>
        <p:pic>
          <p:nvPicPr>
            <p:cNvPr id="32" name="Untitled.jpg" descr="Untitled.jpg"/>
            <p:cNvPicPr>
              <a:picLocks noChangeAspect="1"/>
            </p:cNvPicPr>
            <p:nvPr/>
          </p:nvPicPr>
          <p:blipFill>
            <a:blip r:embed="rId2"/>
            <a:srcRect t="1369" b="1369"/>
            <a:stretch>
              <a:fillRect/>
            </a:stretch>
          </p:blipFill>
          <p:spPr>
            <a:xfrm>
              <a:off x="0" y="0"/>
              <a:ext cx="12305934" cy="6892332"/>
            </a:xfrm>
            <a:prstGeom prst="rect">
              <a:avLst/>
            </a:prstGeom>
            <a:ln w="12700" cap="flat">
              <a:noFill/>
              <a:miter lim="400000"/>
            </a:ln>
            <a:effectLst/>
          </p:spPr>
        </p:pic>
        <p:sp>
          <p:nvSpPr>
            <p:cNvPr id="3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p>
              <a:r>
                <a:t>Caption</a:t>
              </a:r>
            </a:p>
          </p:txBody>
        </p:sp>
      </p:grpSp>
      <p:sp>
        <p:nvSpPr>
          <p:cNvPr id="35" name="1 Tim 6:1-2 (ESV)"/>
          <p:cNvSpPr txBox="1"/>
          <p:nvPr/>
        </p:nvSpPr>
        <p:spPr>
          <a:xfrm>
            <a:off x="473592" y="378523"/>
            <a:ext cx="7180898" cy="761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700" b="1">
                <a:solidFill>
                  <a:srgbClr val="FFFFFF"/>
                </a:solidFill>
                <a:effectLst>
                  <a:outerShdw blurRad="12700" dist="38100" dir="2700000" rotWithShape="0">
                    <a:srgbClr val="808080"/>
                  </a:outerShdw>
                </a:effectLst>
                <a:latin typeface="Ink Free"/>
                <a:ea typeface="Ink Free"/>
                <a:cs typeface="Ink Free"/>
                <a:sym typeface="Ink Free"/>
              </a:defRPr>
            </a:lvl1pPr>
          </a:lstStyle>
          <a:p>
            <a:r>
              <a:rPr lang="en-US" dirty="0"/>
              <a:t>Introduction</a:t>
            </a:r>
            <a:endParaRPr dirty="0"/>
          </a:p>
        </p:txBody>
      </p:sp>
      <p:sp>
        <p:nvSpPr>
          <p:cNvPr id="36"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52431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defTabSz="2239961">
              <a:defRPr sz="4200">
                <a:solidFill>
                  <a:srgbClr val="FFFFFF"/>
                </a:solidFill>
                <a:latin typeface="+mj-lt"/>
                <a:ea typeface="+mj-ea"/>
                <a:cs typeface="+mj-cs"/>
                <a:sym typeface="Arial"/>
              </a:defRPr>
            </a:pPr>
            <a:r>
              <a:rPr lang="en-US" sz="3600" dirty="0">
                <a:latin typeface="Trade Gothic LT Std" pitchFamily="2" charset="0"/>
              </a:rPr>
              <a:t>The passage we are considering today is all about teaching and learning.</a:t>
            </a:r>
          </a:p>
          <a:p>
            <a:pPr marL="571500" indent="-571500" defTabSz="2239961">
              <a:buFontTx/>
              <a:buChar char="-"/>
              <a:defRPr sz="4200">
                <a:solidFill>
                  <a:srgbClr val="FFFFFF"/>
                </a:solidFill>
                <a:latin typeface="+mj-lt"/>
                <a:ea typeface="+mj-ea"/>
                <a:cs typeface="+mj-cs"/>
                <a:sym typeface="Arial"/>
              </a:defRPr>
            </a:pPr>
            <a:r>
              <a:rPr lang="en-US" sz="3600" dirty="0">
                <a:latin typeface="Trade Gothic LT Std" pitchFamily="2" charset="0"/>
              </a:rPr>
              <a:t>Healthy or Unhealthy: A teaching/learning check-up.</a:t>
            </a:r>
          </a:p>
          <a:p>
            <a:pPr marL="571500" indent="-571500" defTabSz="2239961">
              <a:buFontTx/>
              <a:buChar char="-"/>
              <a:defRPr sz="4200">
                <a:solidFill>
                  <a:srgbClr val="FFFFFF"/>
                </a:solidFill>
                <a:latin typeface="+mj-lt"/>
                <a:ea typeface="+mj-ea"/>
                <a:cs typeface="+mj-cs"/>
                <a:sym typeface="Arial"/>
              </a:defRPr>
            </a:pPr>
            <a:r>
              <a:rPr lang="en-US" sz="3600" dirty="0">
                <a:latin typeface="Trade Gothic LT Std" pitchFamily="2" charset="0"/>
              </a:rPr>
              <a:t>Everyone teaches and learns: Cure for bad  teaching =</a:t>
            </a:r>
          </a:p>
          <a:p>
            <a:pPr marL="571500" indent="-571500" defTabSz="2239961">
              <a:buFontTx/>
              <a:buChar char="-"/>
              <a:defRPr sz="4200">
                <a:solidFill>
                  <a:srgbClr val="FFFFFF"/>
                </a:solidFill>
                <a:latin typeface="+mj-lt"/>
                <a:ea typeface="+mj-ea"/>
                <a:cs typeface="+mj-cs"/>
                <a:sym typeface="Arial"/>
              </a:defRPr>
            </a:pPr>
            <a:r>
              <a:rPr lang="en-US" sz="3600" dirty="0">
                <a:latin typeface="Trade Gothic LT Std" pitchFamily="2" charset="0"/>
              </a:rPr>
              <a:t>Discipleship is impossible without it (Matt 28.19)</a:t>
            </a:r>
          </a:p>
          <a:p>
            <a:pPr marL="571500" indent="-571500" defTabSz="2239961">
              <a:buFontTx/>
              <a:buChar char="-"/>
              <a:defRPr sz="4200">
                <a:solidFill>
                  <a:srgbClr val="FFFFFF"/>
                </a:solidFill>
                <a:latin typeface="+mj-lt"/>
                <a:ea typeface="+mj-ea"/>
                <a:cs typeface="+mj-cs"/>
                <a:sym typeface="Arial"/>
              </a:defRPr>
            </a:pPr>
            <a:r>
              <a:rPr lang="en-US" sz="3600" dirty="0">
                <a:latin typeface="Trade Gothic LT Std" pitchFamily="2" charset="0"/>
              </a:rPr>
              <a:t>Father’s should learn and teach their children.</a:t>
            </a:r>
          </a:p>
          <a:p>
            <a:pPr marL="571500" indent="-571500" defTabSz="2239961">
              <a:buFontTx/>
              <a:buChar char="-"/>
              <a:defRPr sz="4200">
                <a:solidFill>
                  <a:srgbClr val="FFFFFF"/>
                </a:solidFill>
                <a:latin typeface="+mj-lt"/>
                <a:ea typeface="+mj-ea"/>
                <a:cs typeface="+mj-cs"/>
                <a:sym typeface="Arial"/>
              </a:defRPr>
            </a:pPr>
            <a:r>
              <a:rPr lang="en-US" sz="3600" dirty="0">
                <a:latin typeface="Trade Gothic LT Std" pitchFamily="2" charset="0"/>
              </a:rPr>
              <a:t>We cannot choose whether we learn and teach, only what we learn and teach.</a:t>
            </a:r>
            <a:endParaRPr sz="3600" dirty="0">
              <a:latin typeface="Trade Gothic LT Std" pitchFamily="2" charset="0"/>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Image Gallery"/>
          <p:cNvGrpSpPr/>
          <p:nvPr/>
        </p:nvGrpSpPr>
        <p:grpSpPr>
          <a:xfrm>
            <a:off x="-56967" y="-17166"/>
            <a:ext cx="12305934" cy="7489232"/>
            <a:chOff x="0" y="0"/>
            <a:chExt cx="12305933" cy="7489231"/>
          </a:xfrm>
        </p:grpSpPr>
        <p:pic>
          <p:nvPicPr>
            <p:cNvPr id="26" name="Untitled.jpg" descr="Untitled.jpg"/>
            <p:cNvPicPr>
              <a:picLocks noChangeAspect="1"/>
            </p:cNvPicPr>
            <p:nvPr/>
          </p:nvPicPr>
          <p:blipFill>
            <a:blip r:embed="rId2"/>
            <a:srcRect t="1369" b="1369"/>
            <a:stretch>
              <a:fillRect/>
            </a:stretch>
          </p:blipFill>
          <p:spPr>
            <a:xfrm>
              <a:off x="0" y="0"/>
              <a:ext cx="12305934" cy="6892332"/>
            </a:xfrm>
            <a:prstGeom prst="rect">
              <a:avLst/>
            </a:prstGeom>
            <a:ln w="12700" cap="flat">
              <a:noFill/>
              <a:miter lim="400000"/>
            </a:ln>
            <a:effectLst/>
          </p:spPr>
        </p:pic>
        <p:sp>
          <p:nvSpPr>
            <p:cNvPr id="2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p>
              <a:r>
                <a:t>Caption</a:t>
              </a:r>
            </a:p>
          </p:txBody>
        </p:sp>
      </p:grpSp>
      <p:sp>
        <p:nvSpPr>
          <p:cNvPr id="29" name="1 Tim 6:1-2 (ESV)"/>
          <p:cNvSpPr txBox="1"/>
          <p:nvPr/>
        </p:nvSpPr>
        <p:spPr>
          <a:xfrm>
            <a:off x="473592" y="378523"/>
            <a:ext cx="7180898" cy="761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700" b="1">
                <a:solidFill>
                  <a:srgbClr val="FFFFFF"/>
                </a:solidFill>
                <a:effectLst>
                  <a:outerShdw blurRad="12700" dist="38100" dir="2700000" rotWithShape="0">
                    <a:srgbClr val="808080"/>
                  </a:outerShdw>
                </a:effectLst>
                <a:latin typeface="Ink Free"/>
                <a:ea typeface="Ink Free"/>
                <a:cs typeface="Ink Free"/>
                <a:sym typeface="Ink Free"/>
              </a:defRPr>
            </a:lvl1pPr>
          </a:lstStyle>
          <a:p>
            <a:r>
              <a:rPr dirty="0"/>
              <a:t>1 Tim 6:2</a:t>
            </a:r>
            <a:r>
              <a:rPr lang="en-US" dirty="0"/>
              <a:t>b-5</a:t>
            </a:r>
            <a:r>
              <a:rPr dirty="0"/>
              <a:t> (ESV)</a:t>
            </a:r>
          </a:p>
        </p:txBody>
      </p:sp>
      <p:sp>
        <p:nvSpPr>
          <p:cNvPr id="30"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48013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r>
              <a:rPr lang="en-ZA" sz="3400" dirty="0">
                <a:solidFill>
                  <a:schemeClr val="bg1"/>
                </a:solidFill>
                <a:effectLst/>
                <a:latin typeface="Trade Gothic LT Std" pitchFamily="2" charset="0"/>
              </a:rPr>
              <a:t>Teach and urge these things. </a:t>
            </a:r>
            <a:r>
              <a:rPr lang="en-ZA" sz="3400" b="1" baseline="30000" dirty="0">
                <a:solidFill>
                  <a:schemeClr val="bg1"/>
                </a:solidFill>
                <a:effectLst/>
                <a:latin typeface="Trade Gothic LT Std" pitchFamily="2" charset="0"/>
              </a:rPr>
              <a:t>3</a:t>
            </a:r>
            <a:r>
              <a:rPr lang="en-ZA" sz="3400" dirty="0">
                <a:solidFill>
                  <a:schemeClr val="bg1"/>
                </a:solidFill>
                <a:effectLst/>
                <a:latin typeface="Trade Gothic LT Std" pitchFamily="2" charset="0"/>
              </a:rPr>
              <a:t>If anyone teaches a different doctrine and does not agree with the sound words of our Lord Jesus Christ and the teaching that accords with godliness, </a:t>
            </a:r>
            <a:r>
              <a:rPr lang="en-ZA" sz="3400" b="1" baseline="30000" dirty="0">
                <a:solidFill>
                  <a:schemeClr val="bg1"/>
                </a:solidFill>
                <a:effectLst/>
                <a:latin typeface="Trade Gothic LT Std" pitchFamily="2" charset="0"/>
              </a:rPr>
              <a:t>4</a:t>
            </a:r>
            <a:r>
              <a:rPr lang="en-ZA" sz="3400" dirty="0">
                <a:solidFill>
                  <a:schemeClr val="bg1"/>
                </a:solidFill>
                <a:effectLst/>
                <a:latin typeface="Trade Gothic LT Std" pitchFamily="2" charset="0"/>
              </a:rPr>
              <a:t>he is puffed up with conceit and understands nothing. He has an unhealthy craving for controversy and for quarrels about words, which produce envy, dissension, slander, evil suspicions, </a:t>
            </a:r>
            <a:r>
              <a:rPr lang="en-ZA" sz="3400" b="1" baseline="30000" dirty="0">
                <a:solidFill>
                  <a:schemeClr val="bg1"/>
                </a:solidFill>
                <a:effectLst/>
                <a:latin typeface="Trade Gothic LT Std" pitchFamily="2" charset="0"/>
              </a:rPr>
              <a:t>5</a:t>
            </a:r>
            <a:r>
              <a:rPr lang="en-ZA" sz="3400" dirty="0">
                <a:solidFill>
                  <a:schemeClr val="bg1"/>
                </a:solidFill>
                <a:effectLst/>
                <a:latin typeface="Trade Gothic LT Std" pitchFamily="2" charset="0"/>
              </a:rPr>
              <a:t>and constant friction among people who are depraved in mind and deprived of the truth, imagining that godliness is a means of gain.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Image Gallery"/>
          <p:cNvGrpSpPr/>
          <p:nvPr/>
        </p:nvGrpSpPr>
        <p:grpSpPr>
          <a:xfrm>
            <a:off x="-56967" y="-17166"/>
            <a:ext cx="12305934" cy="7489232"/>
            <a:chOff x="0" y="0"/>
            <a:chExt cx="12305933" cy="7489231"/>
          </a:xfrm>
        </p:grpSpPr>
        <p:pic>
          <p:nvPicPr>
            <p:cNvPr id="38" name="Untitled.jpg" descr="Untitled.jpg"/>
            <p:cNvPicPr>
              <a:picLocks noChangeAspect="1"/>
            </p:cNvPicPr>
            <p:nvPr/>
          </p:nvPicPr>
          <p:blipFill>
            <a:blip r:embed="rId2"/>
            <a:srcRect t="1369" b="1369"/>
            <a:stretch>
              <a:fillRect/>
            </a:stretch>
          </p:blipFill>
          <p:spPr>
            <a:xfrm>
              <a:off x="0" y="0"/>
              <a:ext cx="12305934" cy="6892332"/>
            </a:xfrm>
            <a:prstGeom prst="rect">
              <a:avLst/>
            </a:prstGeom>
            <a:ln w="12700" cap="flat">
              <a:noFill/>
              <a:miter lim="400000"/>
            </a:ln>
            <a:effectLst/>
          </p:spPr>
        </p:pic>
        <p:sp>
          <p:nvSpPr>
            <p:cNvPr id="39"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p>
              <a:r>
                <a:t>Caption</a:t>
              </a:r>
            </a:p>
          </p:txBody>
        </p:sp>
      </p:grpSp>
      <p:sp>
        <p:nvSpPr>
          <p:cNvPr id="41" name="1 Tim 6:1-2 (ESV)"/>
          <p:cNvSpPr txBox="1"/>
          <p:nvPr/>
        </p:nvSpPr>
        <p:spPr>
          <a:xfrm>
            <a:off x="473592" y="378523"/>
            <a:ext cx="7180898" cy="761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700" b="1">
                <a:solidFill>
                  <a:srgbClr val="FFFFFF"/>
                </a:solidFill>
                <a:effectLst>
                  <a:outerShdw blurRad="12700" dist="38100" dir="2700000" rotWithShape="0">
                    <a:srgbClr val="808080"/>
                  </a:outerShdw>
                </a:effectLst>
                <a:latin typeface="Ink Free"/>
                <a:ea typeface="Ink Free"/>
                <a:cs typeface="Ink Free"/>
                <a:sym typeface="Ink Free"/>
              </a:defRPr>
            </a:lvl1pPr>
          </a:lstStyle>
          <a:p>
            <a:r>
              <a:rPr lang="en-US" dirty="0"/>
              <a:t>Outline</a:t>
            </a:r>
            <a:endParaRPr dirty="0"/>
          </a:p>
        </p:txBody>
      </p:sp>
      <p:sp>
        <p:nvSpPr>
          <p:cNvPr id="42"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39703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defTabSz="2239961">
              <a:defRPr sz="4200">
                <a:solidFill>
                  <a:srgbClr val="FFFFFF"/>
                </a:solidFill>
                <a:latin typeface="+mj-lt"/>
                <a:ea typeface="+mj-ea"/>
                <a:cs typeface="+mj-cs"/>
                <a:sym typeface="Arial"/>
              </a:defRPr>
            </a:pPr>
            <a:r>
              <a:rPr lang="en-US" sz="3600" dirty="0">
                <a:latin typeface="Trade Gothic LT Std" pitchFamily="2" charset="0"/>
              </a:rPr>
              <a:t>In 1 Timothy 6.2b-5 Paul contrasts sound teaching with unsound teaching:</a:t>
            </a:r>
          </a:p>
          <a:p>
            <a:pPr marL="742950" indent="-742950" algn="just" defTabSz="2239961">
              <a:buFont typeface="+mj-lt"/>
              <a:buAutoNum type="arabicPeriod"/>
              <a:defRPr sz="4200">
                <a:solidFill>
                  <a:srgbClr val="FFFFFF"/>
                </a:solidFill>
                <a:latin typeface="+mj-lt"/>
                <a:ea typeface="+mj-ea"/>
                <a:cs typeface="+mj-cs"/>
                <a:sym typeface="Arial"/>
              </a:defRPr>
            </a:pPr>
            <a:r>
              <a:rPr lang="en-US" sz="3600" dirty="0">
                <a:latin typeface="Trade Gothic LT Std" pitchFamily="2" charset="0"/>
              </a:rPr>
              <a:t>Wrong Message,</a:t>
            </a:r>
          </a:p>
          <a:p>
            <a:pPr marL="742950" indent="-742950" algn="just" defTabSz="2239961">
              <a:buFont typeface="+mj-lt"/>
              <a:buAutoNum type="arabicPeriod"/>
              <a:defRPr sz="4200">
                <a:solidFill>
                  <a:srgbClr val="FFFFFF"/>
                </a:solidFill>
                <a:latin typeface="+mj-lt"/>
                <a:ea typeface="+mj-ea"/>
                <a:cs typeface="+mj-cs"/>
                <a:sym typeface="Arial"/>
              </a:defRPr>
            </a:pPr>
            <a:r>
              <a:rPr lang="en-US" sz="3600" dirty="0">
                <a:latin typeface="Trade Gothic LT Std" pitchFamily="2" charset="0"/>
              </a:rPr>
              <a:t>Wrong Method, and</a:t>
            </a:r>
          </a:p>
          <a:p>
            <a:pPr marL="742950" indent="-742950" algn="just" defTabSz="2239961">
              <a:buFont typeface="+mj-lt"/>
              <a:buAutoNum type="arabicPeriod"/>
              <a:defRPr sz="4200">
                <a:solidFill>
                  <a:srgbClr val="FFFFFF"/>
                </a:solidFill>
                <a:latin typeface="+mj-lt"/>
                <a:ea typeface="+mj-ea"/>
                <a:cs typeface="+mj-cs"/>
                <a:sym typeface="Arial"/>
              </a:defRPr>
            </a:pPr>
            <a:r>
              <a:rPr lang="en-US" sz="3600" dirty="0">
                <a:latin typeface="Trade Gothic LT Std" pitchFamily="2" charset="0"/>
              </a:rPr>
              <a:t>Wrong Motive, it will have the</a:t>
            </a:r>
          </a:p>
          <a:p>
            <a:pPr marL="742950" indent="-742950" algn="just" defTabSz="2239961">
              <a:buFont typeface="+mj-lt"/>
              <a:buAutoNum type="arabicPeriod"/>
              <a:defRPr sz="4200">
                <a:solidFill>
                  <a:srgbClr val="FFFFFF"/>
                </a:solidFill>
                <a:latin typeface="+mj-lt"/>
                <a:ea typeface="+mj-ea"/>
                <a:cs typeface="+mj-cs"/>
                <a:sym typeface="Arial"/>
              </a:defRPr>
            </a:pPr>
            <a:r>
              <a:rPr lang="en-US" sz="3600" dirty="0">
                <a:latin typeface="Trade Gothic LT Std" pitchFamily="2" charset="0"/>
              </a:rPr>
              <a:t>Wrong Result, on the</a:t>
            </a:r>
          </a:p>
          <a:p>
            <a:pPr marL="742950" indent="-742950" algn="just" defTabSz="2239961">
              <a:buFont typeface="+mj-lt"/>
              <a:buAutoNum type="arabicPeriod"/>
              <a:defRPr sz="4200">
                <a:solidFill>
                  <a:srgbClr val="FFFFFF"/>
                </a:solidFill>
                <a:latin typeface="+mj-lt"/>
                <a:ea typeface="+mj-ea"/>
                <a:cs typeface="+mj-cs"/>
                <a:sym typeface="Arial"/>
              </a:defRPr>
            </a:pPr>
            <a:r>
              <a:rPr lang="en-US" sz="3600" dirty="0">
                <a:latin typeface="Trade Gothic LT Std" pitchFamily="2" charset="0"/>
              </a:rPr>
              <a:t>Wrong-thinking People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Image Gallery"/>
          <p:cNvGrpSpPr/>
          <p:nvPr/>
        </p:nvGrpSpPr>
        <p:grpSpPr>
          <a:xfrm>
            <a:off x="-56967" y="-17166"/>
            <a:ext cx="12305934" cy="7489232"/>
            <a:chOff x="0" y="0"/>
            <a:chExt cx="12305933" cy="7489231"/>
          </a:xfrm>
        </p:grpSpPr>
        <p:pic>
          <p:nvPicPr>
            <p:cNvPr id="56" name="Untitled.jpg" descr="Untitled.jpg"/>
            <p:cNvPicPr>
              <a:picLocks noChangeAspect="1"/>
            </p:cNvPicPr>
            <p:nvPr/>
          </p:nvPicPr>
          <p:blipFill>
            <a:blip r:embed="rId2"/>
            <a:srcRect t="1369" b="1369"/>
            <a:stretch>
              <a:fillRect/>
            </a:stretch>
          </p:blipFill>
          <p:spPr>
            <a:xfrm>
              <a:off x="0" y="0"/>
              <a:ext cx="12305934" cy="6892332"/>
            </a:xfrm>
            <a:prstGeom prst="rect">
              <a:avLst/>
            </a:prstGeom>
            <a:ln w="12700" cap="flat">
              <a:noFill/>
              <a:miter lim="400000"/>
            </a:ln>
            <a:effectLst/>
          </p:spPr>
        </p:pic>
        <p:sp>
          <p:nvSpPr>
            <p:cNvPr id="57"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p>
              <a:r>
                <a:t>Caption</a:t>
              </a:r>
            </a:p>
          </p:txBody>
        </p:sp>
      </p:grpSp>
      <p:sp>
        <p:nvSpPr>
          <p:cNvPr id="59" name="1 Tim 6:1-2 (ESV)"/>
          <p:cNvSpPr txBox="1"/>
          <p:nvPr/>
        </p:nvSpPr>
        <p:spPr>
          <a:xfrm>
            <a:off x="473592" y="378523"/>
            <a:ext cx="7180898" cy="7613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700" b="1">
                <a:solidFill>
                  <a:srgbClr val="FFFFFF"/>
                </a:solidFill>
                <a:effectLst>
                  <a:outerShdw blurRad="12700" dist="38100" dir="2700000" rotWithShape="0">
                    <a:srgbClr val="808080"/>
                  </a:outerShdw>
                </a:effectLst>
                <a:latin typeface="Ink Free"/>
                <a:ea typeface="Ink Free"/>
                <a:cs typeface="Ink Free"/>
                <a:sym typeface="Ink Free"/>
              </a:defRPr>
            </a:lvl1pPr>
          </a:lstStyle>
          <a:p>
            <a:r>
              <a:rPr dirty="0"/>
              <a:t>1 Tim </a:t>
            </a:r>
            <a:r>
              <a:rPr lang="en-US" dirty="0"/>
              <a:t>1.3-4</a:t>
            </a:r>
            <a:r>
              <a:rPr dirty="0"/>
              <a:t> (ESV)</a:t>
            </a:r>
          </a:p>
        </p:txBody>
      </p:sp>
      <p:sp>
        <p:nvSpPr>
          <p:cNvPr id="60" name="(Eccl 12:13-14) The end of the matter; all has been heard. Fear God and keep his commandments, for this is the whole duty of man. For God will bring every deed into judgment, with every secret thing, whether good or evil."/>
          <p:cNvSpPr txBox="1"/>
          <p:nvPr/>
        </p:nvSpPr>
        <p:spPr>
          <a:xfrm>
            <a:off x="273279" y="1423406"/>
            <a:ext cx="11645442" cy="270843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algn="just"/>
            <a:r>
              <a:rPr lang="en-ZA" sz="3400" b="1" baseline="30000" dirty="0">
                <a:solidFill>
                  <a:schemeClr val="bg1"/>
                </a:solidFill>
                <a:effectLst/>
                <a:latin typeface="Trade Gothic LT Std" pitchFamily="2" charset="0"/>
              </a:rPr>
              <a:t>3</a:t>
            </a:r>
            <a:r>
              <a:rPr lang="en-ZA" sz="3400" dirty="0">
                <a:solidFill>
                  <a:schemeClr val="bg1"/>
                </a:solidFill>
                <a:effectLst/>
                <a:latin typeface="Trade Gothic LT Std" pitchFamily="2" charset="0"/>
              </a:rPr>
              <a:t>As I urged you when I was going to Macedonia, remain at Ephesus so that you may charge certain persons not to </a:t>
            </a:r>
            <a:r>
              <a:rPr lang="en-ZA" sz="3400" u="sng" dirty="0">
                <a:solidFill>
                  <a:schemeClr val="bg1"/>
                </a:solidFill>
                <a:effectLst/>
                <a:latin typeface="Trade Gothic LT Std" pitchFamily="2" charset="0"/>
              </a:rPr>
              <a:t>teach any different doctrine</a:t>
            </a:r>
            <a:r>
              <a:rPr lang="en-ZA" sz="3400" dirty="0">
                <a:solidFill>
                  <a:schemeClr val="bg1"/>
                </a:solidFill>
                <a:effectLst/>
                <a:latin typeface="Trade Gothic LT Std" pitchFamily="2" charset="0"/>
              </a:rPr>
              <a:t>, </a:t>
            </a:r>
            <a:r>
              <a:rPr lang="en-ZA" sz="3400" b="1" baseline="30000" dirty="0">
                <a:solidFill>
                  <a:schemeClr val="bg1"/>
                </a:solidFill>
                <a:effectLst/>
                <a:latin typeface="Trade Gothic LT Std" pitchFamily="2" charset="0"/>
              </a:rPr>
              <a:t>4</a:t>
            </a:r>
            <a:r>
              <a:rPr lang="en-ZA" sz="3400" dirty="0">
                <a:solidFill>
                  <a:schemeClr val="bg1"/>
                </a:solidFill>
                <a:effectLst/>
                <a:latin typeface="Trade Gothic LT Std" pitchFamily="2" charset="0"/>
              </a:rPr>
              <a:t>nor to devote themselves to myths and endless genealogies, which promote speculations rather than the stewardship from God that is by faith.</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Image Gallery"/>
          <p:cNvGrpSpPr/>
          <p:nvPr/>
        </p:nvGrpSpPr>
        <p:grpSpPr>
          <a:xfrm>
            <a:off x="-56967" y="-17166"/>
            <a:ext cx="12305934" cy="7489232"/>
            <a:chOff x="0" y="0"/>
            <a:chExt cx="12305933" cy="7489231"/>
          </a:xfrm>
        </p:grpSpPr>
        <p:pic>
          <p:nvPicPr>
            <p:cNvPr id="62" name="Untitled.jpg" descr="Untitled.jpg"/>
            <p:cNvPicPr>
              <a:picLocks noChangeAspect="1"/>
            </p:cNvPicPr>
            <p:nvPr/>
          </p:nvPicPr>
          <p:blipFill>
            <a:blip r:embed="rId2"/>
            <a:srcRect t="1369" b="1369"/>
            <a:stretch>
              <a:fillRect/>
            </a:stretch>
          </p:blipFill>
          <p:spPr>
            <a:xfrm>
              <a:off x="0" y="0"/>
              <a:ext cx="12305934" cy="6892332"/>
            </a:xfrm>
            <a:prstGeom prst="rect">
              <a:avLst/>
            </a:prstGeom>
            <a:ln w="12700" cap="flat">
              <a:noFill/>
              <a:miter lim="400000"/>
            </a:ln>
            <a:effectLst/>
          </p:spPr>
        </p:pic>
        <p:sp>
          <p:nvSpPr>
            <p:cNvPr id="63" name="Caption"/>
            <p:cNvSpPr/>
            <p:nvPr/>
          </p:nvSpPr>
          <p:spPr>
            <a:xfrm>
              <a:off x="0" y="6968531"/>
              <a:ext cx="12305934" cy="520701"/>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6200" tIns="76200" rIns="76200" bIns="76200" numCol="1" anchor="t">
              <a:noAutofit/>
            </a:bodyPr>
            <a:lstStyle/>
            <a:p>
              <a:r>
                <a:t>Caption</a:t>
              </a:r>
            </a:p>
          </p:txBody>
        </p:sp>
      </p:grpSp>
      <p:sp>
        <p:nvSpPr>
          <p:cNvPr id="65" name="Honour in the Workplace"/>
          <p:cNvSpPr txBox="1"/>
          <p:nvPr/>
        </p:nvSpPr>
        <p:spPr>
          <a:xfrm>
            <a:off x="2505551" y="596503"/>
            <a:ext cx="7180898" cy="13280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nSpc>
                <a:spcPct val="90000"/>
              </a:lnSpc>
              <a:defRPr sz="4700" b="1">
                <a:solidFill>
                  <a:srgbClr val="FFFFFF"/>
                </a:solidFill>
                <a:effectLst>
                  <a:outerShdw blurRad="12700" dist="38100" dir="2700000" rotWithShape="0">
                    <a:srgbClr val="808080"/>
                  </a:outerShdw>
                </a:effectLst>
                <a:latin typeface="Ink Free"/>
                <a:ea typeface="Ink Free"/>
                <a:cs typeface="Ink Free"/>
                <a:sym typeface="Ink Free"/>
              </a:defRPr>
            </a:lvl1pPr>
          </a:lstStyle>
          <a:p>
            <a:r>
              <a:rPr lang="en-US" sz="4400" dirty="0"/>
              <a:t>Healthy vs Unhealthy Teaching</a:t>
            </a:r>
          </a:p>
        </p:txBody>
      </p:sp>
      <p:sp>
        <p:nvSpPr>
          <p:cNvPr id="66" name="(Eccl 12:13-14) The end of the matter; all has been heard. Fear God and keep his commandments, for this is the whole duty of man. For God will bring every deed into judgment, with every secret thing, whether good or evil."/>
          <p:cNvSpPr txBox="1"/>
          <p:nvPr/>
        </p:nvSpPr>
        <p:spPr>
          <a:xfrm>
            <a:off x="612826" y="1876135"/>
            <a:ext cx="10966348" cy="39703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8" tIns="45718" rIns="45718" bIns="45718">
            <a:spAutoFit/>
          </a:bodyPr>
          <a:lstStyle/>
          <a:p>
            <a:pPr marL="571500" indent="-571500" defTabSz="2239961">
              <a:buSzPct val="100000"/>
              <a:buFont typeface="Arial" panose="020B0604020202020204" pitchFamily="34" charset="0"/>
              <a:buChar char="•"/>
              <a:defRPr sz="4200">
                <a:solidFill>
                  <a:srgbClr val="FFFFFF"/>
                </a:solidFill>
                <a:latin typeface="+mj-lt"/>
                <a:ea typeface="+mj-ea"/>
                <a:cs typeface="+mj-cs"/>
                <a:sym typeface="Arial"/>
              </a:defRPr>
            </a:pPr>
            <a:r>
              <a:rPr lang="en-US" sz="3600" dirty="0">
                <a:latin typeface="Trade Gothic LT Std" pitchFamily="2" charset="0"/>
              </a:rPr>
              <a:t>The cure for bad teaching it not no teaching, but good teaching.</a:t>
            </a:r>
          </a:p>
          <a:p>
            <a:pPr marL="571500" indent="-571500" defTabSz="2239961">
              <a:buSzPct val="100000"/>
              <a:buFont typeface="Arial" panose="020B0604020202020204" pitchFamily="34" charset="0"/>
              <a:buChar char="•"/>
              <a:defRPr sz="4200">
                <a:solidFill>
                  <a:srgbClr val="FFFFFF"/>
                </a:solidFill>
                <a:latin typeface="+mj-lt"/>
                <a:ea typeface="+mj-ea"/>
                <a:cs typeface="+mj-cs"/>
                <a:sym typeface="Arial"/>
              </a:defRPr>
            </a:pPr>
            <a:r>
              <a:rPr lang="en-US" sz="3600" dirty="0">
                <a:latin typeface="Trade Gothic LT Std" pitchFamily="2" charset="0"/>
              </a:rPr>
              <a:t>How healthy is your teaching when you rate it on Message, Method, and Motive?</a:t>
            </a:r>
          </a:p>
          <a:p>
            <a:pPr marL="571500" indent="-571500" defTabSz="2239961">
              <a:buSzPct val="100000"/>
              <a:buFont typeface="Arial" panose="020B0604020202020204" pitchFamily="34" charset="0"/>
              <a:buChar char="•"/>
              <a:defRPr sz="4200">
                <a:solidFill>
                  <a:srgbClr val="FFFFFF"/>
                </a:solidFill>
                <a:latin typeface="+mj-lt"/>
                <a:ea typeface="+mj-ea"/>
                <a:cs typeface="+mj-cs"/>
                <a:sym typeface="Arial"/>
              </a:defRPr>
            </a:pPr>
            <a:r>
              <a:rPr lang="en-US" sz="3600" dirty="0">
                <a:latin typeface="Trade Gothic LT Std" pitchFamily="2" charset="0"/>
              </a:rPr>
              <a:t>How resistant are you to unhealthy teaching?</a:t>
            </a:r>
          </a:p>
          <a:p>
            <a:pPr marL="571500" indent="-571500" defTabSz="2239961">
              <a:buSzPct val="100000"/>
              <a:buFont typeface="Arial" panose="020B0604020202020204" pitchFamily="34" charset="0"/>
              <a:buChar char="•"/>
              <a:defRPr sz="4200">
                <a:solidFill>
                  <a:srgbClr val="FFFFFF"/>
                </a:solidFill>
                <a:latin typeface="+mj-lt"/>
                <a:ea typeface="+mj-ea"/>
                <a:cs typeface="+mj-cs"/>
                <a:sym typeface="Arial"/>
              </a:defRPr>
            </a:pPr>
            <a:r>
              <a:rPr lang="en-US" sz="3600" dirty="0">
                <a:latin typeface="Trade Gothic LT Std" pitchFamily="2" charset="0"/>
              </a:rPr>
              <a:t>What do the results or effects of your learning and teaching reveal to you?</a:t>
            </a:r>
            <a:endParaRPr sz="3600" dirty="0">
              <a:latin typeface="Trade Gothic LT Std" pitchFamily="2" charset="0"/>
            </a:endParaRPr>
          </a:p>
        </p:txBody>
      </p:sp>
    </p:spTree>
  </p:cSld>
  <p:clrMapOvr>
    <a:masterClrMapping/>
  </p:clrMapOvr>
  <p:transition spd="med"/>
</p:sld>
</file>

<file path=ppt/theme/theme1.xml><?xml version="1.0" encoding="utf-8"?>
<a:theme xmlns:a="http://schemas.openxmlformats.org/drawingml/2006/main"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lank Presentation">
  <a:themeElements>
    <a:clrScheme name="Blank Presentation">
      <a:dk1>
        <a:srgbClr val="000000"/>
      </a:dk1>
      <a:lt1>
        <a:srgbClr val="FFFFFF"/>
      </a:lt1>
      <a:dk2>
        <a:srgbClr val="A7A7A7"/>
      </a:dk2>
      <a:lt2>
        <a:srgbClr val="535353"/>
      </a:lt2>
      <a:accent1>
        <a:srgbClr val="BBE0E3"/>
      </a:accent1>
      <a:accent2>
        <a:srgbClr val="333399"/>
      </a:accent2>
      <a:accent3>
        <a:srgbClr val="9BBB59"/>
      </a:accent3>
      <a:accent4>
        <a:srgbClr val="8064A2"/>
      </a:accent4>
      <a:accent5>
        <a:srgbClr val="4BACC6"/>
      </a:accent5>
      <a:accent6>
        <a:srgbClr val="F79646"/>
      </a:accent6>
      <a:hlink>
        <a:srgbClr val="0000FF"/>
      </a:hlink>
      <a:folHlink>
        <a:srgbClr val="FF00FF"/>
      </a:folHlink>
    </a:clrScheme>
    <a:fontScheme name="Blank Presentation">
      <a:majorFont>
        <a:latin typeface="Arial"/>
        <a:ea typeface="Arial"/>
        <a:cs typeface="Arial"/>
      </a:majorFont>
      <a:minorFont>
        <a:latin typeface="Helvetica"/>
        <a:ea typeface="Helvetica"/>
        <a:cs typeface="Helvetica"/>
      </a:minorFont>
    </a:fontScheme>
    <a:fmtScheme name="Blank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TradeGothic LT"/>
            <a:ea typeface="TradeGothic LT"/>
            <a:cs typeface="TradeGothic LT"/>
            <a:sym typeface="TradeGothic 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713</TotalTime>
  <Words>329</Words>
  <Application>Microsoft Macintosh PowerPoint</Application>
  <PresentationFormat>Widescreen</PresentationFormat>
  <Paragraphs>30</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Helvetica</vt:lpstr>
      <vt:lpstr>Trade Gothic LT Std</vt:lpstr>
      <vt:lpstr>TradeGothic LT</vt:lpstr>
      <vt:lpstr>Blank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Hennie Swart</cp:lastModifiedBy>
  <cp:revision>4</cp:revision>
  <dcterms:modified xsi:type="dcterms:W3CDTF">2024-06-15T20:25:13Z</dcterms:modified>
</cp:coreProperties>
</file>