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5"/>
  </p:sldMasterIdLst>
  <p:notesMasterIdLst>
    <p:notesMasterId r:id="rId30"/>
  </p:notesMasterIdLst>
  <p:sldIdLst>
    <p:sldId id="440" r:id="rId6"/>
    <p:sldId id="389" r:id="rId7"/>
    <p:sldId id="493" r:id="rId8"/>
    <p:sldId id="504" r:id="rId9"/>
    <p:sldId id="461" r:id="rId10"/>
    <p:sldId id="402" r:id="rId11"/>
    <p:sldId id="443" r:id="rId12"/>
    <p:sldId id="492" r:id="rId13"/>
    <p:sldId id="455" r:id="rId14"/>
    <p:sldId id="470" r:id="rId15"/>
    <p:sldId id="491" r:id="rId16"/>
    <p:sldId id="456" r:id="rId17"/>
    <p:sldId id="495" r:id="rId18"/>
    <p:sldId id="496" r:id="rId19"/>
    <p:sldId id="494" r:id="rId20"/>
    <p:sldId id="505" r:id="rId21"/>
    <p:sldId id="497" r:id="rId22"/>
    <p:sldId id="471" r:id="rId23"/>
    <p:sldId id="498" r:id="rId24"/>
    <p:sldId id="499" r:id="rId25"/>
    <p:sldId id="500" r:id="rId26"/>
    <p:sldId id="501" r:id="rId27"/>
    <p:sldId id="502" r:id="rId28"/>
    <p:sldId id="503" r:id="rId29"/>
  </p:sldIdLst>
  <p:sldSz cx="12204700" cy="9756775"/>
  <p:notesSz cx="6858000" cy="9144000"/>
  <p:defaultTextStyle>
    <a:defPPr>
      <a:defRPr lang="en-US"/>
    </a:defPPr>
    <a:lvl1pPr marL="0" algn="l" defTabSz="1254836" rtl="0" eaLnBrk="1" latinLnBrk="0" hangingPunct="1">
      <a:defRPr sz="2470" kern="1200">
        <a:solidFill>
          <a:schemeClr val="tx1"/>
        </a:solidFill>
        <a:latin typeface="+mn-lt"/>
        <a:ea typeface="+mn-ea"/>
        <a:cs typeface="+mn-cs"/>
      </a:defRPr>
    </a:lvl1pPr>
    <a:lvl2pPr marL="627417" algn="l" defTabSz="1254836" rtl="0" eaLnBrk="1" latinLnBrk="0" hangingPunct="1">
      <a:defRPr sz="2470" kern="1200">
        <a:solidFill>
          <a:schemeClr val="tx1"/>
        </a:solidFill>
        <a:latin typeface="+mn-lt"/>
        <a:ea typeface="+mn-ea"/>
        <a:cs typeface="+mn-cs"/>
      </a:defRPr>
    </a:lvl2pPr>
    <a:lvl3pPr marL="1254836" algn="l" defTabSz="1254836" rtl="0" eaLnBrk="1" latinLnBrk="0" hangingPunct="1">
      <a:defRPr sz="2470" kern="1200">
        <a:solidFill>
          <a:schemeClr val="tx1"/>
        </a:solidFill>
        <a:latin typeface="+mn-lt"/>
        <a:ea typeface="+mn-ea"/>
        <a:cs typeface="+mn-cs"/>
      </a:defRPr>
    </a:lvl3pPr>
    <a:lvl4pPr marL="1882253" algn="l" defTabSz="1254836" rtl="0" eaLnBrk="1" latinLnBrk="0" hangingPunct="1">
      <a:defRPr sz="2470" kern="1200">
        <a:solidFill>
          <a:schemeClr val="tx1"/>
        </a:solidFill>
        <a:latin typeface="+mn-lt"/>
        <a:ea typeface="+mn-ea"/>
        <a:cs typeface="+mn-cs"/>
      </a:defRPr>
    </a:lvl4pPr>
    <a:lvl5pPr marL="2509671" algn="l" defTabSz="1254836" rtl="0" eaLnBrk="1" latinLnBrk="0" hangingPunct="1">
      <a:defRPr sz="2470" kern="1200">
        <a:solidFill>
          <a:schemeClr val="tx1"/>
        </a:solidFill>
        <a:latin typeface="+mn-lt"/>
        <a:ea typeface="+mn-ea"/>
        <a:cs typeface="+mn-cs"/>
      </a:defRPr>
    </a:lvl5pPr>
    <a:lvl6pPr marL="3137088" algn="l" defTabSz="1254836" rtl="0" eaLnBrk="1" latinLnBrk="0" hangingPunct="1">
      <a:defRPr sz="2470" kern="1200">
        <a:solidFill>
          <a:schemeClr val="tx1"/>
        </a:solidFill>
        <a:latin typeface="+mn-lt"/>
        <a:ea typeface="+mn-ea"/>
        <a:cs typeface="+mn-cs"/>
      </a:defRPr>
    </a:lvl6pPr>
    <a:lvl7pPr marL="3764507" algn="l" defTabSz="1254836" rtl="0" eaLnBrk="1" latinLnBrk="0" hangingPunct="1">
      <a:defRPr sz="2470" kern="1200">
        <a:solidFill>
          <a:schemeClr val="tx1"/>
        </a:solidFill>
        <a:latin typeface="+mn-lt"/>
        <a:ea typeface="+mn-ea"/>
        <a:cs typeface="+mn-cs"/>
      </a:defRPr>
    </a:lvl7pPr>
    <a:lvl8pPr marL="4391924" algn="l" defTabSz="1254836" rtl="0" eaLnBrk="1" latinLnBrk="0" hangingPunct="1">
      <a:defRPr sz="2470" kern="1200">
        <a:solidFill>
          <a:schemeClr val="tx1"/>
        </a:solidFill>
        <a:latin typeface="+mn-lt"/>
        <a:ea typeface="+mn-ea"/>
        <a:cs typeface="+mn-cs"/>
      </a:defRPr>
    </a:lvl8pPr>
    <a:lvl9pPr marL="5019342" algn="l" defTabSz="1254836" rtl="0" eaLnBrk="1" latinLnBrk="0" hangingPunct="1">
      <a:defRPr sz="247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5E1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85050" autoAdjust="0"/>
  </p:normalViewPr>
  <p:slideViewPr>
    <p:cSldViewPr snapToGrid="0" snapToObjects="1">
      <p:cViewPr varScale="1">
        <p:scale>
          <a:sx n="44" d="100"/>
          <a:sy n="44" d="100"/>
        </p:scale>
        <p:origin x="283" y="101"/>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B8B63D-3668-47C9-8BAD-7B3084234642}"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GB"/>
        </a:p>
      </dgm:t>
    </dgm:pt>
    <dgm:pt modelId="{11F6DD98-5C10-47A2-815E-9A04F6151CF3}">
      <dgm:prSet phldrT="[Text]" custT="1"/>
      <dgm:spPr/>
      <dgm:t>
        <a:bodyPr/>
        <a:lstStyle/>
        <a:p>
          <a:r>
            <a:rPr lang="en-US" sz="2800" dirty="0"/>
            <a:t>False ammunition</a:t>
          </a:r>
          <a:endParaRPr lang="en-GB" sz="2800" dirty="0"/>
        </a:p>
      </dgm:t>
    </dgm:pt>
    <dgm:pt modelId="{2937DB8C-6642-4CE2-945A-6D784E3DA232}" type="parTrans" cxnId="{D7B44D97-7BA6-47D9-9DAA-F0D7A23AE5E4}">
      <dgm:prSet/>
      <dgm:spPr/>
      <dgm:t>
        <a:bodyPr/>
        <a:lstStyle/>
        <a:p>
          <a:endParaRPr lang="en-GB"/>
        </a:p>
      </dgm:t>
    </dgm:pt>
    <dgm:pt modelId="{46DDF23D-B679-4270-8ABA-82B078E92AD5}" type="sibTrans" cxnId="{D7B44D97-7BA6-47D9-9DAA-F0D7A23AE5E4}">
      <dgm:prSet custT="1"/>
      <dgm:spPr/>
      <dgm:t>
        <a:bodyPr/>
        <a:lstStyle/>
        <a:p>
          <a:r>
            <a:rPr lang="en-US" sz="2200" dirty="0"/>
            <a:t>Danger</a:t>
          </a:r>
          <a:endParaRPr lang="en-GB" sz="2200" dirty="0"/>
        </a:p>
      </dgm:t>
    </dgm:pt>
    <dgm:pt modelId="{89C78D7E-D893-4D12-A7E7-E11CB47AD793}">
      <dgm:prSet phldrT="[Text]" custT="1"/>
      <dgm:spPr/>
      <dgm:t>
        <a:bodyPr/>
        <a:lstStyle/>
        <a:p>
          <a:r>
            <a:rPr lang="en-US" sz="2800" dirty="0"/>
            <a:t>You shall not judge</a:t>
          </a:r>
          <a:endParaRPr lang="en-GB" sz="2800" dirty="0"/>
        </a:p>
      </dgm:t>
    </dgm:pt>
    <dgm:pt modelId="{E2A9825F-C00A-45F2-9611-02A3C1982089}" type="parTrans" cxnId="{13EED134-0AC3-4779-AB4C-0B5A1F7800D4}">
      <dgm:prSet/>
      <dgm:spPr/>
      <dgm:t>
        <a:bodyPr/>
        <a:lstStyle/>
        <a:p>
          <a:endParaRPr lang="en-GB"/>
        </a:p>
      </dgm:t>
    </dgm:pt>
    <dgm:pt modelId="{4A93B0B8-2FE8-4E82-B37D-5DA8140F0F96}" type="sibTrans" cxnId="{13EED134-0AC3-4779-AB4C-0B5A1F7800D4}">
      <dgm:prSet/>
      <dgm:spPr/>
      <dgm:t>
        <a:bodyPr/>
        <a:lstStyle/>
        <a:p>
          <a:r>
            <a:rPr lang="en-US" dirty="0"/>
            <a:t>12 Nov 2023</a:t>
          </a:r>
          <a:endParaRPr lang="en-GB" dirty="0"/>
        </a:p>
      </dgm:t>
    </dgm:pt>
    <dgm:pt modelId="{A8FAA0C0-BC8A-4351-9344-17E9D1283B59}">
      <dgm:prSet phldrT="[Text]" custT="1"/>
      <dgm:spPr/>
      <dgm:t>
        <a:bodyPr/>
        <a:lstStyle/>
        <a:p>
          <a:r>
            <a:rPr lang="en-US" sz="2800" dirty="0"/>
            <a:t>Matt 7:1</a:t>
          </a:r>
          <a:endParaRPr lang="en-GB" sz="2800" dirty="0"/>
        </a:p>
      </dgm:t>
    </dgm:pt>
    <dgm:pt modelId="{7A69CA71-E621-4E8E-8F53-C7F10B546810}" type="parTrans" cxnId="{08357AC7-803D-43BD-9EC5-8D6E89D13841}">
      <dgm:prSet/>
      <dgm:spPr/>
      <dgm:t>
        <a:bodyPr/>
        <a:lstStyle/>
        <a:p>
          <a:endParaRPr lang="en-GB"/>
        </a:p>
      </dgm:t>
    </dgm:pt>
    <dgm:pt modelId="{46C22CA0-169F-4699-ADA1-A65B2796E384}" type="sibTrans" cxnId="{08357AC7-803D-43BD-9EC5-8D6E89D13841}">
      <dgm:prSet/>
      <dgm:spPr/>
      <dgm:t>
        <a:bodyPr/>
        <a:lstStyle/>
        <a:p>
          <a:r>
            <a:rPr lang="en-US" dirty="0"/>
            <a:t>The false ammunition</a:t>
          </a:r>
          <a:endParaRPr lang="en-GB" dirty="0"/>
        </a:p>
      </dgm:t>
    </dgm:pt>
    <dgm:pt modelId="{1EA3197A-38D3-4646-81C6-F8718BE0C794}">
      <dgm:prSet phldrT="[Text]" custT="1"/>
      <dgm:spPr/>
      <dgm:t>
        <a:bodyPr/>
        <a:lstStyle/>
        <a:p>
          <a:r>
            <a:rPr lang="en-US" sz="2800" dirty="0"/>
            <a:t>Matt 7:3-5</a:t>
          </a:r>
        </a:p>
        <a:p>
          <a:r>
            <a:rPr lang="en-US" sz="2800" dirty="0"/>
            <a:t>Matt 18</a:t>
          </a:r>
          <a:endParaRPr lang="en-GB" sz="2800" dirty="0"/>
        </a:p>
      </dgm:t>
    </dgm:pt>
    <dgm:pt modelId="{B42AECB2-3F0D-4DFC-974F-EA4B3C3CEF26}" type="parTrans" cxnId="{E4402E5B-254C-4BA1-8042-65CF9373B482}">
      <dgm:prSet/>
      <dgm:spPr/>
      <dgm:t>
        <a:bodyPr/>
        <a:lstStyle/>
        <a:p>
          <a:endParaRPr lang="en-GB"/>
        </a:p>
      </dgm:t>
    </dgm:pt>
    <dgm:pt modelId="{3E34405F-6499-4107-B1ED-CD8DB9C645B4}" type="sibTrans" cxnId="{E4402E5B-254C-4BA1-8042-65CF9373B482}">
      <dgm:prSet/>
      <dgm:spPr/>
      <dgm:t>
        <a:bodyPr/>
        <a:lstStyle/>
        <a:p>
          <a:r>
            <a:rPr lang="en-US" dirty="0"/>
            <a:t>The Truth</a:t>
          </a:r>
          <a:endParaRPr lang="en-GB" dirty="0"/>
        </a:p>
      </dgm:t>
    </dgm:pt>
    <dgm:pt modelId="{069477C2-6AA1-41EF-9855-87B69BEB0C4E}">
      <dgm:prSet phldrT="[Text]" custT="1"/>
      <dgm:spPr/>
      <dgm:t>
        <a:bodyPr/>
        <a:lstStyle/>
        <a:p>
          <a:r>
            <a:rPr lang="en-US" sz="2400" dirty="0"/>
            <a:t>Jesus knocks on our hearts</a:t>
          </a:r>
          <a:endParaRPr lang="en-GB" sz="2400" dirty="0"/>
        </a:p>
      </dgm:t>
    </dgm:pt>
    <dgm:pt modelId="{23876224-7E05-454A-96CA-7407C7592D1D}" type="parTrans" cxnId="{4D3229DD-E0F2-4B4C-8DBA-76D2142D9A93}">
      <dgm:prSet/>
      <dgm:spPr/>
      <dgm:t>
        <a:bodyPr/>
        <a:lstStyle/>
        <a:p>
          <a:endParaRPr lang="en-GB"/>
        </a:p>
      </dgm:t>
    </dgm:pt>
    <dgm:pt modelId="{6EED87C5-A77D-499B-99F8-830B09540145}" type="sibTrans" cxnId="{4D3229DD-E0F2-4B4C-8DBA-76D2142D9A93}">
      <dgm:prSet/>
      <dgm:spPr/>
      <dgm:t>
        <a:bodyPr/>
        <a:lstStyle/>
        <a:p>
          <a:r>
            <a:rPr lang="en-US" dirty="0"/>
            <a:t>18 Feb 2024</a:t>
          </a:r>
          <a:endParaRPr lang="en-GB" dirty="0"/>
        </a:p>
      </dgm:t>
    </dgm:pt>
    <dgm:pt modelId="{7DAD70BF-255C-4C1D-8F7C-4540D23FB208}">
      <dgm:prSet phldrT="[Text]" custT="1"/>
      <dgm:spPr/>
      <dgm:t>
        <a:bodyPr/>
        <a:lstStyle/>
        <a:p>
          <a:r>
            <a:rPr lang="en-US" sz="2400" dirty="0"/>
            <a:t>Easter</a:t>
          </a:r>
          <a:endParaRPr lang="en-GB" sz="2400" dirty="0"/>
        </a:p>
      </dgm:t>
    </dgm:pt>
    <dgm:pt modelId="{021A0672-F1E5-42C2-9F58-63EF9BA110F5}" type="parTrans" cxnId="{375EC84F-E2F2-4AE1-B3CB-9B75F1E91C7F}">
      <dgm:prSet/>
      <dgm:spPr/>
      <dgm:t>
        <a:bodyPr/>
        <a:lstStyle/>
        <a:p>
          <a:endParaRPr lang="en-GB"/>
        </a:p>
      </dgm:t>
    </dgm:pt>
    <dgm:pt modelId="{35A81D63-82B7-4236-BCBC-5033F9FC2C1B}" type="sibTrans" cxnId="{375EC84F-E2F2-4AE1-B3CB-9B75F1E91C7F}">
      <dgm:prSet/>
      <dgm:spPr/>
      <dgm:t>
        <a:bodyPr/>
        <a:lstStyle/>
        <a:p>
          <a:r>
            <a:rPr lang="en-US" dirty="0"/>
            <a:t>07 April 2024</a:t>
          </a:r>
          <a:endParaRPr lang="en-GB" dirty="0"/>
        </a:p>
      </dgm:t>
    </dgm:pt>
    <dgm:pt modelId="{77853EF8-2C26-4DB9-873F-3C93517264D6}">
      <dgm:prSet phldrT="[Text]" custT="1"/>
      <dgm:spPr/>
      <dgm:t>
        <a:bodyPr/>
        <a:lstStyle/>
        <a:p>
          <a:r>
            <a:rPr lang="en-US" sz="2400" dirty="0"/>
            <a:t>Rev 3:20</a:t>
          </a:r>
          <a:endParaRPr lang="en-GB" sz="2400" dirty="0"/>
        </a:p>
      </dgm:t>
    </dgm:pt>
    <dgm:pt modelId="{CE4BA21C-7505-4501-9457-82AAE0BAFA93}" type="parTrans" cxnId="{DFF84914-E1A1-44DA-B760-2A0F1F41F958}">
      <dgm:prSet/>
      <dgm:spPr/>
      <dgm:t>
        <a:bodyPr/>
        <a:lstStyle/>
        <a:p>
          <a:endParaRPr lang="en-GB"/>
        </a:p>
      </dgm:t>
    </dgm:pt>
    <dgm:pt modelId="{2C68A417-7554-4D63-94B2-04CB8C225638}" type="sibTrans" cxnId="{DFF84914-E1A1-44DA-B760-2A0F1F41F958}">
      <dgm:prSet/>
      <dgm:spPr/>
      <dgm:t>
        <a:bodyPr/>
        <a:lstStyle/>
        <a:p>
          <a:r>
            <a:rPr lang="en-US" dirty="0"/>
            <a:t>The false ammunition</a:t>
          </a:r>
          <a:endParaRPr lang="en-GB" dirty="0"/>
        </a:p>
      </dgm:t>
    </dgm:pt>
    <dgm:pt modelId="{E3F1F3CE-1F2A-44A5-A5F3-64BA181F9488}">
      <dgm:prSet phldrT="[Text]" custT="1"/>
      <dgm:spPr/>
      <dgm:t>
        <a:bodyPr/>
        <a:lstStyle/>
        <a:p>
          <a:r>
            <a:rPr lang="en-US" sz="2400" dirty="0"/>
            <a:t>Rev 3</a:t>
          </a:r>
        </a:p>
        <a:p>
          <a:r>
            <a:rPr lang="en-US" sz="2400" dirty="0"/>
            <a:t>John 3</a:t>
          </a:r>
          <a:endParaRPr lang="en-GB" sz="2400" dirty="0"/>
        </a:p>
      </dgm:t>
    </dgm:pt>
    <dgm:pt modelId="{EFE5255D-1691-4DE4-9B6F-C81B7F539D34}" type="parTrans" cxnId="{4900E59D-B50E-4EC5-AD5E-39A742628883}">
      <dgm:prSet/>
      <dgm:spPr/>
      <dgm:t>
        <a:bodyPr/>
        <a:lstStyle/>
        <a:p>
          <a:endParaRPr lang="en-GB"/>
        </a:p>
      </dgm:t>
    </dgm:pt>
    <dgm:pt modelId="{848567C1-F488-43B3-ACCA-971F95BFC4CD}" type="sibTrans" cxnId="{4900E59D-B50E-4EC5-AD5E-39A742628883}">
      <dgm:prSet/>
      <dgm:spPr/>
      <dgm:t>
        <a:bodyPr/>
        <a:lstStyle/>
        <a:p>
          <a:r>
            <a:rPr lang="en-US" dirty="0"/>
            <a:t>The truth</a:t>
          </a:r>
          <a:endParaRPr lang="en-GB" dirty="0"/>
        </a:p>
      </dgm:t>
    </dgm:pt>
    <dgm:pt modelId="{5EFA57B7-3A2B-4617-9F2C-9A8238682F7D}">
      <dgm:prSet phldrT="[Text]" custT="1"/>
      <dgm:spPr/>
      <dgm:t>
        <a:bodyPr/>
        <a:lstStyle/>
        <a:p>
          <a:r>
            <a:rPr lang="en-US" sz="2400" dirty="0"/>
            <a:t>Matt18:15-20</a:t>
          </a:r>
        </a:p>
        <a:p>
          <a:r>
            <a:rPr lang="en-GB" sz="2400" dirty="0" err="1"/>
            <a:t>Heb</a:t>
          </a:r>
          <a:r>
            <a:rPr lang="en-GB" sz="2400" dirty="0"/>
            <a:t> 10:25</a:t>
          </a:r>
        </a:p>
      </dgm:t>
    </dgm:pt>
    <dgm:pt modelId="{0C20FEA0-8F01-40E2-A6C2-FC7A61A9EF42}" type="parTrans" cxnId="{7F58CEAC-6029-440F-A654-6D937F565C64}">
      <dgm:prSet/>
      <dgm:spPr/>
      <dgm:t>
        <a:bodyPr/>
        <a:lstStyle/>
        <a:p>
          <a:endParaRPr lang="en-GB"/>
        </a:p>
      </dgm:t>
    </dgm:pt>
    <dgm:pt modelId="{3120B9E4-93B9-405C-9DF8-B92A2AD06844}" type="sibTrans" cxnId="{7F58CEAC-6029-440F-A654-6D937F565C64}">
      <dgm:prSet custT="1"/>
      <dgm:spPr/>
      <dgm:t>
        <a:bodyPr/>
        <a:lstStyle/>
        <a:p>
          <a:r>
            <a:rPr lang="en-US" sz="900" dirty="0"/>
            <a:t>f</a:t>
          </a:r>
          <a:endParaRPr lang="en-GB" sz="900" dirty="0"/>
        </a:p>
        <a:p>
          <a:r>
            <a:rPr lang="en-US" sz="2200" dirty="0"/>
            <a:t>The Truth</a:t>
          </a:r>
          <a:endParaRPr lang="en-GB" sz="2200" dirty="0"/>
        </a:p>
      </dgm:t>
    </dgm:pt>
    <dgm:pt modelId="{88347431-9AD0-4E02-8492-78AF4E5A92E7}">
      <dgm:prSet phldrT="[Text]" custT="1"/>
      <dgm:spPr/>
      <dgm:t>
        <a:bodyPr/>
        <a:lstStyle/>
        <a:p>
          <a:r>
            <a:rPr lang="en-US" sz="2400" dirty="0"/>
            <a:t>Matt 26</a:t>
          </a:r>
          <a:endParaRPr lang="en-GB" sz="2400" dirty="0"/>
        </a:p>
      </dgm:t>
    </dgm:pt>
    <dgm:pt modelId="{32E2A6BE-BA8A-4A34-9F71-B257418346CF}" type="parTrans" cxnId="{F9F8B10C-8A52-4FAF-80CB-826C3AC8C9F6}">
      <dgm:prSet/>
      <dgm:spPr/>
      <dgm:t>
        <a:bodyPr/>
        <a:lstStyle/>
        <a:p>
          <a:endParaRPr lang="en-GB"/>
        </a:p>
      </dgm:t>
    </dgm:pt>
    <dgm:pt modelId="{C20E6C98-9B3E-4242-AD2C-7BF92F1E29D9}" type="sibTrans" cxnId="{F9F8B10C-8A52-4FAF-80CB-826C3AC8C9F6}">
      <dgm:prSet custT="1"/>
      <dgm:spPr/>
      <dgm:t>
        <a:bodyPr/>
        <a:lstStyle/>
        <a:p>
          <a:endParaRPr lang="en-GB" sz="900" dirty="0"/>
        </a:p>
        <a:p>
          <a:r>
            <a:rPr lang="en-US" sz="1500" dirty="0"/>
            <a:t>The false ammunition</a:t>
          </a:r>
          <a:endParaRPr lang="en-GB" sz="900" dirty="0"/>
        </a:p>
      </dgm:t>
    </dgm:pt>
    <dgm:pt modelId="{39BE1E13-E610-4B39-950C-B472CC94BC44}">
      <dgm:prSet phldrT="[Text]"/>
      <dgm:spPr/>
      <dgm:t>
        <a:bodyPr/>
        <a:lstStyle/>
        <a:p>
          <a:br>
            <a:rPr lang="en-US" dirty="0"/>
          </a:br>
          <a:r>
            <a:rPr lang="en-US" dirty="0"/>
            <a:t>Matt 26</a:t>
          </a:r>
        </a:p>
      </dgm:t>
    </dgm:pt>
    <dgm:pt modelId="{0135B188-399A-4A3C-941B-757AECA9C410}" type="parTrans" cxnId="{A7755F05-2525-4F38-8857-DE53BF1A36B2}">
      <dgm:prSet/>
      <dgm:spPr/>
      <dgm:t>
        <a:bodyPr/>
        <a:lstStyle/>
        <a:p>
          <a:endParaRPr lang="en-GB"/>
        </a:p>
      </dgm:t>
    </dgm:pt>
    <dgm:pt modelId="{06BAB8E7-4F81-458C-B362-0C1C74A70F83}" type="sibTrans" cxnId="{A7755F05-2525-4F38-8857-DE53BF1A36B2}">
      <dgm:prSet/>
      <dgm:spPr/>
      <dgm:t>
        <a:bodyPr/>
        <a:lstStyle/>
        <a:p>
          <a:r>
            <a:rPr lang="en-US" dirty="0"/>
            <a:t>The Truth</a:t>
          </a:r>
          <a:endParaRPr lang="en-GB" dirty="0"/>
        </a:p>
      </dgm:t>
    </dgm:pt>
    <dgm:pt modelId="{6C00B5C6-A5BE-44EE-A83D-5459219B6954}">
      <dgm:prSet phldrT="[Text]" custT="1"/>
      <dgm:spPr/>
      <dgm:t>
        <a:bodyPr/>
        <a:lstStyle/>
        <a:p>
          <a:r>
            <a:rPr lang="en-US" sz="2400" dirty="0"/>
            <a:t>Where 2 or more are</a:t>
          </a:r>
          <a:endParaRPr lang="en-GB" sz="2400" dirty="0"/>
        </a:p>
      </dgm:t>
    </dgm:pt>
    <dgm:pt modelId="{CBA577DC-160F-40E6-8793-BEF89F70EFBC}" type="parTrans" cxnId="{E4AA5071-0E79-4539-A1F6-9CA8FCC11FF5}">
      <dgm:prSet/>
      <dgm:spPr/>
      <dgm:t>
        <a:bodyPr/>
        <a:lstStyle/>
        <a:p>
          <a:endParaRPr lang="en-GB"/>
        </a:p>
      </dgm:t>
    </dgm:pt>
    <dgm:pt modelId="{E33011EB-ED2A-4C22-836D-6F6382A8E1AA}" type="sibTrans" cxnId="{E4AA5071-0E79-4539-A1F6-9CA8FCC11FF5}">
      <dgm:prSet/>
      <dgm:spPr/>
      <dgm:t>
        <a:bodyPr/>
        <a:lstStyle/>
        <a:p>
          <a:r>
            <a:rPr lang="en-US" dirty="0"/>
            <a:t>09 June 2024</a:t>
          </a:r>
          <a:endParaRPr lang="en-GB" dirty="0"/>
        </a:p>
      </dgm:t>
    </dgm:pt>
    <dgm:pt modelId="{9ADC364A-C6A6-4395-82D9-041917862B45}">
      <dgm:prSet phldrT="[Text]" custT="1"/>
      <dgm:spPr/>
      <dgm:t>
        <a:bodyPr/>
        <a:lstStyle/>
        <a:p>
          <a:r>
            <a:rPr lang="en-US" sz="2400" dirty="0"/>
            <a:t>Matt18:19-20</a:t>
          </a:r>
          <a:endParaRPr lang="en-GB" sz="2400" dirty="0"/>
        </a:p>
      </dgm:t>
    </dgm:pt>
    <dgm:pt modelId="{558022F1-FD35-4C23-87ED-AA40164964FF}" type="parTrans" cxnId="{D7E33B0C-8161-4D77-B3B5-5A18718C93E0}">
      <dgm:prSet/>
      <dgm:spPr/>
      <dgm:t>
        <a:bodyPr/>
        <a:lstStyle/>
        <a:p>
          <a:endParaRPr lang="en-GB"/>
        </a:p>
      </dgm:t>
    </dgm:pt>
    <dgm:pt modelId="{B651D6F7-2332-4D3E-9C98-1B9296A101FE}" type="sibTrans" cxnId="{D7E33B0C-8161-4D77-B3B5-5A18718C93E0}">
      <dgm:prSet custT="1"/>
      <dgm:spPr/>
      <dgm:t>
        <a:bodyPr/>
        <a:lstStyle/>
        <a:p>
          <a:r>
            <a:rPr lang="en-US" sz="900" dirty="0"/>
            <a:t>g</a:t>
          </a:r>
          <a:endParaRPr lang="en-GB" sz="900" dirty="0"/>
        </a:p>
        <a:p>
          <a:r>
            <a:rPr lang="en-US" sz="1500" dirty="0"/>
            <a:t>The false ammunition</a:t>
          </a:r>
          <a:endParaRPr lang="en-GB" sz="1500" dirty="0"/>
        </a:p>
      </dgm:t>
    </dgm:pt>
    <dgm:pt modelId="{2D8B46CE-D00E-4AC2-8BDF-A67E0687C9D8}" type="pres">
      <dgm:prSet presAssocID="{9FB8B63D-3668-47C9-8BAD-7B3084234642}" presName="hierChild1" presStyleCnt="0">
        <dgm:presLayoutVars>
          <dgm:orgChart val="1"/>
          <dgm:chPref val="1"/>
          <dgm:dir/>
          <dgm:animOne val="branch"/>
          <dgm:animLvl val="lvl"/>
          <dgm:resizeHandles/>
        </dgm:presLayoutVars>
      </dgm:prSet>
      <dgm:spPr/>
    </dgm:pt>
    <dgm:pt modelId="{24D4971E-33F1-4B33-803E-36A3B62103E2}" type="pres">
      <dgm:prSet presAssocID="{11F6DD98-5C10-47A2-815E-9A04F6151CF3}" presName="hierRoot1" presStyleCnt="0">
        <dgm:presLayoutVars>
          <dgm:hierBranch val="init"/>
        </dgm:presLayoutVars>
      </dgm:prSet>
      <dgm:spPr/>
    </dgm:pt>
    <dgm:pt modelId="{94EEA194-2A0D-453E-9105-A953382CB72D}" type="pres">
      <dgm:prSet presAssocID="{11F6DD98-5C10-47A2-815E-9A04F6151CF3}" presName="rootComposite1" presStyleCnt="0"/>
      <dgm:spPr/>
    </dgm:pt>
    <dgm:pt modelId="{58057395-9EF6-4C8F-B1B8-1C59E191DDBB}" type="pres">
      <dgm:prSet presAssocID="{11F6DD98-5C10-47A2-815E-9A04F6151CF3}" presName="rootText1" presStyleLbl="node0" presStyleIdx="0" presStyleCnt="1">
        <dgm:presLayoutVars>
          <dgm:chMax/>
          <dgm:chPref val="3"/>
        </dgm:presLayoutVars>
      </dgm:prSet>
      <dgm:spPr/>
    </dgm:pt>
    <dgm:pt modelId="{CF3BC88C-DF6E-41EA-8AF7-4E8CF5BB4CA8}" type="pres">
      <dgm:prSet presAssocID="{11F6DD98-5C10-47A2-815E-9A04F6151CF3}" presName="titleText1" presStyleLbl="fgAcc0" presStyleIdx="0" presStyleCnt="1">
        <dgm:presLayoutVars>
          <dgm:chMax val="0"/>
          <dgm:chPref val="0"/>
        </dgm:presLayoutVars>
      </dgm:prSet>
      <dgm:spPr/>
    </dgm:pt>
    <dgm:pt modelId="{639A4789-16D3-4820-B460-4BDA49A1401A}" type="pres">
      <dgm:prSet presAssocID="{11F6DD98-5C10-47A2-815E-9A04F6151CF3}" presName="rootConnector1" presStyleLbl="node1" presStyleIdx="0" presStyleCnt="12"/>
      <dgm:spPr/>
    </dgm:pt>
    <dgm:pt modelId="{8F58C966-468F-4184-9BC2-1EAD2E410895}" type="pres">
      <dgm:prSet presAssocID="{11F6DD98-5C10-47A2-815E-9A04F6151CF3}" presName="hierChild2" presStyleCnt="0"/>
      <dgm:spPr/>
    </dgm:pt>
    <dgm:pt modelId="{2938D4DD-A1FB-40E4-883B-1C65A41839D2}" type="pres">
      <dgm:prSet presAssocID="{E2A9825F-C00A-45F2-9611-02A3C1982089}" presName="Name37" presStyleLbl="parChTrans1D2" presStyleIdx="0" presStyleCnt="4"/>
      <dgm:spPr/>
    </dgm:pt>
    <dgm:pt modelId="{0C6FBC3B-3901-4807-9DBB-B15473EBEF6C}" type="pres">
      <dgm:prSet presAssocID="{89C78D7E-D893-4D12-A7E7-E11CB47AD793}" presName="hierRoot2" presStyleCnt="0">
        <dgm:presLayoutVars>
          <dgm:hierBranch val="init"/>
        </dgm:presLayoutVars>
      </dgm:prSet>
      <dgm:spPr/>
    </dgm:pt>
    <dgm:pt modelId="{A3740A0C-5CEC-4820-AAFB-7AFE39182B03}" type="pres">
      <dgm:prSet presAssocID="{89C78D7E-D893-4D12-A7E7-E11CB47AD793}" presName="rootComposite" presStyleCnt="0"/>
      <dgm:spPr/>
    </dgm:pt>
    <dgm:pt modelId="{0D0F3E87-591B-4220-B22B-F5E13A1B732A}" type="pres">
      <dgm:prSet presAssocID="{89C78D7E-D893-4D12-A7E7-E11CB47AD793}" presName="rootText" presStyleLbl="node1" presStyleIdx="0" presStyleCnt="12">
        <dgm:presLayoutVars>
          <dgm:chMax/>
          <dgm:chPref val="3"/>
        </dgm:presLayoutVars>
      </dgm:prSet>
      <dgm:spPr/>
    </dgm:pt>
    <dgm:pt modelId="{0651364C-6B68-4E9F-ACBA-FD5B2C609347}" type="pres">
      <dgm:prSet presAssocID="{89C78D7E-D893-4D12-A7E7-E11CB47AD793}" presName="titleText2" presStyleLbl="fgAcc1" presStyleIdx="0" presStyleCnt="12">
        <dgm:presLayoutVars>
          <dgm:chMax val="0"/>
          <dgm:chPref val="0"/>
        </dgm:presLayoutVars>
      </dgm:prSet>
      <dgm:spPr/>
    </dgm:pt>
    <dgm:pt modelId="{B025959B-980D-4A84-802E-E431FB438198}" type="pres">
      <dgm:prSet presAssocID="{89C78D7E-D893-4D12-A7E7-E11CB47AD793}" presName="rootConnector" presStyleLbl="node2" presStyleIdx="0" presStyleCnt="0"/>
      <dgm:spPr/>
    </dgm:pt>
    <dgm:pt modelId="{AB031042-6C94-425C-9E57-46F3B3142F1D}" type="pres">
      <dgm:prSet presAssocID="{89C78D7E-D893-4D12-A7E7-E11CB47AD793}" presName="hierChild4" presStyleCnt="0"/>
      <dgm:spPr/>
    </dgm:pt>
    <dgm:pt modelId="{D9660DBA-F592-45F0-8B58-7A90C983B4B1}" type="pres">
      <dgm:prSet presAssocID="{7A69CA71-E621-4E8E-8F53-C7F10B546810}" presName="Name37" presStyleLbl="parChTrans1D3" presStyleIdx="0" presStyleCnt="4"/>
      <dgm:spPr/>
    </dgm:pt>
    <dgm:pt modelId="{3F0E9C19-C674-4F9C-A7FE-0EFC05919D26}" type="pres">
      <dgm:prSet presAssocID="{A8FAA0C0-BC8A-4351-9344-17E9D1283B59}" presName="hierRoot2" presStyleCnt="0">
        <dgm:presLayoutVars>
          <dgm:hierBranch val="init"/>
        </dgm:presLayoutVars>
      </dgm:prSet>
      <dgm:spPr/>
    </dgm:pt>
    <dgm:pt modelId="{BABBC77C-0608-4FCF-A021-AFA693E29A06}" type="pres">
      <dgm:prSet presAssocID="{A8FAA0C0-BC8A-4351-9344-17E9D1283B59}" presName="rootComposite" presStyleCnt="0"/>
      <dgm:spPr/>
    </dgm:pt>
    <dgm:pt modelId="{35F3F934-36BC-4891-8A38-7D22C934A0EC}" type="pres">
      <dgm:prSet presAssocID="{A8FAA0C0-BC8A-4351-9344-17E9D1283B59}" presName="rootText" presStyleLbl="node1" presStyleIdx="1" presStyleCnt="12">
        <dgm:presLayoutVars>
          <dgm:chMax/>
          <dgm:chPref val="3"/>
        </dgm:presLayoutVars>
      </dgm:prSet>
      <dgm:spPr/>
    </dgm:pt>
    <dgm:pt modelId="{6167E848-3CC4-49AA-B706-EF3AAFA8FEE9}" type="pres">
      <dgm:prSet presAssocID="{A8FAA0C0-BC8A-4351-9344-17E9D1283B59}" presName="titleText2" presStyleLbl="fgAcc1" presStyleIdx="1" presStyleCnt="12">
        <dgm:presLayoutVars>
          <dgm:chMax val="0"/>
          <dgm:chPref val="0"/>
        </dgm:presLayoutVars>
      </dgm:prSet>
      <dgm:spPr/>
    </dgm:pt>
    <dgm:pt modelId="{F925D134-C8F1-47F3-A673-356FBE0C835E}" type="pres">
      <dgm:prSet presAssocID="{A8FAA0C0-BC8A-4351-9344-17E9D1283B59}" presName="rootConnector" presStyleLbl="node3" presStyleIdx="0" presStyleCnt="0"/>
      <dgm:spPr/>
    </dgm:pt>
    <dgm:pt modelId="{ECCD4DFA-72BE-4CB6-A4C3-F5DAACBB0C44}" type="pres">
      <dgm:prSet presAssocID="{A8FAA0C0-BC8A-4351-9344-17E9D1283B59}" presName="hierChild4" presStyleCnt="0"/>
      <dgm:spPr/>
    </dgm:pt>
    <dgm:pt modelId="{B5CB62C0-C0B2-41AC-B230-F95A145525FC}" type="pres">
      <dgm:prSet presAssocID="{B42AECB2-3F0D-4DFC-974F-EA4B3C3CEF26}" presName="Name37" presStyleLbl="parChTrans1D4" presStyleIdx="0" presStyleCnt="4"/>
      <dgm:spPr/>
    </dgm:pt>
    <dgm:pt modelId="{54E64F73-836F-41F7-B637-708E9F149756}" type="pres">
      <dgm:prSet presAssocID="{1EA3197A-38D3-4646-81C6-F8718BE0C794}" presName="hierRoot2" presStyleCnt="0">
        <dgm:presLayoutVars>
          <dgm:hierBranch val="init"/>
        </dgm:presLayoutVars>
      </dgm:prSet>
      <dgm:spPr/>
    </dgm:pt>
    <dgm:pt modelId="{8EA2657E-E549-461B-8829-E2568C38583E}" type="pres">
      <dgm:prSet presAssocID="{1EA3197A-38D3-4646-81C6-F8718BE0C794}" presName="rootComposite" presStyleCnt="0"/>
      <dgm:spPr/>
    </dgm:pt>
    <dgm:pt modelId="{18810643-4BA3-4B70-8F47-EDBF7204F89A}" type="pres">
      <dgm:prSet presAssocID="{1EA3197A-38D3-4646-81C6-F8718BE0C794}" presName="rootText" presStyleLbl="node1" presStyleIdx="2" presStyleCnt="12">
        <dgm:presLayoutVars>
          <dgm:chMax/>
          <dgm:chPref val="3"/>
        </dgm:presLayoutVars>
      </dgm:prSet>
      <dgm:spPr/>
    </dgm:pt>
    <dgm:pt modelId="{2EA29784-A5BF-4D32-A9F4-6DF007F06D58}" type="pres">
      <dgm:prSet presAssocID="{1EA3197A-38D3-4646-81C6-F8718BE0C794}" presName="titleText2" presStyleLbl="fgAcc1" presStyleIdx="2" presStyleCnt="12">
        <dgm:presLayoutVars>
          <dgm:chMax val="0"/>
          <dgm:chPref val="0"/>
        </dgm:presLayoutVars>
      </dgm:prSet>
      <dgm:spPr/>
    </dgm:pt>
    <dgm:pt modelId="{F10C8FF4-EB5C-43E4-BB93-690483A6AFB0}" type="pres">
      <dgm:prSet presAssocID="{1EA3197A-38D3-4646-81C6-F8718BE0C794}" presName="rootConnector" presStyleLbl="node4" presStyleIdx="0" presStyleCnt="0"/>
      <dgm:spPr/>
    </dgm:pt>
    <dgm:pt modelId="{54B3AD15-ECF0-4B1D-8E38-FF9D6B520EB4}" type="pres">
      <dgm:prSet presAssocID="{1EA3197A-38D3-4646-81C6-F8718BE0C794}" presName="hierChild4" presStyleCnt="0"/>
      <dgm:spPr/>
    </dgm:pt>
    <dgm:pt modelId="{66C25662-279E-4E46-B3E1-678530D7A40C}" type="pres">
      <dgm:prSet presAssocID="{1EA3197A-38D3-4646-81C6-F8718BE0C794}" presName="hierChild5" presStyleCnt="0"/>
      <dgm:spPr/>
    </dgm:pt>
    <dgm:pt modelId="{4F80063F-C1AB-49C1-AE2E-4F72B227C57E}" type="pres">
      <dgm:prSet presAssocID="{A8FAA0C0-BC8A-4351-9344-17E9D1283B59}" presName="hierChild5" presStyleCnt="0"/>
      <dgm:spPr/>
    </dgm:pt>
    <dgm:pt modelId="{E94E85E5-B61E-42DA-91DC-2CCF563866C3}" type="pres">
      <dgm:prSet presAssocID="{89C78D7E-D893-4D12-A7E7-E11CB47AD793}" presName="hierChild5" presStyleCnt="0"/>
      <dgm:spPr/>
    </dgm:pt>
    <dgm:pt modelId="{81D4B918-F527-4CD9-ABD7-CC40485752FC}" type="pres">
      <dgm:prSet presAssocID="{23876224-7E05-454A-96CA-7407C7592D1D}" presName="Name37" presStyleLbl="parChTrans1D2" presStyleIdx="1" presStyleCnt="4"/>
      <dgm:spPr/>
    </dgm:pt>
    <dgm:pt modelId="{2D9C9DDE-CC40-4B9C-B0F1-FBE7FE6B1428}" type="pres">
      <dgm:prSet presAssocID="{069477C2-6AA1-41EF-9855-87B69BEB0C4E}" presName="hierRoot2" presStyleCnt="0">
        <dgm:presLayoutVars>
          <dgm:hierBranch val="init"/>
        </dgm:presLayoutVars>
      </dgm:prSet>
      <dgm:spPr/>
    </dgm:pt>
    <dgm:pt modelId="{AB100A82-4553-441C-AE1B-0AF9DE706211}" type="pres">
      <dgm:prSet presAssocID="{069477C2-6AA1-41EF-9855-87B69BEB0C4E}" presName="rootComposite" presStyleCnt="0"/>
      <dgm:spPr/>
    </dgm:pt>
    <dgm:pt modelId="{4CB91878-0723-406D-99B5-EFAED82BD6B7}" type="pres">
      <dgm:prSet presAssocID="{069477C2-6AA1-41EF-9855-87B69BEB0C4E}" presName="rootText" presStyleLbl="node1" presStyleIdx="3" presStyleCnt="12">
        <dgm:presLayoutVars>
          <dgm:chMax/>
          <dgm:chPref val="3"/>
        </dgm:presLayoutVars>
      </dgm:prSet>
      <dgm:spPr/>
    </dgm:pt>
    <dgm:pt modelId="{215D7C3C-715F-4CAC-A683-47F41C02BA89}" type="pres">
      <dgm:prSet presAssocID="{069477C2-6AA1-41EF-9855-87B69BEB0C4E}" presName="titleText2" presStyleLbl="fgAcc1" presStyleIdx="3" presStyleCnt="12">
        <dgm:presLayoutVars>
          <dgm:chMax val="0"/>
          <dgm:chPref val="0"/>
        </dgm:presLayoutVars>
      </dgm:prSet>
      <dgm:spPr/>
    </dgm:pt>
    <dgm:pt modelId="{5B9185F5-ADF2-4EB1-965A-28BE6546BDDB}" type="pres">
      <dgm:prSet presAssocID="{069477C2-6AA1-41EF-9855-87B69BEB0C4E}" presName="rootConnector" presStyleLbl="node2" presStyleIdx="0" presStyleCnt="0"/>
      <dgm:spPr/>
    </dgm:pt>
    <dgm:pt modelId="{015EB4CD-8F72-41E4-8E86-F30559373A1D}" type="pres">
      <dgm:prSet presAssocID="{069477C2-6AA1-41EF-9855-87B69BEB0C4E}" presName="hierChild4" presStyleCnt="0"/>
      <dgm:spPr/>
    </dgm:pt>
    <dgm:pt modelId="{87CEF750-5E84-4577-965A-699DB746332C}" type="pres">
      <dgm:prSet presAssocID="{CE4BA21C-7505-4501-9457-82AAE0BAFA93}" presName="Name37" presStyleLbl="parChTrans1D3" presStyleIdx="1" presStyleCnt="4"/>
      <dgm:spPr/>
    </dgm:pt>
    <dgm:pt modelId="{67B334C9-FD1B-4A6D-AE9C-3A73D1DFED2E}" type="pres">
      <dgm:prSet presAssocID="{77853EF8-2C26-4DB9-873F-3C93517264D6}" presName="hierRoot2" presStyleCnt="0">
        <dgm:presLayoutVars>
          <dgm:hierBranch val="init"/>
        </dgm:presLayoutVars>
      </dgm:prSet>
      <dgm:spPr/>
    </dgm:pt>
    <dgm:pt modelId="{05E51AEB-C3B4-43D3-BB95-D19AEA731748}" type="pres">
      <dgm:prSet presAssocID="{77853EF8-2C26-4DB9-873F-3C93517264D6}" presName="rootComposite" presStyleCnt="0"/>
      <dgm:spPr/>
    </dgm:pt>
    <dgm:pt modelId="{51BEC1E3-0C90-40DA-BAAA-DB0354C8C5F5}" type="pres">
      <dgm:prSet presAssocID="{77853EF8-2C26-4DB9-873F-3C93517264D6}" presName="rootText" presStyleLbl="node1" presStyleIdx="4" presStyleCnt="12">
        <dgm:presLayoutVars>
          <dgm:chMax/>
          <dgm:chPref val="3"/>
        </dgm:presLayoutVars>
      </dgm:prSet>
      <dgm:spPr/>
    </dgm:pt>
    <dgm:pt modelId="{915FCAE0-0DCE-47CE-B28E-7BEFDA70E588}" type="pres">
      <dgm:prSet presAssocID="{77853EF8-2C26-4DB9-873F-3C93517264D6}" presName="titleText2" presStyleLbl="fgAcc1" presStyleIdx="4" presStyleCnt="12">
        <dgm:presLayoutVars>
          <dgm:chMax val="0"/>
          <dgm:chPref val="0"/>
        </dgm:presLayoutVars>
      </dgm:prSet>
      <dgm:spPr/>
    </dgm:pt>
    <dgm:pt modelId="{5EFDF9E8-D1F2-4621-BC52-51C611C1B630}" type="pres">
      <dgm:prSet presAssocID="{77853EF8-2C26-4DB9-873F-3C93517264D6}" presName="rootConnector" presStyleLbl="node3" presStyleIdx="0" presStyleCnt="0"/>
      <dgm:spPr/>
    </dgm:pt>
    <dgm:pt modelId="{098D4891-E955-4860-BAC9-F0E03F40EB41}" type="pres">
      <dgm:prSet presAssocID="{77853EF8-2C26-4DB9-873F-3C93517264D6}" presName="hierChild4" presStyleCnt="0"/>
      <dgm:spPr/>
    </dgm:pt>
    <dgm:pt modelId="{4A21951A-F774-4440-BACD-C2540410ED9E}" type="pres">
      <dgm:prSet presAssocID="{EFE5255D-1691-4DE4-9B6F-C81B7F539D34}" presName="Name37" presStyleLbl="parChTrans1D4" presStyleIdx="1" presStyleCnt="4"/>
      <dgm:spPr/>
    </dgm:pt>
    <dgm:pt modelId="{65ED4590-193D-4368-81F3-1DBA8EC4727D}" type="pres">
      <dgm:prSet presAssocID="{E3F1F3CE-1F2A-44A5-A5F3-64BA181F9488}" presName="hierRoot2" presStyleCnt="0">
        <dgm:presLayoutVars>
          <dgm:hierBranch val="init"/>
        </dgm:presLayoutVars>
      </dgm:prSet>
      <dgm:spPr/>
    </dgm:pt>
    <dgm:pt modelId="{7847C607-A1A1-4AF2-BA2F-A99E6FE35473}" type="pres">
      <dgm:prSet presAssocID="{E3F1F3CE-1F2A-44A5-A5F3-64BA181F9488}" presName="rootComposite" presStyleCnt="0"/>
      <dgm:spPr/>
    </dgm:pt>
    <dgm:pt modelId="{DC9068D5-545E-4FE5-9DFE-EA948BCD05C9}" type="pres">
      <dgm:prSet presAssocID="{E3F1F3CE-1F2A-44A5-A5F3-64BA181F9488}" presName="rootText" presStyleLbl="node1" presStyleIdx="5" presStyleCnt="12">
        <dgm:presLayoutVars>
          <dgm:chMax/>
          <dgm:chPref val="3"/>
        </dgm:presLayoutVars>
      </dgm:prSet>
      <dgm:spPr/>
    </dgm:pt>
    <dgm:pt modelId="{92130206-CEDF-4125-BCFB-6CC451E77D2C}" type="pres">
      <dgm:prSet presAssocID="{E3F1F3CE-1F2A-44A5-A5F3-64BA181F9488}" presName="titleText2" presStyleLbl="fgAcc1" presStyleIdx="5" presStyleCnt="12">
        <dgm:presLayoutVars>
          <dgm:chMax val="0"/>
          <dgm:chPref val="0"/>
        </dgm:presLayoutVars>
      </dgm:prSet>
      <dgm:spPr/>
    </dgm:pt>
    <dgm:pt modelId="{930BBA58-AC79-417C-B511-DAFE27687815}" type="pres">
      <dgm:prSet presAssocID="{E3F1F3CE-1F2A-44A5-A5F3-64BA181F9488}" presName="rootConnector" presStyleLbl="node4" presStyleIdx="0" presStyleCnt="0"/>
      <dgm:spPr/>
    </dgm:pt>
    <dgm:pt modelId="{E71F44FB-E663-4CFA-BE23-CF58B9A2B959}" type="pres">
      <dgm:prSet presAssocID="{E3F1F3CE-1F2A-44A5-A5F3-64BA181F9488}" presName="hierChild4" presStyleCnt="0"/>
      <dgm:spPr/>
    </dgm:pt>
    <dgm:pt modelId="{99DC0757-1460-45D4-BB92-805E89346003}" type="pres">
      <dgm:prSet presAssocID="{E3F1F3CE-1F2A-44A5-A5F3-64BA181F9488}" presName="hierChild5" presStyleCnt="0"/>
      <dgm:spPr/>
    </dgm:pt>
    <dgm:pt modelId="{3FE2630D-5FF9-49A0-9B59-CAAD00F052A8}" type="pres">
      <dgm:prSet presAssocID="{77853EF8-2C26-4DB9-873F-3C93517264D6}" presName="hierChild5" presStyleCnt="0"/>
      <dgm:spPr/>
    </dgm:pt>
    <dgm:pt modelId="{0D6B93CC-BA83-4ADB-AB1B-AB6CD2A7F428}" type="pres">
      <dgm:prSet presAssocID="{069477C2-6AA1-41EF-9855-87B69BEB0C4E}" presName="hierChild5" presStyleCnt="0"/>
      <dgm:spPr/>
    </dgm:pt>
    <dgm:pt modelId="{3666B456-35A7-44CB-BCD1-D34B8616A539}" type="pres">
      <dgm:prSet presAssocID="{021A0672-F1E5-42C2-9F58-63EF9BA110F5}" presName="Name37" presStyleLbl="parChTrans1D2" presStyleIdx="2" presStyleCnt="4"/>
      <dgm:spPr/>
    </dgm:pt>
    <dgm:pt modelId="{5FBCF730-0775-46D1-B436-9B0294AB3ADD}" type="pres">
      <dgm:prSet presAssocID="{7DAD70BF-255C-4C1D-8F7C-4540D23FB208}" presName="hierRoot2" presStyleCnt="0">
        <dgm:presLayoutVars>
          <dgm:hierBranch val="init"/>
        </dgm:presLayoutVars>
      </dgm:prSet>
      <dgm:spPr/>
    </dgm:pt>
    <dgm:pt modelId="{CD8D7D4D-BC5D-416F-85CA-18D35AEB232B}" type="pres">
      <dgm:prSet presAssocID="{7DAD70BF-255C-4C1D-8F7C-4540D23FB208}" presName="rootComposite" presStyleCnt="0"/>
      <dgm:spPr/>
    </dgm:pt>
    <dgm:pt modelId="{C9B04E70-956E-4FD9-BA70-AF211B59115F}" type="pres">
      <dgm:prSet presAssocID="{7DAD70BF-255C-4C1D-8F7C-4540D23FB208}" presName="rootText" presStyleLbl="node1" presStyleIdx="6" presStyleCnt="12">
        <dgm:presLayoutVars>
          <dgm:chMax/>
          <dgm:chPref val="3"/>
        </dgm:presLayoutVars>
      </dgm:prSet>
      <dgm:spPr/>
    </dgm:pt>
    <dgm:pt modelId="{1BC529CD-947A-4503-91CA-524E69FF4C77}" type="pres">
      <dgm:prSet presAssocID="{7DAD70BF-255C-4C1D-8F7C-4540D23FB208}" presName="titleText2" presStyleLbl="fgAcc1" presStyleIdx="6" presStyleCnt="12">
        <dgm:presLayoutVars>
          <dgm:chMax val="0"/>
          <dgm:chPref val="0"/>
        </dgm:presLayoutVars>
      </dgm:prSet>
      <dgm:spPr/>
    </dgm:pt>
    <dgm:pt modelId="{8990BF57-9E71-4703-A3C6-F25A0922956A}" type="pres">
      <dgm:prSet presAssocID="{7DAD70BF-255C-4C1D-8F7C-4540D23FB208}" presName="rootConnector" presStyleLbl="node2" presStyleIdx="0" presStyleCnt="0"/>
      <dgm:spPr/>
    </dgm:pt>
    <dgm:pt modelId="{3FF420D5-750D-4BAB-A2FA-65F73D2322FC}" type="pres">
      <dgm:prSet presAssocID="{7DAD70BF-255C-4C1D-8F7C-4540D23FB208}" presName="hierChild4" presStyleCnt="0"/>
      <dgm:spPr/>
    </dgm:pt>
    <dgm:pt modelId="{2CCA666B-32B2-47AE-8FEB-EAFA2EAAB4B7}" type="pres">
      <dgm:prSet presAssocID="{32E2A6BE-BA8A-4A34-9F71-B257418346CF}" presName="Name37" presStyleLbl="parChTrans1D3" presStyleIdx="2" presStyleCnt="4"/>
      <dgm:spPr/>
    </dgm:pt>
    <dgm:pt modelId="{597EC671-78DB-48B9-94B8-38B958F036EA}" type="pres">
      <dgm:prSet presAssocID="{88347431-9AD0-4E02-8492-78AF4E5A92E7}" presName="hierRoot2" presStyleCnt="0">
        <dgm:presLayoutVars>
          <dgm:hierBranch val="init"/>
        </dgm:presLayoutVars>
      </dgm:prSet>
      <dgm:spPr/>
    </dgm:pt>
    <dgm:pt modelId="{9D6B1A4D-3AC7-4160-AACF-38D6694D996E}" type="pres">
      <dgm:prSet presAssocID="{88347431-9AD0-4E02-8492-78AF4E5A92E7}" presName="rootComposite" presStyleCnt="0"/>
      <dgm:spPr/>
    </dgm:pt>
    <dgm:pt modelId="{6A8E11BB-83C5-4944-92A5-96673B387BB3}" type="pres">
      <dgm:prSet presAssocID="{88347431-9AD0-4E02-8492-78AF4E5A92E7}" presName="rootText" presStyleLbl="node1" presStyleIdx="7" presStyleCnt="12">
        <dgm:presLayoutVars>
          <dgm:chMax/>
          <dgm:chPref val="3"/>
        </dgm:presLayoutVars>
      </dgm:prSet>
      <dgm:spPr/>
    </dgm:pt>
    <dgm:pt modelId="{420E7CA3-E996-4680-9066-0B4AB41EACDB}" type="pres">
      <dgm:prSet presAssocID="{88347431-9AD0-4E02-8492-78AF4E5A92E7}" presName="titleText2" presStyleLbl="fgAcc1" presStyleIdx="7" presStyleCnt="12">
        <dgm:presLayoutVars>
          <dgm:chMax val="0"/>
          <dgm:chPref val="0"/>
        </dgm:presLayoutVars>
      </dgm:prSet>
      <dgm:spPr/>
    </dgm:pt>
    <dgm:pt modelId="{422EDA62-DE82-45B6-95B0-60A0D7419A9D}" type="pres">
      <dgm:prSet presAssocID="{88347431-9AD0-4E02-8492-78AF4E5A92E7}" presName="rootConnector" presStyleLbl="node3" presStyleIdx="0" presStyleCnt="0"/>
      <dgm:spPr/>
    </dgm:pt>
    <dgm:pt modelId="{0571D89A-B317-42C3-8B53-F0471CC06198}" type="pres">
      <dgm:prSet presAssocID="{88347431-9AD0-4E02-8492-78AF4E5A92E7}" presName="hierChild4" presStyleCnt="0"/>
      <dgm:spPr/>
    </dgm:pt>
    <dgm:pt modelId="{1B5AFA40-AA10-40F9-9315-ABDB6B75861C}" type="pres">
      <dgm:prSet presAssocID="{0135B188-399A-4A3C-941B-757AECA9C410}" presName="Name37" presStyleLbl="parChTrans1D4" presStyleIdx="2" presStyleCnt="4"/>
      <dgm:spPr/>
    </dgm:pt>
    <dgm:pt modelId="{B74C7871-4386-4320-A258-9223AA199BDD}" type="pres">
      <dgm:prSet presAssocID="{39BE1E13-E610-4B39-950C-B472CC94BC44}" presName="hierRoot2" presStyleCnt="0">
        <dgm:presLayoutVars>
          <dgm:hierBranch val="init"/>
        </dgm:presLayoutVars>
      </dgm:prSet>
      <dgm:spPr/>
    </dgm:pt>
    <dgm:pt modelId="{61FF8798-9BAF-4E72-9C5E-66BE7FC7BF2C}" type="pres">
      <dgm:prSet presAssocID="{39BE1E13-E610-4B39-950C-B472CC94BC44}" presName="rootComposite" presStyleCnt="0"/>
      <dgm:spPr/>
    </dgm:pt>
    <dgm:pt modelId="{6B9731E5-425C-4B45-868F-F828EB2160F5}" type="pres">
      <dgm:prSet presAssocID="{39BE1E13-E610-4B39-950C-B472CC94BC44}" presName="rootText" presStyleLbl="node1" presStyleIdx="8" presStyleCnt="12">
        <dgm:presLayoutVars>
          <dgm:chMax/>
          <dgm:chPref val="3"/>
        </dgm:presLayoutVars>
      </dgm:prSet>
      <dgm:spPr/>
    </dgm:pt>
    <dgm:pt modelId="{8DEEDDCF-6767-4F29-8E79-86A2B21ECA7C}" type="pres">
      <dgm:prSet presAssocID="{39BE1E13-E610-4B39-950C-B472CC94BC44}" presName="titleText2" presStyleLbl="fgAcc1" presStyleIdx="8" presStyleCnt="12">
        <dgm:presLayoutVars>
          <dgm:chMax val="0"/>
          <dgm:chPref val="0"/>
        </dgm:presLayoutVars>
      </dgm:prSet>
      <dgm:spPr/>
    </dgm:pt>
    <dgm:pt modelId="{33B32B9F-7AE6-4C73-B2EB-95E0ACC99B21}" type="pres">
      <dgm:prSet presAssocID="{39BE1E13-E610-4B39-950C-B472CC94BC44}" presName="rootConnector" presStyleLbl="node4" presStyleIdx="0" presStyleCnt="0"/>
      <dgm:spPr/>
    </dgm:pt>
    <dgm:pt modelId="{86795CEE-521B-48AB-808B-9432F7F1F364}" type="pres">
      <dgm:prSet presAssocID="{39BE1E13-E610-4B39-950C-B472CC94BC44}" presName="hierChild4" presStyleCnt="0"/>
      <dgm:spPr/>
    </dgm:pt>
    <dgm:pt modelId="{73036457-ADCF-4FA1-822F-29E65FA00549}" type="pres">
      <dgm:prSet presAssocID="{39BE1E13-E610-4B39-950C-B472CC94BC44}" presName="hierChild5" presStyleCnt="0"/>
      <dgm:spPr/>
    </dgm:pt>
    <dgm:pt modelId="{0837CA55-0FC6-4505-9A89-A42169408C42}" type="pres">
      <dgm:prSet presAssocID="{88347431-9AD0-4E02-8492-78AF4E5A92E7}" presName="hierChild5" presStyleCnt="0"/>
      <dgm:spPr/>
    </dgm:pt>
    <dgm:pt modelId="{D9C816B8-AA22-4B39-B51C-938735E95855}" type="pres">
      <dgm:prSet presAssocID="{7DAD70BF-255C-4C1D-8F7C-4540D23FB208}" presName="hierChild5" presStyleCnt="0"/>
      <dgm:spPr/>
    </dgm:pt>
    <dgm:pt modelId="{63AEC056-AFD3-4CBB-BA15-2356AE89B427}" type="pres">
      <dgm:prSet presAssocID="{CBA577DC-160F-40E6-8793-BEF89F70EFBC}" presName="Name37" presStyleLbl="parChTrans1D2" presStyleIdx="3" presStyleCnt="4"/>
      <dgm:spPr/>
    </dgm:pt>
    <dgm:pt modelId="{88DDECC8-C6F6-480F-A833-B85E7DEE26BE}" type="pres">
      <dgm:prSet presAssocID="{6C00B5C6-A5BE-44EE-A83D-5459219B6954}" presName="hierRoot2" presStyleCnt="0">
        <dgm:presLayoutVars>
          <dgm:hierBranch val="init"/>
        </dgm:presLayoutVars>
      </dgm:prSet>
      <dgm:spPr/>
    </dgm:pt>
    <dgm:pt modelId="{1BA5F34A-34A1-4D7F-81A7-8A2126E9629A}" type="pres">
      <dgm:prSet presAssocID="{6C00B5C6-A5BE-44EE-A83D-5459219B6954}" presName="rootComposite" presStyleCnt="0"/>
      <dgm:spPr/>
    </dgm:pt>
    <dgm:pt modelId="{2DE32464-8034-496A-8E72-792DCF181DFF}" type="pres">
      <dgm:prSet presAssocID="{6C00B5C6-A5BE-44EE-A83D-5459219B6954}" presName="rootText" presStyleLbl="node1" presStyleIdx="9" presStyleCnt="12">
        <dgm:presLayoutVars>
          <dgm:chMax/>
          <dgm:chPref val="3"/>
        </dgm:presLayoutVars>
      </dgm:prSet>
      <dgm:spPr/>
    </dgm:pt>
    <dgm:pt modelId="{089D40A0-101A-41DE-BA61-A0777061FBBC}" type="pres">
      <dgm:prSet presAssocID="{6C00B5C6-A5BE-44EE-A83D-5459219B6954}" presName="titleText2" presStyleLbl="fgAcc1" presStyleIdx="9" presStyleCnt="12">
        <dgm:presLayoutVars>
          <dgm:chMax val="0"/>
          <dgm:chPref val="0"/>
        </dgm:presLayoutVars>
      </dgm:prSet>
      <dgm:spPr/>
    </dgm:pt>
    <dgm:pt modelId="{CAC2D014-9045-4DB9-844F-76E22C0E4CE7}" type="pres">
      <dgm:prSet presAssocID="{6C00B5C6-A5BE-44EE-A83D-5459219B6954}" presName="rootConnector" presStyleLbl="node2" presStyleIdx="0" presStyleCnt="0"/>
      <dgm:spPr/>
    </dgm:pt>
    <dgm:pt modelId="{6126EB96-D52F-4509-8E64-032A47A521E1}" type="pres">
      <dgm:prSet presAssocID="{6C00B5C6-A5BE-44EE-A83D-5459219B6954}" presName="hierChild4" presStyleCnt="0"/>
      <dgm:spPr/>
    </dgm:pt>
    <dgm:pt modelId="{14F391E8-27A0-42EE-8ABE-132F058C373F}" type="pres">
      <dgm:prSet presAssocID="{558022F1-FD35-4C23-87ED-AA40164964FF}" presName="Name37" presStyleLbl="parChTrans1D3" presStyleIdx="3" presStyleCnt="4"/>
      <dgm:spPr/>
    </dgm:pt>
    <dgm:pt modelId="{B8A538B4-07DB-4744-9D5F-B952F5A95261}" type="pres">
      <dgm:prSet presAssocID="{9ADC364A-C6A6-4395-82D9-041917862B45}" presName="hierRoot2" presStyleCnt="0">
        <dgm:presLayoutVars>
          <dgm:hierBranch val="init"/>
        </dgm:presLayoutVars>
      </dgm:prSet>
      <dgm:spPr/>
    </dgm:pt>
    <dgm:pt modelId="{D9479697-8812-4FBD-8BE7-5611F03DC01A}" type="pres">
      <dgm:prSet presAssocID="{9ADC364A-C6A6-4395-82D9-041917862B45}" presName="rootComposite" presStyleCnt="0"/>
      <dgm:spPr/>
    </dgm:pt>
    <dgm:pt modelId="{1427B7EB-1A23-4CB0-BC3F-3C17E4A73B4F}" type="pres">
      <dgm:prSet presAssocID="{9ADC364A-C6A6-4395-82D9-041917862B45}" presName="rootText" presStyleLbl="node1" presStyleIdx="10" presStyleCnt="12">
        <dgm:presLayoutVars>
          <dgm:chMax/>
          <dgm:chPref val="3"/>
        </dgm:presLayoutVars>
      </dgm:prSet>
      <dgm:spPr/>
    </dgm:pt>
    <dgm:pt modelId="{FB90B7AF-C160-4360-9262-6AED12477AE9}" type="pres">
      <dgm:prSet presAssocID="{9ADC364A-C6A6-4395-82D9-041917862B45}" presName="titleText2" presStyleLbl="fgAcc1" presStyleIdx="10" presStyleCnt="12">
        <dgm:presLayoutVars>
          <dgm:chMax val="0"/>
          <dgm:chPref val="0"/>
        </dgm:presLayoutVars>
      </dgm:prSet>
      <dgm:spPr/>
    </dgm:pt>
    <dgm:pt modelId="{1BA03D6B-17B9-4ACA-8D48-AEEB9FB73070}" type="pres">
      <dgm:prSet presAssocID="{9ADC364A-C6A6-4395-82D9-041917862B45}" presName="rootConnector" presStyleLbl="node3" presStyleIdx="0" presStyleCnt="0"/>
      <dgm:spPr/>
    </dgm:pt>
    <dgm:pt modelId="{2AB95504-6731-4DCF-8933-EFF779522B03}" type="pres">
      <dgm:prSet presAssocID="{9ADC364A-C6A6-4395-82D9-041917862B45}" presName="hierChild4" presStyleCnt="0"/>
      <dgm:spPr/>
    </dgm:pt>
    <dgm:pt modelId="{B5209D86-6A76-442C-B397-DFE7C29ACE67}" type="pres">
      <dgm:prSet presAssocID="{0C20FEA0-8F01-40E2-A6C2-FC7A61A9EF42}" presName="Name37" presStyleLbl="parChTrans1D4" presStyleIdx="3" presStyleCnt="4"/>
      <dgm:spPr/>
    </dgm:pt>
    <dgm:pt modelId="{6A404A5A-E41F-471C-8730-D71118CABAC3}" type="pres">
      <dgm:prSet presAssocID="{5EFA57B7-3A2B-4617-9F2C-9A8238682F7D}" presName="hierRoot2" presStyleCnt="0">
        <dgm:presLayoutVars>
          <dgm:hierBranch val="init"/>
        </dgm:presLayoutVars>
      </dgm:prSet>
      <dgm:spPr/>
    </dgm:pt>
    <dgm:pt modelId="{7245F6F8-E60B-4A29-8727-261CB0A3D029}" type="pres">
      <dgm:prSet presAssocID="{5EFA57B7-3A2B-4617-9F2C-9A8238682F7D}" presName="rootComposite" presStyleCnt="0"/>
      <dgm:spPr/>
    </dgm:pt>
    <dgm:pt modelId="{077D3617-194E-4053-B5BF-394AA5B37859}" type="pres">
      <dgm:prSet presAssocID="{5EFA57B7-3A2B-4617-9F2C-9A8238682F7D}" presName="rootText" presStyleLbl="node1" presStyleIdx="11" presStyleCnt="12">
        <dgm:presLayoutVars>
          <dgm:chMax/>
          <dgm:chPref val="3"/>
        </dgm:presLayoutVars>
      </dgm:prSet>
      <dgm:spPr/>
    </dgm:pt>
    <dgm:pt modelId="{ED556555-9E56-4302-85EB-7770859E48BE}" type="pres">
      <dgm:prSet presAssocID="{5EFA57B7-3A2B-4617-9F2C-9A8238682F7D}" presName="titleText2" presStyleLbl="fgAcc1" presStyleIdx="11" presStyleCnt="12">
        <dgm:presLayoutVars>
          <dgm:chMax val="0"/>
          <dgm:chPref val="0"/>
        </dgm:presLayoutVars>
      </dgm:prSet>
      <dgm:spPr/>
    </dgm:pt>
    <dgm:pt modelId="{D6049C45-2D0E-470C-BFBE-E8DFFC9E6FFA}" type="pres">
      <dgm:prSet presAssocID="{5EFA57B7-3A2B-4617-9F2C-9A8238682F7D}" presName="rootConnector" presStyleLbl="node4" presStyleIdx="0" presStyleCnt="0"/>
      <dgm:spPr/>
    </dgm:pt>
    <dgm:pt modelId="{B238BA28-4A2D-4814-B94D-06682634679D}" type="pres">
      <dgm:prSet presAssocID="{5EFA57B7-3A2B-4617-9F2C-9A8238682F7D}" presName="hierChild4" presStyleCnt="0"/>
      <dgm:spPr/>
    </dgm:pt>
    <dgm:pt modelId="{4BCC228A-F253-461B-A528-A7385B54D238}" type="pres">
      <dgm:prSet presAssocID="{5EFA57B7-3A2B-4617-9F2C-9A8238682F7D}" presName="hierChild5" presStyleCnt="0"/>
      <dgm:spPr/>
    </dgm:pt>
    <dgm:pt modelId="{15FEA475-3267-48AB-AEE2-EFE7EAC834AD}" type="pres">
      <dgm:prSet presAssocID="{9ADC364A-C6A6-4395-82D9-041917862B45}" presName="hierChild5" presStyleCnt="0"/>
      <dgm:spPr/>
    </dgm:pt>
    <dgm:pt modelId="{E675F054-0192-4BC2-9ACF-1BBDC060DC16}" type="pres">
      <dgm:prSet presAssocID="{6C00B5C6-A5BE-44EE-A83D-5459219B6954}" presName="hierChild5" presStyleCnt="0"/>
      <dgm:spPr/>
    </dgm:pt>
    <dgm:pt modelId="{168D58CF-AC68-4EDA-826B-02D18499D64F}" type="pres">
      <dgm:prSet presAssocID="{11F6DD98-5C10-47A2-815E-9A04F6151CF3}" presName="hierChild3" presStyleCnt="0"/>
      <dgm:spPr/>
    </dgm:pt>
  </dgm:ptLst>
  <dgm:cxnLst>
    <dgm:cxn modelId="{CA5C3E02-7E9E-4CA9-B329-C2AFC3EE7821}" type="presOf" srcId="{1EA3197A-38D3-4646-81C6-F8718BE0C794}" destId="{F10C8FF4-EB5C-43E4-BB93-690483A6AFB0}" srcOrd="1" destOrd="0" presId="urn:microsoft.com/office/officeart/2008/layout/NameandTitleOrganizationalChart"/>
    <dgm:cxn modelId="{FBCD6402-5CC8-409E-ABAD-C409C71BD52A}" type="presOf" srcId="{0135B188-399A-4A3C-941B-757AECA9C410}" destId="{1B5AFA40-AA10-40F9-9315-ABDB6B75861C}" srcOrd="0" destOrd="0" presId="urn:microsoft.com/office/officeart/2008/layout/NameandTitleOrganizationalChart"/>
    <dgm:cxn modelId="{A7755F05-2525-4F38-8857-DE53BF1A36B2}" srcId="{88347431-9AD0-4E02-8492-78AF4E5A92E7}" destId="{39BE1E13-E610-4B39-950C-B472CC94BC44}" srcOrd="0" destOrd="0" parTransId="{0135B188-399A-4A3C-941B-757AECA9C410}" sibTransId="{06BAB8E7-4F81-458C-B362-0C1C74A70F83}"/>
    <dgm:cxn modelId="{D7E33B0C-8161-4D77-B3B5-5A18718C93E0}" srcId="{6C00B5C6-A5BE-44EE-A83D-5459219B6954}" destId="{9ADC364A-C6A6-4395-82D9-041917862B45}" srcOrd="0" destOrd="0" parTransId="{558022F1-FD35-4C23-87ED-AA40164964FF}" sibTransId="{B651D6F7-2332-4D3E-9C98-1B9296A101FE}"/>
    <dgm:cxn modelId="{F9F8B10C-8A52-4FAF-80CB-826C3AC8C9F6}" srcId="{7DAD70BF-255C-4C1D-8F7C-4540D23FB208}" destId="{88347431-9AD0-4E02-8492-78AF4E5A92E7}" srcOrd="0" destOrd="0" parTransId="{32E2A6BE-BA8A-4A34-9F71-B257418346CF}" sibTransId="{C20E6C98-9B3E-4242-AD2C-7BF92F1E29D9}"/>
    <dgm:cxn modelId="{D8A50212-ABF3-48B3-9B68-1291842F0A79}" type="presOf" srcId="{3120B9E4-93B9-405C-9DF8-B92A2AD06844}" destId="{ED556555-9E56-4302-85EB-7770859E48BE}" srcOrd="0" destOrd="0" presId="urn:microsoft.com/office/officeart/2008/layout/NameandTitleOrganizationalChart"/>
    <dgm:cxn modelId="{DFF84914-E1A1-44DA-B760-2A0F1F41F958}" srcId="{069477C2-6AA1-41EF-9855-87B69BEB0C4E}" destId="{77853EF8-2C26-4DB9-873F-3C93517264D6}" srcOrd="0" destOrd="0" parTransId="{CE4BA21C-7505-4501-9457-82AAE0BAFA93}" sibTransId="{2C68A417-7554-4D63-94B2-04CB8C225638}"/>
    <dgm:cxn modelId="{2CE7A424-3769-4793-8E72-DCA9DECCCB6B}" type="presOf" srcId="{7A69CA71-E621-4E8E-8F53-C7F10B546810}" destId="{D9660DBA-F592-45F0-8B58-7A90C983B4B1}" srcOrd="0" destOrd="0" presId="urn:microsoft.com/office/officeart/2008/layout/NameandTitleOrganizationalChart"/>
    <dgm:cxn modelId="{093E4526-F612-41F6-AF0D-3F9EF28D4ABD}" type="presOf" srcId="{069477C2-6AA1-41EF-9855-87B69BEB0C4E}" destId="{4CB91878-0723-406D-99B5-EFAED82BD6B7}" srcOrd="0" destOrd="0" presId="urn:microsoft.com/office/officeart/2008/layout/NameandTitleOrganizationalChart"/>
    <dgm:cxn modelId="{83108426-6234-4CC1-8BBD-4447935869D4}" type="presOf" srcId="{4A93B0B8-2FE8-4E82-B37D-5DA8140F0F96}" destId="{0651364C-6B68-4E9F-ACBA-FD5B2C609347}" srcOrd="0" destOrd="0" presId="urn:microsoft.com/office/officeart/2008/layout/NameandTitleOrganizationalChart"/>
    <dgm:cxn modelId="{01099026-5551-4762-8822-92A47B08BB9D}" type="presOf" srcId="{46C22CA0-169F-4699-ADA1-A65B2796E384}" destId="{6167E848-3CC4-49AA-B706-EF3AAFA8FEE9}" srcOrd="0" destOrd="0" presId="urn:microsoft.com/office/officeart/2008/layout/NameandTitleOrganizationalChart"/>
    <dgm:cxn modelId="{FA7C9628-E18D-41ED-A299-2A32C71805C5}" type="presOf" srcId="{558022F1-FD35-4C23-87ED-AA40164964FF}" destId="{14F391E8-27A0-42EE-8ABE-132F058C373F}" srcOrd="0" destOrd="0" presId="urn:microsoft.com/office/officeart/2008/layout/NameandTitleOrganizationalChart"/>
    <dgm:cxn modelId="{6FACD92B-C829-45CD-84FE-946BBCEA070F}" type="presOf" srcId="{9ADC364A-C6A6-4395-82D9-041917862B45}" destId="{1BA03D6B-17B9-4ACA-8D48-AEEB9FB73070}" srcOrd="1" destOrd="0" presId="urn:microsoft.com/office/officeart/2008/layout/NameandTitleOrganizationalChart"/>
    <dgm:cxn modelId="{D1D2E52B-1954-4836-B825-7F72BE3A7A47}" type="presOf" srcId="{89C78D7E-D893-4D12-A7E7-E11CB47AD793}" destId="{B025959B-980D-4A84-802E-E431FB438198}" srcOrd="1" destOrd="0" presId="urn:microsoft.com/office/officeart/2008/layout/NameandTitleOrganizationalChart"/>
    <dgm:cxn modelId="{B30BE330-9BBF-4B2A-9451-6D1C754F7B9A}" type="presOf" srcId="{11F6DD98-5C10-47A2-815E-9A04F6151CF3}" destId="{639A4789-16D3-4820-B460-4BDA49A1401A}" srcOrd="1" destOrd="0" presId="urn:microsoft.com/office/officeart/2008/layout/NameandTitleOrganizationalChart"/>
    <dgm:cxn modelId="{B2643C32-B618-4CDB-982F-E8483D6F2421}" type="presOf" srcId="{0C20FEA0-8F01-40E2-A6C2-FC7A61A9EF42}" destId="{B5209D86-6A76-442C-B397-DFE7C29ACE67}" srcOrd="0" destOrd="0" presId="urn:microsoft.com/office/officeart/2008/layout/NameandTitleOrganizationalChart"/>
    <dgm:cxn modelId="{4BA63E32-2824-45F8-8670-33D41237D5D9}" type="presOf" srcId="{CBA577DC-160F-40E6-8793-BEF89F70EFBC}" destId="{63AEC056-AFD3-4CBB-BA15-2356AE89B427}" srcOrd="0" destOrd="0" presId="urn:microsoft.com/office/officeart/2008/layout/NameandTitleOrganizationalChart"/>
    <dgm:cxn modelId="{89186132-76FE-40EE-9685-FE79ED6E84BE}" type="presOf" srcId="{2C68A417-7554-4D63-94B2-04CB8C225638}" destId="{915FCAE0-0DCE-47CE-B28E-7BEFDA70E588}" srcOrd="0" destOrd="0" presId="urn:microsoft.com/office/officeart/2008/layout/NameandTitleOrganizationalChart"/>
    <dgm:cxn modelId="{E7CF5832-6EB0-44DE-931B-84D72B0D1554}" type="presOf" srcId="{77853EF8-2C26-4DB9-873F-3C93517264D6}" destId="{51BEC1E3-0C90-40DA-BAAA-DB0354C8C5F5}" srcOrd="0" destOrd="0" presId="urn:microsoft.com/office/officeart/2008/layout/NameandTitleOrganizationalChart"/>
    <dgm:cxn modelId="{13EED134-0AC3-4779-AB4C-0B5A1F7800D4}" srcId="{11F6DD98-5C10-47A2-815E-9A04F6151CF3}" destId="{89C78D7E-D893-4D12-A7E7-E11CB47AD793}" srcOrd="0" destOrd="0" parTransId="{E2A9825F-C00A-45F2-9611-02A3C1982089}" sibTransId="{4A93B0B8-2FE8-4E82-B37D-5DA8140F0F96}"/>
    <dgm:cxn modelId="{3E54A337-2052-49E5-8706-F980F5AE4C54}" type="presOf" srcId="{6C00B5C6-A5BE-44EE-A83D-5459219B6954}" destId="{2DE32464-8034-496A-8E72-792DCF181DFF}" srcOrd="0" destOrd="0" presId="urn:microsoft.com/office/officeart/2008/layout/NameandTitleOrganizationalChart"/>
    <dgm:cxn modelId="{0560213E-2361-4C10-8F85-C6F4B157D671}" type="presOf" srcId="{6C00B5C6-A5BE-44EE-A83D-5459219B6954}" destId="{CAC2D014-9045-4DB9-844F-76E22C0E4CE7}" srcOrd="1" destOrd="0" presId="urn:microsoft.com/office/officeart/2008/layout/NameandTitleOrganizationalChart"/>
    <dgm:cxn modelId="{E4402E5B-254C-4BA1-8042-65CF9373B482}" srcId="{A8FAA0C0-BC8A-4351-9344-17E9D1283B59}" destId="{1EA3197A-38D3-4646-81C6-F8718BE0C794}" srcOrd="0" destOrd="0" parTransId="{B42AECB2-3F0D-4DFC-974F-EA4B3C3CEF26}" sibTransId="{3E34405F-6499-4107-B1ED-CD8DB9C645B4}"/>
    <dgm:cxn modelId="{132AFE60-8264-474E-B7C9-CB58877B9A2F}" type="presOf" srcId="{E33011EB-ED2A-4C22-836D-6F6382A8E1AA}" destId="{089D40A0-101A-41DE-BA61-A0777061FBBC}" srcOrd="0" destOrd="0" presId="urn:microsoft.com/office/officeart/2008/layout/NameandTitleOrganizationalChart"/>
    <dgm:cxn modelId="{1D5FBD6B-C484-4C3E-97AD-3A7B28CC158E}" type="presOf" srcId="{848567C1-F488-43B3-ACCA-971F95BFC4CD}" destId="{92130206-CEDF-4125-BCFB-6CC451E77D2C}" srcOrd="0" destOrd="0" presId="urn:microsoft.com/office/officeart/2008/layout/NameandTitleOrganizationalChart"/>
    <dgm:cxn modelId="{D406AC6D-679E-46BC-9431-A9B9CE17BFAA}" type="presOf" srcId="{89C78D7E-D893-4D12-A7E7-E11CB47AD793}" destId="{0D0F3E87-591B-4220-B22B-F5E13A1B732A}" srcOrd="0" destOrd="0" presId="urn:microsoft.com/office/officeart/2008/layout/NameandTitleOrganizationalChart"/>
    <dgm:cxn modelId="{46C94C6E-B65E-4550-B4D3-10322F597534}" type="presOf" srcId="{069477C2-6AA1-41EF-9855-87B69BEB0C4E}" destId="{5B9185F5-ADF2-4EB1-965A-28BE6546BDDB}" srcOrd="1" destOrd="0" presId="urn:microsoft.com/office/officeart/2008/layout/NameandTitleOrganizationalChart"/>
    <dgm:cxn modelId="{1F85344F-4C13-4B02-8F08-8D65D3176628}" type="presOf" srcId="{B42AECB2-3F0D-4DFC-974F-EA4B3C3CEF26}" destId="{B5CB62C0-C0B2-41AC-B230-F95A145525FC}" srcOrd="0" destOrd="0" presId="urn:microsoft.com/office/officeart/2008/layout/NameandTitleOrganizationalChart"/>
    <dgm:cxn modelId="{375EC84F-E2F2-4AE1-B3CB-9B75F1E91C7F}" srcId="{11F6DD98-5C10-47A2-815E-9A04F6151CF3}" destId="{7DAD70BF-255C-4C1D-8F7C-4540D23FB208}" srcOrd="2" destOrd="0" parTransId="{021A0672-F1E5-42C2-9F58-63EF9BA110F5}" sibTransId="{35A81D63-82B7-4236-BCBC-5033F9FC2C1B}"/>
    <dgm:cxn modelId="{E4AA5071-0E79-4539-A1F6-9CA8FCC11FF5}" srcId="{11F6DD98-5C10-47A2-815E-9A04F6151CF3}" destId="{6C00B5C6-A5BE-44EE-A83D-5459219B6954}" srcOrd="3" destOrd="0" parTransId="{CBA577DC-160F-40E6-8793-BEF89F70EFBC}" sibTransId="{E33011EB-ED2A-4C22-836D-6F6382A8E1AA}"/>
    <dgm:cxn modelId="{B34AC551-737D-4D0E-8915-AA981A1D01E2}" type="presOf" srcId="{9FB8B63D-3668-47C9-8BAD-7B3084234642}" destId="{2D8B46CE-D00E-4AC2-8BDF-A67E0687C9D8}" srcOrd="0" destOrd="0" presId="urn:microsoft.com/office/officeart/2008/layout/NameandTitleOrganizationalChart"/>
    <dgm:cxn modelId="{D1AD0C73-93E9-4EAC-A040-7F445B2C73B5}" type="presOf" srcId="{021A0672-F1E5-42C2-9F58-63EF9BA110F5}" destId="{3666B456-35A7-44CB-BCD1-D34B8616A539}" srcOrd="0" destOrd="0" presId="urn:microsoft.com/office/officeart/2008/layout/NameandTitleOrganizationalChart"/>
    <dgm:cxn modelId="{0FD66474-2881-459D-AC3C-08C8017554F9}" type="presOf" srcId="{23876224-7E05-454A-96CA-7407C7592D1D}" destId="{81D4B918-F527-4CD9-ABD7-CC40485752FC}" srcOrd="0" destOrd="0" presId="urn:microsoft.com/office/officeart/2008/layout/NameandTitleOrganizationalChart"/>
    <dgm:cxn modelId="{0FB69575-B02F-413D-BBAF-8CD49995651C}" type="presOf" srcId="{CE4BA21C-7505-4501-9457-82AAE0BAFA93}" destId="{87CEF750-5E84-4577-965A-699DB746332C}" srcOrd="0" destOrd="0" presId="urn:microsoft.com/office/officeart/2008/layout/NameandTitleOrganizationalChart"/>
    <dgm:cxn modelId="{FC147B7D-4300-41B9-A20D-7C1E9F838058}" type="presOf" srcId="{88347431-9AD0-4E02-8492-78AF4E5A92E7}" destId="{422EDA62-DE82-45B6-95B0-60A0D7419A9D}" srcOrd="1" destOrd="0" presId="urn:microsoft.com/office/officeart/2008/layout/NameandTitleOrganizationalChart"/>
    <dgm:cxn modelId="{BBC7D68C-5D68-47E1-92B9-C0B365892783}" type="presOf" srcId="{06BAB8E7-4F81-458C-B362-0C1C74A70F83}" destId="{8DEEDDCF-6767-4F29-8E79-86A2B21ECA7C}" srcOrd="0" destOrd="0" presId="urn:microsoft.com/office/officeart/2008/layout/NameandTitleOrganizationalChart"/>
    <dgm:cxn modelId="{7CFE888D-19D4-4CB1-B6C2-112AD30B8352}" type="presOf" srcId="{1EA3197A-38D3-4646-81C6-F8718BE0C794}" destId="{18810643-4BA3-4B70-8F47-EDBF7204F89A}" srcOrd="0" destOrd="0" presId="urn:microsoft.com/office/officeart/2008/layout/NameandTitleOrganizationalChart"/>
    <dgm:cxn modelId="{37E2A58E-0676-44F5-A8A1-E157DC4A9D80}" type="presOf" srcId="{32E2A6BE-BA8A-4A34-9F71-B257418346CF}" destId="{2CCA666B-32B2-47AE-8FEB-EAFA2EAAB4B7}" srcOrd="0" destOrd="0" presId="urn:microsoft.com/office/officeart/2008/layout/NameandTitleOrganizationalChart"/>
    <dgm:cxn modelId="{5C43AB8E-5A29-4861-B46A-641AF1F25765}" type="presOf" srcId="{C20E6C98-9B3E-4242-AD2C-7BF92F1E29D9}" destId="{420E7CA3-E996-4680-9066-0B4AB41EACDB}" srcOrd="0" destOrd="0" presId="urn:microsoft.com/office/officeart/2008/layout/NameandTitleOrganizationalChart"/>
    <dgm:cxn modelId="{1E556796-1FEA-4843-8010-089BAE2C90B6}" type="presOf" srcId="{EFE5255D-1691-4DE4-9B6F-C81B7F539D34}" destId="{4A21951A-F774-4440-BACD-C2540410ED9E}" srcOrd="0" destOrd="0" presId="urn:microsoft.com/office/officeart/2008/layout/NameandTitleOrganizationalChart"/>
    <dgm:cxn modelId="{D7B44D97-7BA6-47D9-9DAA-F0D7A23AE5E4}" srcId="{9FB8B63D-3668-47C9-8BAD-7B3084234642}" destId="{11F6DD98-5C10-47A2-815E-9A04F6151CF3}" srcOrd="0" destOrd="0" parTransId="{2937DB8C-6642-4CE2-945A-6D784E3DA232}" sibTransId="{46DDF23D-B679-4270-8ABA-82B078E92AD5}"/>
    <dgm:cxn modelId="{4900E59D-B50E-4EC5-AD5E-39A742628883}" srcId="{77853EF8-2C26-4DB9-873F-3C93517264D6}" destId="{E3F1F3CE-1F2A-44A5-A5F3-64BA181F9488}" srcOrd="0" destOrd="0" parTransId="{EFE5255D-1691-4DE4-9B6F-C81B7F539D34}" sibTransId="{848567C1-F488-43B3-ACCA-971F95BFC4CD}"/>
    <dgm:cxn modelId="{D69375A6-40DE-4ABC-BEA7-1DC3BF2C9E4F}" type="presOf" srcId="{5EFA57B7-3A2B-4617-9F2C-9A8238682F7D}" destId="{077D3617-194E-4053-B5BF-394AA5B37859}" srcOrd="0" destOrd="0" presId="urn:microsoft.com/office/officeart/2008/layout/NameandTitleOrganizationalChart"/>
    <dgm:cxn modelId="{7F58CEAC-6029-440F-A654-6D937F565C64}" srcId="{9ADC364A-C6A6-4395-82D9-041917862B45}" destId="{5EFA57B7-3A2B-4617-9F2C-9A8238682F7D}" srcOrd="0" destOrd="0" parTransId="{0C20FEA0-8F01-40E2-A6C2-FC7A61A9EF42}" sibTransId="{3120B9E4-93B9-405C-9DF8-B92A2AD06844}"/>
    <dgm:cxn modelId="{E7FF91B7-F510-48B1-908B-8017D137729F}" type="presOf" srcId="{B651D6F7-2332-4D3E-9C98-1B9296A101FE}" destId="{FB90B7AF-C160-4360-9262-6AED12477AE9}" srcOrd="0" destOrd="0" presId="urn:microsoft.com/office/officeart/2008/layout/NameandTitleOrganizationalChart"/>
    <dgm:cxn modelId="{0AD65CB8-99B0-445D-BE40-800795B96455}" type="presOf" srcId="{5EFA57B7-3A2B-4617-9F2C-9A8238682F7D}" destId="{D6049C45-2D0E-470C-BFBE-E8DFFC9E6FFA}" srcOrd="1" destOrd="0" presId="urn:microsoft.com/office/officeart/2008/layout/NameandTitleOrganizationalChart"/>
    <dgm:cxn modelId="{63C28ABB-442C-43AB-B597-D9679B70E898}" type="presOf" srcId="{7DAD70BF-255C-4C1D-8F7C-4540D23FB208}" destId="{8990BF57-9E71-4703-A3C6-F25A0922956A}" srcOrd="1" destOrd="0" presId="urn:microsoft.com/office/officeart/2008/layout/NameandTitleOrganizationalChart"/>
    <dgm:cxn modelId="{E16DC1BC-A8CA-476C-9572-B68552931BCE}" type="presOf" srcId="{6EED87C5-A77D-499B-99F8-830B09540145}" destId="{215D7C3C-715F-4CAC-A683-47F41C02BA89}" srcOrd="0" destOrd="0" presId="urn:microsoft.com/office/officeart/2008/layout/NameandTitleOrganizationalChart"/>
    <dgm:cxn modelId="{0760ACBD-61B1-4BF3-AE24-9DD691E2F776}" type="presOf" srcId="{E3F1F3CE-1F2A-44A5-A5F3-64BA181F9488}" destId="{DC9068D5-545E-4FE5-9DFE-EA948BCD05C9}" srcOrd="0" destOrd="0" presId="urn:microsoft.com/office/officeart/2008/layout/NameandTitleOrganizationalChart"/>
    <dgm:cxn modelId="{224A64C5-3647-4379-A66B-FF3EF8976B35}" type="presOf" srcId="{11F6DD98-5C10-47A2-815E-9A04F6151CF3}" destId="{58057395-9EF6-4C8F-B1B8-1C59E191DDBB}" srcOrd="0" destOrd="0" presId="urn:microsoft.com/office/officeart/2008/layout/NameandTitleOrganizationalChart"/>
    <dgm:cxn modelId="{08357AC7-803D-43BD-9EC5-8D6E89D13841}" srcId="{89C78D7E-D893-4D12-A7E7-E11CB47AD793}" destId="{A8FAA0C0-BC8A-4351-9344-17E9D1283B59}" srcOrd="0" destOrd="0" parTransId="{7A69CA71-E621-4E8E-8F53-C7F10B546810}" sibTransId="{46C22CA0-169F-4699-ADA1-A65B2796E384}"/>
    <dgm:cxn modelId="{4066C9CD-7048-42B4-9255-F87C5A1F1AE0}" type="presOf" srcId="{88347431-9AD0-4E02-8492-78AF4E5A92E7}" destId="{6A8E11BB-83C5-4944-92A5-96673B387BB3}" srcOrd="0" destOrd="0" presId="urn:microsoft.com/office/officeart/2008/layout/NameandTitleOrganizationalChart"/>
    <dgm:cxn modelId="{349E7CCF-F55F-49C3-8397-37BBCC206C5F}" type="presOf" srcId="{46DDF23D-B679-4270-8ABA-82B078E92AD5}" destId="{CF3BC88C-DF6E-41EA-8AF7-4E8CF5BB4CA8}" srcOrd="0" destOrd="0" presId="urn:microsoft.com/office/officeart/2008/layout/NameandTitleOrganizationalChart"/>
    <dgm:cxn modelId="{1CA714D0-AD7E-476D-A6DB-62D4DA040E69}" type="presOf" srcId="{E3F1F3CE-1F2A-44A5-A5F3-64BA181F9488}" destId="{930BBA58-AC79-417C-B511-DAFE27687815}" srcOrd="1" destOrd="0" presId="urn:microsoft.com/office/officeart/2008/layout/NameandTitleOrganizationalChart"/>
    <dgm:cxn modelId="{925C5ED2-985E-4718-B23E-90A9F9A9AB45}" type="presOf" srcId="{E2A9825F-C00A-45F2-9611-02A3C1982089}" destId="{2938D4DD-A1FB-40E4-883B-1C65A41839D2}" srcOrd="0" destOrd="0" presId="urn:microsoft.com/office/officeart/2008/layout/NameandTitleOrganizationalChart"/>
    <dgm:cxn modelId="{3DA18ED4-D92C-4E40-8B86-E552314B30BA}" type="presOf" srcId="{9ADC364A-C6A6-4395-82D9-041917862B45}" destId="{1427B7EB-1A23-4CB0-BC3F-3C17E4A73B4F}" srcOrd="0" destOrd="0" presId="urn:microsoft.com/office/officeart/2008/layout/NameandTitleOrganizationalChart"/>
    <dgm:cxn modelId="{4D3229DD-E0F2-4B4C-8DBA-76D2142D9A93}" srcId="{11F6DD98-5C10-47A2-815E-9A04F6151CF3}" destId="{069477C2-6AA1-41EF-9855-87B69BEB0C4E}" srcOrd="1" destOrd="0" parTransId="{23876224-7E05-454A-96CA-7407C7592D1D}" sibTransId="{6EED87C5-A77D-499B-99F8-830B09540145}"/>
    <dgm:cxn modelId="{BDA903E2-8D91-403B-ADD4-B823B2C9FF80}" type="presOf" srcId="{A8FAA0C0-BC8A-4351-9344-17E9D1283B59}" destId="{35F3F934-36BC-4891-8A38-7D22C934A0EC}" srcOrd="0" destOrd="0" presId="urn:microsoft.com/office/officeart/2008/layout/NameandTitleOrganizationalChart"/>
    <dgm:cxn modelId="{5A58D5E3-648D-4C7B-A448-19222A6FB1B2}" type="presOf" srcId="{7DAD70BF-255C-4C1D-8F7C-4540D23FB208}" destId="{C9B04E70-956E-4FD9-BA70-AF211B59115F}" srcOrd="0" destOrd="0" presId="urn:microsoft.com/office/officeart/2008/layout/NameandTitleOrganizationalChart"/>
    <dgm:cxn modelId="{B4363AE5-A71F-4165-9059-851656838FDE}" type="presOf" srcId="{3E34405F-6499-4107-B1ED-CD8DB9C645B4}" destId="{2EA29784-A5BF-4D32-A9F4-6DF007F06D58}" srcOrd="0" destOrd="0" presId="urn:microsoft.com/office/officeart/2008/layout/NameandTitleOrganizationalChart"/>
    <dgm:cxn modelId="{1B3FA9E6-0536-460A-9A1B-68E1D7343851}" type="presOf" srcId="{35A81D63-82B7-4236-BCBC-5033F9FC2C1B}" destId="{1BC529CD-947A-4503-91CA-524E69FF4C77}" srcOrd="0" destOrd="0" presId="urn:microsoft.com/office/officeart/2008/layout/NameandTitleOrganizationalChart"/>
    <dgm:cxn modelId="{BF3383EA-24CB-4625-A9EA-F750A3492CA9}" type="presOf" srcId="{39BE1E13-E610-4B39-950C-B472CC94BC44}" destId="{6B9731E5-425C-4B45-868F-F828EB2160F5}" srcOrd="0" destOrd="0" presId="urn:microsoft.com/office/officeart/2008/layout/NameandTitleOrganizationalChart"/>
    <dgm:cxn modelId="{A99E1EEE-5B12-4F38-92CF-40F87FD61715}" type="presOf" srcId="{A8FAA0C0-BC8A-4351-9344-17E9D1283B59}" destId="{F925D134-C8F1-47F3-A673-356FBE0C835E}" srcOrd="1" destOrd="0" presId="urn:microsoft.com/office/officeart/2008/layout/NameandTitleOrganizationalChart"/>
    <dgm:cxn modelId="{39B7D1FB-0F6B-469C-B0B5-FC1C4E142D45}" type="presOf" srcId="{39BE1E13-E610-4B39-950C-B472CC94BC44}" destId="{33B32B9F-7AE6-4C73-B2EB-95E0ACC99B21}" srcOrd="1" destOrd="0" presId="urn:microsoft.com/office/officeart/2008/layout/NameandTitleOrganizationalChart"/>
    <dgm:cxn modelId="{1475D8FD-C958-4A5E-BDBF-09D39ADBFCF8}" type="presOf" srcId="{77853EF8-2C26-4DB9-873F-3C93517264D6}" destId="{5EFDF9E8-D1F2-4621-BC52-51C611C1B630}" srcOrd="1" destOrd="0" presId="urn:microsoft.com/office/officeart/2008/layout/NameandTitleOrganizationalChart"/>
    <dgm:cxn modelId="{952D7E4F-65F6-4408-A560-3AD73BBA2C04}" type="presParOf" srcId="{2D8B46CE-D00E-4AC2-8BDF-A67E0687C9D8}" destId="{24D4971E-33F1-4B33-803E-36A3B62103E2}" srcOrd="0" destOrd="0" presId="urn:microsoft.com/office/officeart/2008/layout/NameandTitleOrganizationalChart"/>
    <dgm:cxn modelId="{57CC773C-71C8-4C1F-B7AE-B9BDB10B4CF1}" type="presParOf" srcId="{24D4971E-33F1-4B33-803E-36A3B62103E2}" destId="{94EEA194-2A0D-453E-9105-A953382CB72D}" srcOrd="0" destOrd="0" presId="urn:microsoft.com/office/officeart/2008/layout/NameandTitleOrganizationalChart"/>
    <dgm:cxn modelId="{E7317927-D587-4966-B94B-6ADCA7C57310}" type="presParOf" srcId="{94EEA194-2A0D-453E-9105-A953382CB72D}" destId="{58057395-9EF6-4C8F-B1B8-1C59E191DDBB}" srcOrd="0" destOrd="0" presId="urn:microsoft.com/office/officeart/2008/layout/NameandTitleOrganizationalChart"/>
    <dgm:cxn modelId="{F9D14811-EB12-4FDA-ADD0-336814780096}" type="presParOf" srcId="{94EEA194-2A0D-453E-9105-A953382CB72D}" destId="{CF3BC88C-DF6E-41EA-8AF7-4E8CF5BB4CA8}" srcOrd="1" destOrd="0" presId="urn:microsoft.com/office/officeart/2008/layout/NameandTitleOrganizationalChart"/>
    <dgm:cxn modelId="{B8BF2FEA-172C-4402-9379-A22FFCD25CE0}" type="presParOf" srcId="{94EEA194-2A0D-453E-9105-A953382CB72D}" destId="{639A4789-16D3-4820-B460-4BDA49A1401A}" srcOrd="2" destOrd="0" presId="urn:microsoft.com/office/officeart/2008/layout/NameandTitleOrganizationalChart"/>
    <dgm:cxn modelId="{3B653C84-E912-46D8-94A0-937453E3A1E8}" type="presParOf" srcId="{24D4971E-33F1-4B33-803E-36A3B62103E2}" destId="{8F58C966-468F-4184-9BC2-1EAD2E410895}" srcOrd="1" destOrd="0" presId="urn:microsoft.com/office/officeart/2008/layout/NameandTitleOrganizationalChart"/>
    <dgm:cxn modelId="{BAC13B2F-E8DF-464E-B195-F7AE7D184EA4}" type="presParOf" srcId="{8F58C966-468F-4184-9BC2-1EAD2E410895}" destId="{2938D4DD-A1FB-40E4-883B-1C65A41839D2}" srcOrd="0" destOrd="0" presId="urn:microsoft.com/office/officeart/2008/layout/NameandTitleOrganizationalChart"/>
    <dgm:cxn modelId="{08410AD8-0CE8-4A2B-95CB-11BE0E1076F9}" type="presParOf" srcId="{8F58C966-468F-4184-9BC2-1EAD2E410895}" destId="{0C6FBC3B-3901-4807-9DBB-B15473EBEF6C}" srcOrd="1" destOrd="0" presId="urn:microsoft.com/office/officeart/2008/layout/NameandTitleOrganizationalChart"/>
    <dgm:cxn modelId="{8AF5ABA2-52E8-448F-8E9D-90711DC5454A}" type="presParOf" srcId="{0C6FBC3B-3901-4807-9DBB-B15473EBEF6C}" destId="{A3740A0C-5CEC-4820-AAFB-7AFE39182B03}" srcOrd="0" destOrd="0" presId="urn:microsoft.com/office/officeart/2008/layout/NameandTitleOrganizationalChart"/>
    <dgm:cxn modelId="{912695B5-5CB6-41A5-BC3F-F84FAA107E2A}" type="presParOf" srcId="{A3740A0C-5CEC-4820-AAFB-7AFE39182B03}" destId="{0D0F3E87-591B-4220-B22B-F5E13A1B732A}" srcOrd="0" destOrd="0" presId="urn:microsoft.com/office/officeart/2008/layout/NameandTitleOrganizationalChart"/>
    <dgm:cxn modelId="{2D1EF5AB-4B33-457D-8A16-076BCB2D5C57}" type="presParOf" srcId="{A3740A0C-5CEC-4820-AAFB-7AFE39182B03}" destId="{0651364C-6B68-4E9F-ACBA-FD5B2C609347}" srcOrd="1" destOrd="0" presId="urn:microsoft.com/office/officeart/2008/layout/NameandTitleOrganizationalChart"/>
    <dgm:cxn modelId="{9F312BFA-FD51-4C8C-B71C-62C34CF9EC8B}" type="presParOf" srcId="{A3740A0C-5CEC-4820-AAFB-7AFE39182B03}" destId="{B025959B-980D-4A84-802E-E431FB438198}" srcOrd="2" destOrd="0" presId="urn:microsoft.com/office/officeart/2008/layout/NameandTitleOrganizationalChart"/>
    <dgm:cxn modelId="{C9F50AB3-226F-4556-AA67-724E691BFF5B}" type="presParOf" srcId="{0C6FBC3B-3901-4807-9DBB-B15473EBEF6C}" destId="{AB031042-6C94-425C-9E57-46F3B3142F1D}" srcOrd="1" destOrd="0" presId="urn:microsoft.com/office/officeart/2008/layout/NameandTitleOrganizationalChart"/>
    <dgm:cxn modelId="{34CBDB15-5744-4D49-8579-65A7B1084C4B}" type="presParOf" srcId="{AB031042-6C94-425C-9E57-46F3B3142F1D}" destId="{D9660DBA-F592-45F0-8B58-7A90C983B4B1}" srcOrd="0" destOrd="0" presId="urn:microsoft.com/office/officeart/2008/layout/NameandTitleOrganizationalChart"/>
    <dgm:cxn modelId="{E0B4C619-30BD-4436-9D34-FEF25CF88241}" type="presParOf" srcId="{AB031042-6C94-425C-9E57-46F3B3142F1D}" destId="{3F0E9C19-C674-4F9C-A7FE-0EFC05919D26}" srcOrd="1" destOrd="0" presId="urn:microsoft.com/office/officeart/2008/layout/NameandTitleOrganizationalChart"/>
    <dgm:cxn modelId="{3A556250-2AE1-4BF2-AF6F-B0E654E3B9D5}" type="presParOf" srcId="{3F0E9C19-C674-4F9C-A7FE-0EFC05919D26}" destId="{BABBC77C-0608-4FCF-A021-AFA693E29A06}" srcOrd="0" destOrd="0" presId="urn:microsoft.com/office/officeart/2008/layout/NameandTitleOrganizationalChart"/>
    <dgm:cxn modelId="{7ED65F74-E5E6-40F7-A93F-14176F165912}" type="presParOf" srcId="{BABBC77C-0608-4FCF-A021-AFA693E29A06}" destId="{35F3F934-36BC-4891-8A38-7D22C934A0EC}" srcOrd="0" destOrd="0" presId="urn:microsoft.com/office/officeart/2008/layout/NameandTitleOrganizationalChart"/>
    <dgm:cxn modelId="{5BF38067-B83E-4E50-AAB1-F776BEE3DEAD}" type="presParOf" srcId="{BABBC77C-0608-4FCF-A021-AFA693E29A06}" destId="{6167E848-3CC4-49AA-B706-EF3AAFA8FEE9}" srcOrd="1" destOrd="0" presId="urn:microsoft.com/office/officeart/2008/layout/NameandTitleOrganizationalChart"/>
    <dgm:cxn modelId="{01D19602-D130-413D-8EEB-15B20D886693}" type="presParOf" srcId="{BABBC77C-0608-4FCF-A021-AFA693E29A06}" destId="{F925D134-C8F1-47F3-A673-356FBE0C835E}" srcOrd="2" destOrd="0" presId="urn:microsoft.com/office/officeart/2008/layout/NameandTitleOrganizationalChart"/>
    <dgm:cxn modelId="{1E2C564E-F49C-4B64-8550-8ACE01CB1A40}" type="presParOf" srcId="{3F0E9C19-C674-4F9C-A7FE-0EFC05919D26}" destId="{ECCD4DFA-72BE-4CB6-A4C3-F5DAACBB0C44}" srcOrd="1" destOrd="0" presId="urn:microsoft.com/office/officeart/2008/layout/NameandTitleOrganizationalChart"/>
    <dgm:cxn modelId="{3B163E15-0561-4520-B749-7D3BC2FABE74}" type="presParOf" srcId="{ECCD4DFA-72BE-4CB6-A4C3-F5DAACBB0C44}" destId="{B5CB62C0-C0B2-41AC-B230-F95A145525FC}" srcOrd="0" destOrd="0" presId="urn:microsoft.com/office/officeart/2008/layout/NameandTitleOrganizationalChart"/>
    <dgm:cxn modelId="{EBC3B70C-AED9-4651-8E56-A393F33BEFEE}" type="presParOf" srcId="{ECCD4DFA-72BE-4CB6-A4C3-F5DAACBB0C44}" destId="{54E64F73-836F-41F7-B637-708E9F149756}" srcOrd="1" destOrd="0" presId="urn:microsoft.com/office/officeart/2008/layout/NameandTitleOrganizationalChart"/>
    <dgm:cxn modelId="{41E7AE54-B299-470B-A633-1333BA3B6A70}" type="presParOf" srcId="{54E64F73-836F-41F7-B637-708E9F149756}" destId="{8EA2657E-E549-461B-8829-E2568C38583E}" srcOrd="0" destOrd="0" presId="urn:microsoft.com/office/officeart/2008/layout/NameandTitleOrganizationalChart"/>
    <dgm:cxn modelId="{5509E42F-24BC-4B3D-82E1-C2AD1BE91AD3}" type="presParOf" srcId="{8EA2657E-E549-461B-8829-E2568C38583E}" destId="{18810643-4BA3-4B70-8F47-EDBF7204F89A}" srcOrd="0" destOrd="0" presId="urn:microsoft.com/office/officeart/2008/layout/NameandTitleOrganizationalChart"/>
    <dgm:cxn modelId="{A54E839C-6800-45E5-96F9-1FAF81F6FA93}" type="presParOf" srcId="{8EA2657E-E549-461B-8829-E2568C38583E}" destId="{2EA29784-A5BF-4D32-A9F4-6DF007F06D58}" srcOrd="1" destOrd="0" presId="urn:microsoft.com/office/officeart/2008/layout/NameandTitleOrganizationalChart"/>
    <dgm:cxn modelId="{AEA8DDFF-CD4D-49AD-9C85-191F3AA6CC66}" type="presParOf" srcId="{8EA2657E-E549-461B-8829-E2568C38583E}" destId="{F10C8FF4-EB5C-43E4-BB93-690483A6AFB0}" srcOrd="2" destOrd="0" presId="urn:microsoft.com/office/officeart/2008/layout/NameandTitleOrganizationalChart"/>
    <dgm:cxn modelId="{59BF428C-C5FD-43A4-8065-8B40F2A35E0F}" type="presParOf" srcId="{54E64F73-836F-41F7-B637-708E9F149756}" destId="{54B3AD15-ECF0-4B1D-8E38-FF9D6B520EB4}" srcOrd="1" destOrd="0" presId="urn:microsoft.com/office/officeart/2008/layout/NameandTitleOrganizationalChart"/>
    <dgm:cxn modelId="{B4BF2E73-DE10-4E4B-9505-75B5928C6537}" type="presParOf" srcId="{54E64F73-836F-41F7-B637-708E9F149756}" destId="{66C25662-279E-4E46-B3E1-678530D7A40C}" srcOrd="2" destOrd="0" presId="urn:microsoft.com/office/officeart/2008/layout/NameandTitleOrganizationalChart"/>
    <dgm:cxn modelId="{5E0EF1D2-2179-489B-AED9-C5B7F5910C6C}" type="presParOf" srcId="{3F0E9C19-C674-4F9C-A7FE-0EFC05919D26}" destId="{4F80063F-C1AB-49C1-AE2E-4F72B227C57E}" srcOrd="2" destOrd="0" presId="urn:microsoft.com/office/officeart/2008/layout/NameandTitleOrganizationalChart"/>
    <dgm:cxn modelId="{88C433FC-FE8E-45A4-BF51-2464EF6B65C1}" type="presParOf" srcId="{0C6FBC3B-3901-4807-9DBB-B15473EBEF6C}" destId="{E94E85E5-B61E-42DA-91DC-2CCF563866C3}" srcOrd="2" destOrd="0" presId="urn:microsoft.com/office/officeart/2008/layout/NameandTitleOrganizationalChart"/>
    <dgm:cxn modelId="{7F75C991-0FBE-46EE-A342-0988D4553087}" type="presParOf" srcId="{8F58C966-468F-4184-9BC2-1EAD2E410895}" destId="{81D4B918-F527-4CD9-ABD7-CC40485752FC}" srcOrd="2" destOrd="0" presId="urn:microsoft.com/office/officeart/2008/layout/NameandTitleOrganizationalChart"/>
    <dgm:cxn modelId="{459CD494-7F96-4018-9170-7604508D8098}" type="presParOf" srcId="{8F58C966-468F-4184-9BC2-1EAD2E410895}" destId="{2D9C9DDE-CC40-4B9C-B0F1-FBE7FE6B1428}" srcOrd="3" destOrd="0" presId="urn:microsoft.com/office/officeart/2008/layout/NameandTitleOrganizationalChart"/>
    <dgm:cxn modelId="{3B1BFC82-E4D8-4443-B1C8-AA6557EFDF90}" type="presParOf" srcId="{2D9C9DDE-CC40-4B9C-B0F1-FBE7FE6B1428}" destId="{AB100A82-4553-441C-AE1B-0AF9DE706211}" srcOrd="0" destOrd="0" presId="urn:microsoft.com/office/officeart/2008/layout/NameandTitleOrganizationalChart"/>
    <dgm:cxn modelId="{CEB6ADF1-6A27-4AFF-A61A-2DB739963965}" type="presParOf" srcId="{AB100A82-4553-441C-AE1B-0AF9DE706211}" destId="{4CB91878-0723-406D-99B5-EFAED82BD6B7}" srcOrd="0" destOrd="0" presId="urn:microsoft.com/office/officeart/2008/layout/NameandTitleOrganizationalChart"/>
    <dgm:cxn modelId="{31AD4CC3-FDF6-4AB0-9D9B-4E088F04EC4A}" type="presParOf" srcId="{AB100A82-4553-441C-AE1B-0AF9DE706211}" destId="{215D7C3C-715F-4CAC-A683-47F41C02BA89}" srcOrd="1" destOrd="0" presId="urn:microsoft.com/office/officeart/2008/layout/NameandTitleOrganizationalChart"/>
    <dgm:cxn modelId="{B34A50E3-9CB3-4998-8753-98C064E0A165}" type="presParOf" srcId="{AB100A82-4553-441C-AE1B-0AF9DE706211}" destId="{5B9185F5-ADF2-4EB1-965A-28BE6546BDDB}" srcOrd="2" destOrd="0" presId="urn:microsoft.com/office/officeart/2008/layout/NameandTitleOrganizationalChart"/>
    <dgm:cxn modelId="{31A36365-1007-4401-B1B6-68CA2F84797B}" type="presParOf" srcId="{2D9C9DDE-CC40-4B9C-B0F1-FBE7FE6B1428}" destId="{015EB4CD-8F72-41E4-8E86-F30559373A1D}" srcOrd="1" destOrd="0" presId="urn:microsoft.com/office/officeart/2008/layout/NameandTitleOrganizationalChart"/>
    <dgm:cxn modelId="{8BDE3B4E-DAE9-4E38-A63D-36EFF399A56C}" type="presParOf" srcId="{015EB4CD-8F72-41E4-8E86-F30559373A1D}" destId="{87CEF750-5E84-4577-965A-699DB746332C}" srcOrd="0" destOrd="0" presId="urn:microsoft.com/office/officeart/2008/layout/NameandTitleOrganizationalChart"/>
    <dgm:cxn modelId="{154D9FF4-4910-4369-9243-B9BE3F2758FE}" type="presParOf" srcId="{015EB4CD-8F72-41E4-8E86-F30559373A1D}" destId="{67B334C9-FD1B-4A6D-AE9C-3A73D1DFED2E}" srcOrd="1" destOrd="0" presId="urn:microsoft.com/office/officeart/2008/layout/NameandTitleOrganizationalChart"/>
    <dgm:cxn modelId="{84533E3C-FFF9-4C29-8630-6F3651D057DE}" type="presParOf" srcId="{67B334C9-FD1B-4A6D-AE9C-3A73D1DFED2E}" destId="{05E51AEB-C3B4-43D3-BB95-D19AEA731748}" srcOrd="0" destOrd="0" presId="urn:microsoft.com/office/officeart/2008/layout/NameandTitleOrganizationalChart"/>
    <dgm:cxn modelId="{0C918BE8-841A-4ABF-8572-B2E98DC924B1}" type="presParOf" srcId="{05E51AEB-C3B4-43D3-BB95-D19AEA731748}" destId="{51BEC1E3-0C90-40DA-BAAA-DB0354C8C5F5}" srcOrd="0" destOrd="0" presId="urn:microsoft.com/office/officeart/2008/layout/NameandTitleOrganizationalChart"/>
    <dgm:cxn modelId="{4C2B45E2-FC6B-4AAE-9506-A347A25A690F}" type="presParOf" srcId="{05E51AEB-C3B4-43D3-BB95-D19AEA731748}" destId="{915FCAE0-0DCE-47CE-B28E-7BEFDA70E588}" srcOrd="1" destOrd="0" presId="urn:microsoft.com/office/officeart/2008/layout/NameandTitleOrganizationalChart"/>
    <dgm:cxn modelId="{D825FB1A-9ACD-4484-9EC4-880E875686E8}" type="presParOf" srcId="{05E51AEB-C3B4-43D3-BB95-D19AEA731748}" destId="{5EFDF9E8-D1F2-4621-BC52-51C611C1B630}" srcOrd="2" destOrd="0" presId="urn:microsoft.com/office/officeart/2008/layout/NameandTitleOrganizationalChart"/>
    <dgm:cxn modelId="{8AA1226D-63A9-4836-9D49-339F01AA6A20}" type="presParOf" srcId="{67B334C9-FD1B-4A6D-AE9C-3A73D1DFED2E}" destId="{098D4891-E955-4860-BAC9-F0E03F40EB41}" srcOrd="1" destOrd="0" presId="urn:microsoft.com/office/officeart/2008/layout/NameandTitleOrganizationalChart"/>
    <dgm:cxn modelId="{EC31781C-6584-4B20-BD21-D03C8EC53725}" type="presParOf" srcId="{098D4891-E955-4860-BAC9-F0E03F40EB41}" destId="{4A21951A-F774-4440-BACD-C2540410ED9E}" srcOrd="0" destOrd="0" presId="urn:microsoft.com/office/officeart/2008/layout/NameandTitleOrganizationalChart"/>
    <dgm:cxn modelId="{3FF45FFE-A4FB-4459-890D-0784BBEDF2FB}" type="presParOf" srcId="{098D4891-E955-4860-BAC9-F0E03F40EB41}" destId="{65ED4590-193D-4368-81F3-1DBA8EC4727D}" srcOrd="1" destOrd="0" presId="urn:microsoft.com/office/officeart/2008/layout/NameandTitleOrganizationalChart"/>
    <dgm:cxn modelId="{0773494F-23ED-49C6-93DA-F6B20F26FC79}" type="presParOf" srcId="{65ED4590-193D-4368-81F3-1DBA8EC4727D}" destId="{7847C607-A1A1-4AF2-BA2F-A99E6FE35473}" srcOrd="0" destOrd="0" presId="urn:microsoft.com/office/officeart/2008/layout/NameandTitleOrganizationalChart"/>
    <dgm:cxn modelId="{2427B07E-9AF9-476F-BFDE-33A834841230}" type="presParOf" srcId="{7847C607-A1A1-4AF2-BA2F-A99E6FE35473}" destId="{DC9068D5-545E-4FE5-9DFE-EA948BCD05C9}" srcOrd="0" destOrd="0" presId="urn:microsoft.com/office/officeart/2008/layout/NameandTitleOrganizationalChart"/>
    <dgm:cxn modelId="{366D58F2-C466-4BD2-9681-4D6D7FF8557D}" type="presParOf" srcId="{7847C607-A1A1-4AF2-BA2F-A99E6FE35473}" destId="{92130206-CEDF-4125-BCFB-6CC451E77D2C}" srcOrd="1" destOrd="0" presId="urn:microsoft.com/office/officeart/2008/layout/NameandTitleOrganizationalChart"/>
    <dgm:cxn modelId="{E5F98C0F-575C-47B5-BDE1-E71EEBA5DD88}" type="presParOf" srcId="{7847C607-A1A1-4AF2-BA2F-A99E6FE35473}" destId="{930BBA58-AC79-417C-B511-DAFE27687815}" srcOrd="2" destOrd="0" presId="urn:microsoft.com/office/officeart/2008/layout/NameandTitleOrganizationalChart"/>
    <dgm:cxn modelId="{F79BE57B-6E6E-4832-AD3B-8408DB1968F6}" type="presParOf" srcId="{65ED4590-193D-4368-81F3-1DBA8EC4727D}" destId="{E71F44FB-E663-4CFA-BE23-CF58B9A2B959}" srcOrd="1" destOrd="0" presId="urn:microsoft.com/office/officeart/2008/layout/NameandTitleOrganizationalChart"/>
    <dgm:cxn modelId="{03474692-4781-48AF-A2C3-D6E328D83284}" type="presParOf" srcId="{65ED4590-193D-4368-81F3-1DBA8EC4727D}" destId="{99DC0757-1460-45D4-BB92-805E89346003}" srcOrd="2" destOrd="0" presId="urn:microsoft.com/office/officeart/2008/layout/NameandTitleOrganizationalChart"/>
    <dgm:cxn modelId="{93C30448-5040-4510-8E53-1F5B81DBBBB1}" type="presParOf" srcId="{67B334C9-FD1B-4A6D-AE9C-3A73D1DFED2E}" destId="{3FE2630D-5FF9-49A0-9B59-CAAD00F052A8}" srcOrd="2" destOrd="0" presId="urn:microsoft.com/office/officeart/2008/layout/NameandTitleOrganizationalChart"/>
    <dgm:cxn modelId="{75E43FEF-E364-470C-987F-033FB7CDEF0B}" type="presParOf" srcId="{2D9C9DDE-CC40-4B9C-B0F1-FBE7FE6B1428}" destId="{0D6B93CC-BA83-4ADB-AB1B-AB6CD2A7F428}" srcOrd="2" destOrd="0" presId="urn:microsoft.com/office/officeart/2008/layout/NameandTitleOrganizationalChart"/>
    <dgm:cxn modelId="{E8FD799F-E762-45B3-AC76-4A67071D851F}" type="presParOf" srcId="{8F58C966-468F-4184-9BC2-1EAD2E410895}" destId="{3666B456-35A7-44CB-BCD1-D34B8616A539}" srcOrd="4" destOrd="0" presId="urn:microsoft.com/office/officeart/2008/layout/NameandTitleOrganizationalChart"/>
    <dgm:cxn modelId="{29A209B1-62B3-4195-8CD9-1153403F1788}" type="presParOf" srcId="{8F58C966-468F-4184-9BC2-1EAD2E410895}" destId="{5FBCF730-0775-46D1-B436-9B0294AB3ADD}" srcOrd="5" destOrd="0" presId="urn:microsoft.com/office/officeart/2008/layout/NameandTitleOrganizationalChart"/>
    <dgm:cxn modelId="{18D91323-5F3D-4431-AAEA-7D16A630B185}" type="presParOf" srcId="{5FBCF730-0775-46D1-B436-9B0294AB3ADD}" destId="{CD8D7D4D-BC5D-416F-85CA-18D35AEB232B}" srcOrd="0" destOrd="0" presId="urn:microsoft.com/office/officeart/2008/layout/NameandTitleOrganizationalChart"/>
    <dgm:cxn modelId="{2E9923AB-DA05-40C5-9A19-66E7DEEECDC2}" type="presParOf" srcId="{CD8D7D4D-BC5D-416F-85CA-18D35AEB232B}" destId="{C9B04E70-956E-4FD9-BA70-AF211B59115F}" srcOrd="0" destOrd="0" presId="urn:microsoft.com/office/officeart/2008/layout/NameandTitleOrganizationalChart"/>
    <dgm:cxn modelId="{9A201456-7358-49D8-B5EA-D21DE2FEBEBA}" type="presParOf" srcId="{CD8D7D4D-BC5D-416F-85CA-18D35AEB232B}" destId="{1BC529CD-947A-4503-91CA-524E69FF4C77}" srcOrd="1" destOrd="0" presId="urn:microsoft.com/office/officeart/2008/layout/NameandTitleOrganizationalChart"/>
    <dgm:cxn modelId="{F58DD719-373C-47DA-80A7-B7E2FAFDDDED}" type="presParOf" srcId="{CD8D7D4D-BC5D-416F-85CA-18D35AEB232B}" destId="{8990BF57-9E71-4703-A3C6-F25A0922956A}" srcOrd="2" destOrd="0" presId="urn:microsoft.com/office/officeart/2008/layout/NameandTitleOrganizationalChart"/>
    <dgm:cxn modelId="{B5917A73-CB9F-4A19-A20F-02F4491689C5}" type="presParOf" srcId="{5FBCF730-0775-46D1-B436-9B0294AB3ADD}" destId="{3FF420D5-750D-4BAB-A2FA-65F73D2322FC}" srcOrd="1" destOrd="0" presId="urn:microsoft.com/office/officeart/2008/layout/NameandTitleOrganizationalChart"/>
    <dgm:cxn modelId="{E13F5856-3BEE-410F-BA21-9ACD942FD680}" type="presParOf" srcId="{3FF420D5-750D-4BAB-A2FA-65F73D2322FC}" destId="{2CCA666B-32B2-47AE-8FEB-EAFA2EAAB4B7}" srcOrd="0" destOrd="0" presId="urn:microsoft.com/office/officeart/2008/layout/NameandTitleOrganizationalChart"/>
    <dgm:cxn modelId="{574CD113-0DC6-4C2F-A7D9-E6BD25D21F6E}" type="presParOf" srcId="{3FF420D5-750D-4BAB-A2FA-65F73D2322FC}" destId="{597EC671-78DB-48B9-94B8-38B958F036EA}" srcOrd="1" destOrd="0" presId="urn:microsoft.com/office/officeart/2008/layout/NameandTitleOrganizationalChart"/>
    <dgm:cxn modelId="{48251842-5293-4DCE-932D-0799AB969D5E}" type="presParOf" srcId="{597EC671-78DB-48B9-94B8-38B958F036EA}" destId="{9D6B1A4D-3AC7-4160-AACF-38D6694D996E}" srcOrd="0" destOrd="0" presId="urn:microsoft.com/office/officeart/2008/layout/NameandTitleOrganizationalChart"/>
    <dgm:cxn modelId="{55867D17-E761-4A81-A1EA-FC18AB3EAAEB}" type="presParOf" srcId="{9D6B1A4D-3AC7-4160-AACF-38D6694D996E}" destId="{6A8E11BB-83C5-4944-92A5-96673B387BB3}" srcOrd="0" destOrd="0" presId="urn:microsoft.com/office/officeart/2008/layout/NameandTitleOrganizationalChart"/>
    <dgm:cxn modelId="{1E9633D6-0CAB-48C6-8329-54085778D085}" type="presParOf" srcId="{9D6B1A4D-3AC7-4160-AACF-38D6694D996E}" destId="{420E7CA3-E996-4680-9066-0B4AB41EACDB}" srcOrd="1" destOrd="0" presId="urn:microsoft.com/office/officeart/2008/layout/NameandTitleOrganizationalChart"/>
    <dgm:cxn modelId="{9CD6E606-8D6A-419B-A016-EC7E11B1FE1E}" type="presParOf" srcId="{9D6B1A4D-3AC7-4160-AACF-38D6694D996E}" destId="{422EDA62-DE82-45B6-95B0-60A0D7419A9D}" srcOrd="2" destOrd="0" presId="urn:microsoft.com/office/officeart/2008/layout/NameandTitleOrganizationalChart"/>
    <dgm:cxn modelId="{6072B85B-F63F-4854-8526-1D4342B50211}" type="presParOf" srcId="{597EC671-78DB-48B9-94B8-38B958F036EA}" destId="{0571D89A-B317-42C3-8B53-F0471CC06198}" srcOrd="1" destOrd="0" presId="urn:microsoft.com/office/officeart/2008/layout/NameandTitleOrganizationalChart"/>
    <dgm:cxn modelId="{F8FE8C7F-FA3A-4DBB-92C6-38CA979FCC8C}" type="presParOf" srcId="{0571D89A-B317-42C3-8B53-F0471CC06198}" destId="{1B5AFA40-AA10-40F9-9315-ABDB6B75861C}" srcOrd="0" destOrd="0" presId="urn:microsoft.com/office/officeart/2008/layout/NameandTitleOrganizationalChart"/>
    <dgm:cxn modelId="{20A36719-EBD6-419F-8469-79BA30988D6C}" type="presParOf" srcId="{0571D89A-B317-42C3-8B53-F0471CC06198}" destId="{B74C7871-4386-4320-A258-9223AA199BDD}" srcOrd="1" destOrd="0" presId="urn:microsoft.com/office/officeart/2008/layout/NameandTitleOrganizationalChart"/>
    <dgm:cxn modelId="{ADDB3749-D4E7-4DA6-9C6E-C369C048EC79}" type="presParOf" srcId="{B74C7871-4386-4320-A258-9223AA199BDD}" destId="{61FF8798-9BAF-4E72-9C5E-66BE7FC7BF2C}" srcOrd="0" destOrd="0" presId="urn:microsoft.com/office/officeart/2008/layout/NameandTitleOrganizationalChart"/>
    <dgm:cxn modelId="{5E5295A7-D00C-4850-8DB6-9B59400DC7B3}" type="presParOf" srcId="{61FF8798-9BAF-4E72-9C5E-66BE7FC7BF2C}" destId="{6B9731E5-425C-4B45-868F-F828EB2160F5}" srcOrd="0" destOrd="0" presId="urn:microsoft.com/office/officeart/2008/layout/NameandTitleOrganizationalChart"/>
    <dgm:cxn modelId="{3795B70E-F8DA-425D-82FE-B0A7FC078852}" type="presParOf" srcId="{61FF8798-9BAF-4E72-9C5E-66BE7FC7BF2C}" destId="{8DEEDDCF-6767-4F29-8E79-86A2B21ECA7C}" srcOrd="1" destOrd="0" presId="urn:microsoft.com/office/officeart/2008/layout/NameandTitleOrganizationalChart"/>
    <dgm:cxn modelId="{A3B546E7-7C1A-4E5B-A90D-FF649BA502FA}" type="presParOf" srcId="{61FF8798-9BAF-4E72-9C5E-66BE7FC7BF2C}" destId="{33B32B9F-7AE6-4C73-B2EB-95E0ACC99B21}" srcOrd="2" destOrd="0" presId="urn:microsoft.com/office/officeart/2008/layout/NameandTitleOrganizationalChart"/>
    <dgm:cxn modelId="{501FEA7E-FACC-450F-9F71-64BFFF8F495E}" type="presParOf" srcId="{B74C7871-4386-4320-A258-9223AA199BDD}" destId="{86795CEE-521B-48AB-808B-9432F7F1F364}" srcOrd="1" destOrd="0" presId="urn:microsoft.com/office/officeart/2008/layout/NameandTitleOrganizationalChart"/>
    <dgm:cxn modelId="{39F59031-042F-4266-AEFC-B3833084F645}" type="presParOf" srcId="{B74C7871-4386-4320-A258-9223AA199BDD}" destId="{73036457-ADCF-4FA1-822F-29E65FA00549}" srcOrd="2" destOrd="0" presId="urn:microsoft.com/office/officeart/2008/layout/NameandTitleOrganizationalChart"/>
    <dgm:cxn modelId="{E950BCC9-703F-4AE7-9126-926084AE518B}" type="presParOf" srcId="{597EC671-78DB-48B9-94B8-38B958F036EA}" destId="{0837CA55-0FC6-4505-9A89-A42169408C42}" srcOrd="2" destOrd="0" presId="urn:microsoft.com/office/officeart/2008/layout/NameandTitleOrganizationalChart"/>
    <dgm:cxn modelId="{405D181C-04AF-47FA-BA75-C7D3CDCD087D}" type="presParOf" srcId="{5FBCF730-0775-46D1-B436-9B0294AB3ADD}" destId="{D9C816B8-AA22-4B39-B51C-938735E95855}" srcOrd="2" destOrd="0" presId="urn:microsoft.com/office/officeart/2008/layout/NameandTitleOrganizationalChart"/>
    <dgm:cxn modelId="{CD0CF7D7-D11B-46C5-96BE-14D522564EA1}" type="presParOf" srcId="{8F58C966-468F-4184-9BC2-1EAD2E410895}" destId="{63AEC056-AFD3-4CBB-BA15-2356AE89B427}" srcOrd="6" destOrd="0" presId="urn:microsoft.com/office/officeart/2008/layout/NameandTitleOrganizationalChart"/>
    <dgm:cxn modelId="{0FD9A851-60AA-489B-8BE2-62F17FB199F7}" type="presParOf" srcId="{8F58C966-468F-4184-9BC2-1EAD2E410895}" destId="{88DDECC8-C6F6-480F-A833-B85E7DEE26BE}" srcOrd="7" destOrd="0" presId="urn:microsoft.com/office/officeart/2008/layout/NameandTitleOrganizationalChart"/>
    <dgm:cxn modelId="{35AA51F3-29F1-48C5-B3AE-4D64E9F83D47}" type="presParOf" srcId="{88DDECC8-C6F6-480F-A833-B85E7DEE26BE}" destId="{1BA5F34A-34A1-4D7F-81A7-8A2126E9629A}" srcOrd="0" destOrd="0" presId="urn:microsoft.com/office/officeart/2008/layout/NameandTitleOrganizationalChart"/>
    <dgm:cxn modelId="{344F08B3-CA60-4A27-8D78-1C2F07C72C7E}" type="presParOf" srcId="{1BA5F34A-34A1-4D7F-81A7-8A2126E9629A}" destId="{2DE32464-8034-496A-8E72-792DCF181DFF}" srcOrd="0" destOrd="0" presId="urn:microsoft.com/office/officeart/2008/layout/NameandTitleOrganizationalChart"/>
    <dgm:cxn modelId="{B760E852-4306-4B86-8BB9-C2CBCCCD04A9}" type="presParOf" srcId="{1BA5F34A-34A1-4D7F-81A7-8A2126E9629A}" destId="{089D40A0-101A-41DE-BA61-A0777061FBBC}" srcOrd="1" destOrd="0" presId="urn:microsoft.com/office/officeart/2008/layout/NameandTitleOrganizationalChart"/>
    <dgm:cxn modelId="{6CD253E1-3847-4B0C-86CF-DA0A8412D186}" type="presParOf" srcId="{1BA5F34A-34A1-4D7F-81A7-8A2126E9629A}" destId="{CAC2D014-9045-4DB9-844F-76E22C0E4CE7}" srcOrd="2" destOrd="0" presId="urn:microsoft.com/office/officeart/2008/layout/NameandTitleOrganizationalChart"/>
    <dgm:cxn modelId="{8DB2EACF-FFB7-4FF6-9D36-BDF37BB6E74D}" type="presParOf" srcId="{88DDECC8-C6F6-480F-A833-B85E7DEE26BE}" destId="{6126EB96-D52F-4509-8E64-032A47A521E1}" srcOrd="1" destOrd="0" presId="urn:microsoft.com/office/officeart/2008/layout/NameandTitleOrganizationalChart"/>
    <dgm:cxn modelId="{E80CFA67-FFE5-4B1C-923D-26DC23A808BC}" type="presParOf" srcId="{6126EB96-D52F-4509-8E64-032A47A521E1}" destId="{14F391E8-27A0-42EE-8ABE-132F058C373F}" srcOrd="0" destOrd="0" presId="urn:microsoft.com/office/officeart/2008/layout/NameandTitleOrganizationalChart"/>
    <dgm:cxn modelId="{593BEF38-E329-47BA-B8A0-400F725AF2DB}" type="presParOf" srcId="{6126EB96-D52F-4509-8E64-032A47A521E1}" destId="{B8A538B4-07DB-4744-9D5F-B952F5A95261}" srcOrd="1" destOrd="0" presId="urn:microsoft.com/office/officeart/2008/layout/NameandTitleOrganizationalChart"/>
    <dgm:cxn modelId="{6EBE26E4-28E0-4C23-944A-BD8A19429341}" type="presParOf" srcId="{B8A538B4-07DB-4744-9D5F-B952F5A95261}" destId="{D9479697-8812-4FBD-8BE7-5611F03DC01A}" srcOrd="0" destOrd="0" presId="urn:microsoft.com/office/officeart/2008/layout/NameandTitleOrganizationalChart"/>
    <dgm:cxn modelId="{7E8AC341-5512-4B2E-B422-336561036D15}" type="presParOf" srcId="{D9479697-8812-4FBD-8BE7-5611F03DC01A}" destId="{1427B7EB-1A23-4CB0-BC3F-3C17E4A73B4F}" srcOrd="0" destOrd="0" presId="urn:microsoft.com/office/officeart/2008/layout/NameandTitleOrganizationalChart"/>
    <dgm:cxn modelId="{954F154A-2B88-44CC-80D2-9C148C8CCD93}" type="presParOf" srcId="{D9479697-8812-4FBD-8BE7-5611F03DC01A}" destId="{FB90B7AF-C160-4360-9262-6AED12477AE9}" srcOrd="1" destOrd="0" presId="urn:microsoft.com/office/officeart/2008/layout/NameandTitleOrganizationalChart"/>
    <dgm:cxn modelId="{A733B773-7339-4C64-AEDB-CDD78E452BD7}" type="presParOf" srcId="{D9479697-8812-4FBD-8BE7-5611F03DC01A}" destId="{1BA03D6B-17B9-4ACA-8D48-AEEB9FB73070}" srcOrd="2" destOrd="0" presId="urn:microsoft.com/office/officeart/2008/layout/NameandTitleOrganizationalChart"/>
    <dgm:cxn modelId="{849416C8-A57F-4B2F-8D70-7B098DFEEF14}" type="presParOf" srcId="{B8A538B4-07DB-4744-9D5F-B952F5A95261}" destId="{2AB95504-6731-4DCF-8933-EFF779522B03}" srcOrd="1" destOrd="0" presId="urn:microsoft.com/office/officeart/2008/layout/NameandTitleOrganizationalChart"/>
    <dgm:cxn modelId="{50521B7C-D609-4D48-8C42-EECC8758FA72}" type="presParOf" srcId="{2AB95504-6731-4DCF-8933-EFF779522B03}" destId="{B5209D86-6A76-442C-B397-DFE7C29ACE67}" srcOrd="0" destOrd="0" presId="urn:microsoft.com/office/officeart/2008/layout/NameandTitleOrganizationalChart"/>
    <dgm:cxn modelId="{933E6C2D-381F-472A-A4FE-DCF59AE36005}" type="presParOf" srcId="{2AB95504-6731-4DCF-8933-EFF779522B03}" destId="{6A404A5A-E41F-471C-8730-D71118CABAC3}" srcOrd="1" destOrd="0" presId="urn:microsoft.com/office/officeart/2008/layout/NameandTitleOrganizationalChart"/>
    <dgm:cxn modelId="{A716E33B-F15C-4F64-B1A0-949BE6AB0D03}" type="presParOf" srcId="{6A404A5A-E41F-471C-8730-D71118CABAC3}" destId="{7245F6F8-E60B-4A29-8727-261CB0A3D029}" srcOrd="0" destOrd="0" presId="urn:microsoft.com/office/officeart/2008/layout/NameandTitleOrganizationalChart"/>
    <dgm:cxn modelId="{46BFBD8E-2EF1-47A0-A772-EDF88DCD6FAB}" type="presParOf" srcId="{7245F6F8-E60B-4A29-8727-261CB0A3D029}" destId="{077D3617-194E-4053-B5BF-394AA5B37859}" srcOrd="0" destOrd="0" presId="urn:microsoft.com/office/officeart/2008/layout/NameandTitleOrganizationalChart"/>
    <dgm:cxn modelId="{8E179D7B-F9DA-43CD-BFC4-7815BFE87407}" type="presParOf" srcId="{7245F6F8-E60B-4A29-8727-261CB0A3D029}" destId="{ED556555-9E56-4302-85EB-7770859E48BE}" srcOrd="1" destOrd="0" presId="urn:microsoft.com/office/officeart/2008/layout/NameandTitleOrganizationalChart"/>
    <dgm:cxn modelId="{D57D875D-6AAF-4FB1-A646-ACEFDCC07D6A}" type="presParOf" srcId="{7245F6F8-E60B-4A29-8727-261CB0A3D029}" destId="{D6049C45-2D0E-470C-BFBE-E8DFFC9E6FFA}" srcOrd="2" destOrd="0" presId="urn:microsoft.com/office/officeart/2008/layout/NameandTitleOrganizationalChart"/>
    <dgm:cxn modelId="{C8011422-24F1-406E-A328-10D9D750E247}" type="presParOf" srcId="{6A404A5A-E41F-471C-8730-D71118CABAC3}" destId="{B238BA28-4A2D-4814-B94D-06682634679D}" srcOrd="1" destOrd="0" presId="urn:microsoft.com/office/officeart/2008/layout/NameandTitleOrganizationalChart"/>
    <dgm:cxn modelId="{6A8A40AB-E22C-4F68-B744-739C2C09F010}" type="presParOf" srcId="{6A404A5A-E41F-471C-8730-D71118CABAC3}" destId="{4BCC228A-F253-461B-A528-A7385B54D238}" srcOrd="2" destOrd="0" presId="urn:microsoft.com/office/officeart/2008/layout/NameandTitleOrganizationalChart"/>
    <dgm:cxn modelId="{5B4C54B3-3BC8-408E-894B-86D53B0BDAEC}" type="presParOf" srcId="{B8A538B4-07DB-4744-9D5F-B952F5A95261}" destId="{15FEA475-3267-48AB-AEE2-EFE7EAC834AD}" srcOrd="2" destOrd="0" presId="urn:microsoft.com/office/officeart/2008/layout/NameandTitleOrganizationalChart"/>
    <dgm:cxn modelId="{08943376-DAB1-41FD-8AE9-8C915FE0BEE6}" type="presParOf" srcId="{88DDECC8-C6F6-480F-A833-B85E7DEE26BE}" destId="{E675F054-0192-4BC2-9ACF-1BBDC060DC16}" srcOrd="2" destOrd="0" presId="urn:microsoft.com/office/officeart/2008/layout/NameandTitleOrganizationalChart"/>
    <dgm:cxn modelId="{67DCB73B-7328-455B-AE49-AAA4DCA7D992}" type="presParOf" srcId="{24D4971E-33F1-4B33-803E-36A3B62103E2}" destId="{168D58CF-AC68-4EDA-826B-02D18499D64F}"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09D86-6A76-442C-B397-DFE7C29ACE67}">
      <dsp:nvSpPr>
        <dsp:cNvPr id="0" name=""/>
        <dsp:cNvSpPr/>
      </dsp:nvSpPr>
      <dsp:spPr>
        <a:xfrm>
          <a:off x="9034346" y="4948651"/>
          <a:ext cx="91440" cy="593465"/>
        </a:xfrm>
        <a:custGeom>
          <a:avLst/>
          <a:gdLst/>
          <a:ahLst/>
          <a:cxnLst/>
          <a:rect l="0" t="0" r="0" b="0"/>
          <a:pathLst>
            <a:path>
              <a:moveTo>
                <a:pt x="45720" y="0"/>
              </a:moveTo>
              <a:lnTo>
                <a:pt x="45720" y="5934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F391E8-27A0-42EE-8ABE-132F058C373F}">
      <dsp:nvSpPr>
        <dsp:cNvPr id="0" name=""/>
        <dsp:cNvSpPr/>
      </dsp:nvSpPr>
      <dsp:spPr>
        <a:xfrm>
          <a:off x="9034346" y="3328033"/>
          <a:ext cx="91440" cy="593465"/>
        </a:xfrm>
        <a:custGeom>
          <a:avLst/>
          <a:gdLst/>
          <a:ahLst/>
          <a:cxnLst/>
          <a:rect l="0" t="0" r="0" b="0"/>
          <a:pathLst>
            <a:path>
              <a:moveTo>
                <a:pt x="45720" y="0"/>
              </a:moveTo>
              <a:lnTo>
                <a:pt x="45720" y="5934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AEC056-AFD3-4CBB-BA15-2356AE89B427}">
      <dsp:nvSpPr>
        <dsp:cNvPr id="0" name=""/>
        <dsp:cNvSpPr/>
      </dsp:nvSpPr>
      <dsp:spPr>
        <a:xfrm>
          <a:off x="5087698" y="1707414"/>
          <a:ext cx="3992368" cy="593465"/>
        </a:xfrm>
        <a:custGeom>
          <a:avLst/>
          <a:gdLst/>
          <a:ahLst/>
          <a:cxnLst/>
          <a:rect l="0" t="0" r="0" b="0"/>
          <a:pathLst>
            <a:path>
              <a:moveTo>
                <a:pt x="0" y="0"/>
              </a:moveTo>
              <a:lnTo>
                <a:pt x="0" y="353796"/>
              </a:lnTo>
              <a:lnTo>
                <a:pt x="3992368" y="353796"/>
              </a:lnTo>
              <a:lnTo>
                <a:pt x="3992368" y="5934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5AFA40-AA10-40F9-9315-ABDB6B75861C}">
      <dsp:nvSpPr>
        <dsp:cNvPr id="0" name=""/>
        <dsp:cNvSpPr/>
      </dsp:nvSpPr>
      <dsp:spPr>
        <a:xfrm>
          <a:off x="6372767" y="4948651"/>
          <a:ext cx="91440" cy="593465"/>
        </a:xfrm>
        <a:custGeom>
          <a:avLst/>
          <a:gdLst/>
          <a:ahLst/>
          <a:cxnLst/>
          <a:rect l="0" t="0" r="0" b="0"/>
          <a:pathLst>
            <a:path>
              <a:moveTo>
                <a:pt x="45720" y="0"/>
              </a:moveTo>
              <a:lnTo>
                <a:pt x="45720" y="5934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CA666B-32B2-47AE-8FEB-EAFA2EAAB4B7}">
      <dsp:nvSpPr>
        <dsp:cNvPr id="0" name=""/>
        <dsp:cNvSpPr/>
      </dsp:nvSpPr>
      <dsp:spPr>
        <a:xfrm>
          <a:off x="6372767" y="3328033"/>
          <a:ext cx="91440" cy="593465"/>
        </a:xfrm>
        <a:custGeom>
          <a:avLst/>
          <a:gdLst/>
          <a:ahLst/>
          <a:cxnLst/>
          <a:rect l="0" t="0" r="0" b="0"/>
          <a:pathLst>
            <a:path>
              <a:moveTo>
                <a:pt x="45720" y="0"/>
              </a:moveTo>
              <a:lnTo>
                <a:pt x="45720" y="5934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66B456-35A7-44CB-BCD1-D34B8616A539}">
      <dsp:nvSpPr>
        <dsp:cNvPr id="0" name=""/>
        <dsp:cNvSpPr/>
      </dsp:nvSpPr>
      <dsp:spPr>
        <a:xfrm>
          <a:off x="5087698" y="1707414"/>
          <a:ext cx="1330789" cy="593465"/>
        </a:xfrm>
        <a:custGeom>
          <a:avLst/>
          <a:gdLst/>
          <a:ahLst/>
          <a:cxnLst/>
          <a:rect l="0" t="0" r="0" b="0"/>
          <a:pathLst>
            <a:path>
              <a:moveTo>
                <a:pt x="0" y="0"/>
              </a:moveTo>
              <a:lnTo>
                <a:pt x="0" y="353796"/>
              </a:lnTo>
              <a:lnTo>
                <a:pt x="1330789" y="353796"/>
              </a:lnTo>
              <a:lnTo>
                <a:pt x="1330789" y="5934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21951A-F774-4440-BACD-C2540410ED9E}">
      <dsp:nvSpPr>
        <dsp:cNvPr id="0" name=""/>
        <dsp:cNvSpPr/>
      </dsp:nvSpPr>
      <dsp:spPr>
        <a:xfrm>
          <a:off x="3711188" y="4948651"/>
          <a:ext cx="91440" cy="593465"/>
        </a:xfrm>
        <a:custGeom>
          <a:avLst/>
          <a:gdLst/>
          <a:ahLst/>
          <a:cxnLst/>
          <a:rect l="0" t="0" r="0" b="0"/>
          <a:pathLst>
            <a:path>
              <a:moveTo>
                <a:pt x="45720" y="0"/>
              </a:moveTo>
              <a:lnTo>
                <a:pt x="45720" y="5934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CEF750-5E84-4577-965A-699DB746332C}">
      <dsp:nvSpPr>
        <dsp:cNvPr id="0" name=""/>
        <dsp:cNvSpPr/>
      </dsp:nvSpPr>
      <dsp:spPr>
        <a:xfrm>
          <a:off x="3711188" y="3328033"/>
          <a:ext cx="91440" cy="593465"/>
        </a:xfrm>
        <a:custGeom>
          <a:avLst/>
          <a:gdLst/>
          <a:ahLst/>
          <a:cxnLst/>
          <a:rect l="0" t="0" r="0" b="0"/>
          <a:pathLst>
            <a:path>
              <a:moveTo>
                <a:pt x="45720" y="0"/>
              </a:moveTo>
              <a:lnTo>
                <a:pt x="45720" y="5934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D4B918-F527-4CD9-ABD7-CC40485752FC}">
      <dsp:nvSpPr>
        <dsp:cNvPr id="0" name=""/>
        <dsp:cNvSpPr/>
      </dsp:nvSpPr>
      <dsp:spPr>
        <a:xfrm>
          <a:off x="3756908" y="1707414"/>
          <a:ext cx="1330789" cy="593465"/>
        </a:xfrm>
        <a:custGeom>
          <a:avLst/>
          <a:gdLst/>
          <a:ahLst/>
          <a:cxnLst/>
          <a:rect l="0" t="0" r="0" b="0"/>
          <a:pathLst>
            <a:path>
              <a:moveTo>
                <a:pt x="1330789" y="0"/>
              </a:moveTo>
              <a:lnTo>
                <a:pt x="1330789" y="353796"/>
              </a:lnTo>
              <a:lnTo>
                <a:pt x="0" y="353796"/>
              </a:lnTo>
              <a:lnTo>
                <a:pt x="0" y="5934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CB62C0-C0B2-41AC-B230-F95A145525FC}">
      <dsp:nvSpPr>
        <dsp:cNvPr id="0" name=""/>
        <dsp:cNvSpPr/>
      </dsp:nvSpPr>
      <dsp:spPr>
        <a:xfrm>
          <a:off x="1049609" y="4948651"/>
          <a:ext cx="91440" cy="593465"/>
        </a:xfrm>
        <a:custGeom>
          <a:avLst/>
          <a:gdLst/>
          <a:ahLst/>
          <a:cxnLst/>
          <a:rect l="0" t="0" r="0" b="0"/>
          <a:pathLst>
            <a:path>
              <a:moveTo>
                <a:pt x="45720" y="0"/>
              </a:moveTo>
              <a:lnTo>
                <a:pt x="45720" y="5934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660DBA-F592-45F0-8B58-7A90C983B4B1}">
      <dsp:nvSpPr>
        <dsp:cNvPr id="0" name=""/>
        <dsp:cNvSpPr/>
      </dsp:nvSpPr>
      <dsp:spPr>
        <a:xfrm>
          <a:off x="1049609" y="3328033"/>
          <a:ext cx="91440" cy="593465"/>
        </a:xfrm>
        <a:custGeom>
          <a:avLst/>
          <a:gdLst/>
          <a:ahLst/>
          <a:cxnLst/>
          <a:rect l="0" t="0" r="0" b="0"/>
          <a:pathLst>
            <a:path>
              <a:moveTo>
                <a:pt x="45720" y="0"/>
              </a:moveTo>
              <a:lnTo>
                <a:pt x="45720" y="5934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38D4DD-A1FB-40E4-883B-1C65A41839D2}">
      <dsp:nvSpPr>
        <dsp:cNvPr id="0" name=""/>
        <dsp:cNvSpPr/>
      </dsp:nvSpPr>
      <dsp:spPr>
        <a:xfrm>
          <a:off x="1095329" y="1707414"/>
          <a:ext cx="3992368" cy="593465"/>
        </a:xfrm>
        <a:custGeom>
          <a:avLst/>
          <a:gdLst/>
          <a:ahLst/>
          <a:cxnLst/>
          <a:rect l="0" t="0" r="0" b="0"/>
          <a:pathLst>
            <a:path>
              <a:moveTo>
                <a:pt x="3992368" y="0"/>
              </a:moveTo>
              <a:lnTo>
                <a:pt x="3992368" y="353796"/>
              </a:lnTo>
              <a:lnTo>
                <a:pt x="0" y="353796"/>
              </a:lnTo>
              <a:lnTo>
                <a:pt x="0" y="5934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057395-9EF6-4C8F-B1B8-1C59E191DDBB}">
      <dsp:nvSpPr>
        <dsp:cNvPr id="0" name=""/>
        <dsp:cNvSpPr/>
      </dsp:nvSpPr>
      <dsp:spPr>
        <a:xfrm>
          <a:off x="4095770" y="680261"/>
          <a:ext cx="1983855" cy="10271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44943" numCol="1" spcCol="1270" anchor="ctr" anchorCtr="0">
          <a:noAutofit/>
        </a:bodyPr>
        <a:lstStyle/>
        <a:p>
          <a:pPr marL="0" lvl="0" indent="0" algn="ctr" defTabSz="1244600">
            <a:lnSpc>
              <a:spcPct val="90000"/>
            </a:lnSpc>
            <a:spcBef>
              <a:spcPct val="0"/>
            </a:spcBef>
            <a:spcAft>
              <a:spcPct val="35000"/>
            </a:spcAft>
            <a:buNone/>
          </a:pPr>
          <a:r>
            <a:rPr lang="en-US" sz="2800" kern="1200" dirty="0"/>
            <a:t>False ammunition</a:t>
          </a:r>
          <a:endParaRPr lang="en-GB" sz="2800" kern="1200" dirty="0"/>
        </a:p>
      </dsp:txBody>
      <dsp:txXfrm>
        <a:off x="4095770" y="680261"/>
        <a:ext cx="1983855" cy="1027152"/>
      </dsp:txXfrm>
    </dsp:sp>
    <dsp:sp modelId="{CF3BC88C-DF6E-41EA-8AF7-4E8CF5BB4CA8}">
      <dsp:nvSpPr>
        <dsp:cNvPr id="0" name=""/>
        <dsp:cNvSpPr/>
      </dsp:nvSpPr>
      <dsp:spPr>
        <a:xfrm>
          <a:off x="4492541" y="1479158"/>
          <a:ext cx="1785470" cy="34238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13970" rIns="55880" bIns="13970" numCol="1" spcCol="1270" anchor="ctr" anchorCtr="0">
          <a:noAutofit/>
        </a:bodyPr>
        <a:lstStyle/>
        <a:p>
          <a:pPr marL="0" lvl="0" indent="0" algn="r" defTabSz="977900">
            <a:lnSpc>
              <a:spcPct val="90000"/>
            </a:lnSpc>
            <a:spcBef>
              <a:spcPct val="0"/>
            </a:spcBef>
            <a:spcAft>
              <a:spcPct val="35000"/>
            </a:spcAft>
            <a:buNone/>
          </a:pPr>
          <a:r>
            <a:rPr lang="en-US" sz="2200" kern="1200" dirty="0"/>
            <a:t>Danger</a:t>
          </a:r>
          <a:endParaRPr lang="en-GB" sz="2200" kern="1200" dirty="0"/>
        </a:p>
      </dsp:txBody>
      <dsp:txXfrm>
        <a:off x="4492541" y="1479158"/>
        <a:ext cx="1785470" cy="342384"/>
      </dsp:txXfrm>
    </dsp:sp>
    <dsp:sp modelId="{0D0F3E87-591B-4220-B22B-F5E13A1B732A}">
      <dsp:nvSpPr>
        <dsp:cNvPr id="0" name=""/>
        <dsp:cNvSpPr/>
      </dsp:nvSpPr>
      <dsp:spPr>
        <a:xfrm>
          <a:off x="103401" y="2300880"/>
          <a:ext cx="1983855" cy="10271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44943" numCol="1" spcCol="1270" anchor="ctr" anchorCtr="0">
          <a:noAutofit/>
        </a:bodyPr>
        <a:lstStyle/>
        <a:p>
          <a:pPr marL="0" lvl="0" indent="0" algn="ctr" defTabSz="1244600">
            <a:lnSpc>
              <a:spcPct val="90000"/>
            </a:lnSpc>
            <a:spcBef>
              <a:spcPct val="0"/>
            </a:spcBef>
            <a:spcAft>
              <a:spcPct val="35000"/>
            </a:spcAft>
            <a:buNone/>
          </a:pPr>
          <a:r>
            <a:rPr lang="en-US" sz="2800" kern="1200" dirty="0"/>
            <a:t>You shall not judge</a:t>
          </a:r>
          <a:endParaRPr lang="en-GB" sz="2800" kern="1200" dirty="0"/>
        </a:p>
      </dsp:txBody>
      <dsp:txXfrm>
        <a:off x="103401" y="2300880"/>
        <a:ext cx="1983855" cy="1027152"/>
      </dsp:txXfrm>
    </dsp:sp>
    <dsp:sp modelId="{0651364C-6B68-4E9F-ACBA-FD5B2C609347}">
      <dsp:nvSpPr>
        <dsp:cNvPr id="0" name=""/>
        <dsp:cNvSpPr/>
      </dsp:nvSpPr>
      <dsp:spPr>
        <a:xfrm>
          <a:off x="500172" y="3099776"/>
          <a:ext cx="1785470" cy="34238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13970" rIns="55880" bIns="13970" numCol="1" spcCol="1270" anchor="ctr" anchorCtr="0">
          <a:noAutofit/>
        </a:bodyPr>
        <a:lstStyle/>
        <a:p>
          <a:pPr marL="0" lvl="0" indent="0" algn="r" defTabSz="977900">
            <a:lnSpc>
              <a:spcPct val="90000"/>
            </a:lnSpc>
            <a:spcBef>
              <a:spcPct val="0"/>
            </a:spcBef>
            <a:spcAft>
              <a:spcPct val="35000"/>
            </a:spcAft>
            <a:buNone/>
          </a:pPr>
          <a:r>
            <a:rPr lang="en-US" sz="2200" kern="1200" dirty="0"/>
            <a:t>12 Nov 2023</a:t>
          </a:r>
          <a:endParaRPr lang="en-GB" sz="2200" kern="1200" dirty="0"/>
        </a:p>
      </dsp:txBody>
      <dsp:txXfrm>
        <a:off x="500172" y="3099776"/>
        <a:ext cx="1785470" cy="342384"/>
      </dsp:txXfrm>
    </dsp:sp>
    <dsp:sp modelId="{35F3F934-36BC-4891-8A38-7D22C934A0EC}">
      <dsp:nvSpPr>
        <dsp:cNvPr id="0" name=""/>
        <dsp:cNvSpPr/>
      </dsp:nvSpPr>
      <dsp:spPr>
        <a:xfrm>
          <a:off x="103401" y="3921498"/>
          <a:ext cx="1983855" cy="10271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44943" numCol="1" spcCol="1270" anchor="ctr" anchorCtr="0">
          <a:noAutofit/>
        </a:bodyPr>
        <a:lstStyle/>
        <a:p>
          <a:pPr marL="0" lvl="0" indent="0" algn="ctr" defTabSz="1244600">
            <a:lnSpc>
              <a:spcPct val="90000"/>
            </a:lnSpc>
            <a:spcBef>
              <a:spcPct val="0"/>
            </a:spcBef>
            <a:spcAft>
              <a:spcPct val="35000"/>
            </a:spcAft>
            <a:buNone/>
          </a:pPr>
          <a:r>
            <a:rPr lang="en-US" sz="2800" kern="1200" dirty="0"/>
            <a:t>Matt 7:1</a:t>
          </a:r>
          <a:endParaRPr lang="en-GB" sz="2800" kern="1200" dirty="0"/>
        </a:p>
      </dsp:txBody>
      <dsp:txXfrm>
        <a:off x="103401" y="3921498"/>
        <a:ext cx="1983855" cy="1027152"/>
      </dsp:txXfrm>
    </dsp:sp>
    <dsp:sp modelId="{6167E848-3CC4-49AA-B706-EF3AAFA8FEE9}">
      <dsp:nvSpPr>
        <dsp:cNvPr id="0" name=""/>
        <dsp:cNvSpPr/>
      </dsp:nvSpPr>
      <dsp:spPr>
        <a:xfrm>
          <a:off x="500172" y="4720395"/>
          <a:ext cx="1785470" cy="34238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marL="0" lvl="0" indent="0" algn="r" defTabSz="666750">
            <a:lnSpc>
              <a:spcPct val="90000"/>
            </a:lnSpc>
            <a:spcBef>
              <a:spcPct val="0"/>
            </a:spcBef>
            <a:spcAft>
              <a:spcPct val="35000"/>
            </a:spcAft>
            <a:buNone/>
          </a:pPr>
          <a:r>
            <a:rPr lang="en-US" sz="1500" kern="1200" dirty="0"/>
            <a:t>The false ammunition</a:t>
          </a:r>
          <a:endParaRPr lang="en-GB" sz="1500" kern="1200" dirty="0"/>
        </a:p>
      </dsp:txBody>
      <dsp:txXfrm>
        <a:off x="500172" y="4720395"/>
        <a:ext cx="1785470" cy="342384"/>
      </dsp:txXfrm>
    </dsp:sp>
    <dsp:sp modelId="{18810643-4BA3-4B70-8F47-EDBF7204F89A}">
      <dsp:nvSpPr>
        <dsp:cNvPr id="0" name=""/>
        <dsp:cNvSpPr/>
      </dsp:nvSpPr>
      <dsp:spPr>
        <a:xfrm>
          <a:off x="103401" y="5542117"/>
          <a:ext cx="1983855" cy="10271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44943" numCol="1" spcCol="1270" anchor="ctr" anchorCtr="0">
          <a:noAutofit/>
        </a:bodyPr>
        <a:lstStyle/>
        <a:p>
          <a:pPr marL="0" lvl="0" indent="0" algn="ctr" defTabSz="1244600">
            <a:lnSpc>
              <a:spcPct val="90000"/>
            </a:lnSpc>
            <a:spcBef>
              <a:spcPct val="0"/>
            </a:spcBef>
            <a:spcAft>
              <a:spcPct val="35000"/>
            </a:spcAft>
            <a:buNone/>
          </a:pPr>
          <a:r>
            <a:rPr lang="en-US" sz="2800" kern="1200" dirty="0"/>
            <a:t>Matt 7:3-5</a:t>
          </a:r>
        </a:p>
        <a:p>
          <a:pPr marL="0" lvl="0" indent="0" algn="ctr" defTabSz="1244600">
            <a:lnSpc>
              <a:spcPct val="90000"/>
            </a:lnSpc>
            <a:spcBef>
              <a:spcPct val="0"/>
            </a:spcBef>
            <a:spcAft>
              <a:spcPct val="35000"/>
            </a:spcAft>
            <a:buNone/>
          </a:pPr>
          <a:r>
            <a:rPr lang="en-US" sz="2800" kern="1200" dirty="0"/>
            <a:t>Matt 18</a:t>
          </a:r>
          <a:endParaRPr lang="en-GB" sz="2800" kern="1200" dirty="0"/>
        </a:p>
      </dsp:txBody>
      <dsp:txXfrm>
        <a:off x="103401" y="5542117"/>
        <a:ext cx="1983855" cy="1027152"/>
      </dsp:txXfrm>
    </dsp:sp>
    <dsp:sp modelId="{2EA29784-A5BF-4D32-A9F4-6DF007F06D58}">
      <dsp:nvSpPr>
        <dsp:cNvPr id="0" name=""/>
        <dsp:cNvSpPr/>
      </dsp:nvSpPr>
      <dsp:spPr>
        <a:xfrm>
          <a:off x="500172" y="6341013"/>
          <a:ext cx="1785470" cy="34238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13970" rIns="55880" bIns="13970" numCol="1" spcCol="1270" anchor="ctr" anchorCtr="0">
          <a:noAutofit/>
        </a:bodyPr>
        <a:lstStyle/>
        <a:p>
          <a:pPr marL="0" lvl="0" indent="0" algn="r" defTabSz="977900">
            <a:lnSpc>
              <a:spcPct val="90000"/>
            </a:lnSpc>
            <a:spcBef>
              <a:spcPct val="0"/>
            </a:spcBef>
            <a:spcAft>
              <a:spcPct val="35000"/>
            </a:spcAft>
            <a:buNone/>
          </a:pPr>
          <a:r>
            <a:rPr lang="en-US" sz="2200" kern="1200" dirty="0"/>
            <a:t>The Truth</a:t>
          </a:r>
          <a:endParaRPr lang="en-GB" sz="2200" kern="1200" dirty="0"/>
        </a:p>
      </dsp:txBody>
      <dsp:txXfrm>
        <a:off x="500172" y="6341013"/>
        <a:ext cx="1785470" cy="342384"/>
      </dsp:txXfrm>
    </dsp:sp>
    <dsp:sp modelId="{4CB91878-0723-406D-99B5-EFAED82BD6B7}">
      <dsp:nvSpPr>
        <dsp:cNvPr id="0" name=""/>
        <dsp:cNvSpPr/>
      </dsp:nvSpPr>
      <dsp:spPr>
        <a:xfrm>
          <a:off x="2764980" y="2300880"/>
          <a:ext cx="1983855" cy="10271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44943" numCol="1" spcCol="1270" anchor="ctr" anchorCtr="0">
          <a:noAutofit/>
        </a:bodyPr>
        <a:lstStyle/>
        <a:p>
          <a:pPr marL="0" lvl="0" indent="0" algn="ctr" defTabSz="1066800">
            <a:lnSpc>
              <a:spcPct val="90000"/>
            </a:lnSpc>
            <a:spcBef>
              <a:spcPct val="0"/>
            </a:spcBef>
            <a:spcAft>
              <a:spcPct val="35000"/>
            </a:spcAft>
            <a:buNone/>
          </a:pPr>
          <a:r>
            <a:rPr lang="en-US" sz="2400" kern="1200" dirty="0"/>
            <a:t>Jesus knocks on our hearts</a:t>
          </a:r>
          <a:endParaRPr lang="en-GB" sz="2400" kern="1200" dirty="0"/>
        </a:p>
      </dsp:txBody>
      <dsp:txXfrm>
        <a:off x="2764980" y="2300880"/>
        <a:ext cx="1983855" cy="1027152"/>
      </dsp:txXfrm>
    </dsp:sp>
    <dsp:sp modelId="{215D7C3C-715F-4CAC-A683-47F41C02BA89}">
      <dsp:nvSpPr>
        <dsp:cNvPr id="0" name=""/>
        <dsp:cNvSpPr/>
      </dsp:nvSpPr>
      <dsp:spPr>
        <a:xfrm>
          <a:off x="3161751" y="3099776"/>
          <a:ext cx="1785470" cy="34238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13970" rIns="55880" bIns="13970" numCol="1" spcCol="1270" anchor="ctr" anchorCtr="0">
          <a:noAutofit/>
        </a:bodyPr>
        <a:lstStyle/>
        <a:p>
          <a:pPr marL="0" lvl="0" indent="0" algn="r" defTabSz="977900">
            <a:lnSpc>
              <a:spcPct val="90000"/>
            </a:lnSpc>
            <a:spcBef>
              <a:spcPct val="0"/>
            </a:spcBef>
            <a:spcAft>
              <a:spcPct val="35000"/>
            </a:spcAft>
            <a:buNone/>
          </a:pPr>
          <a:r>
            <a:rPr lang="en-US" sz="2200" kern="1200" dirty="0"/>
            <a:t>18 Feb 2024</a:t>
          </a:r>
          <a:endParaRPr lang="en-GB" sz="2200" kern="1200" dirty="0"/>
        </a:p>
      </dsp:txBody>
      <dsp:txXfrm>
        <a:off x="3161751" y="3099776"/>
        <a:ext cx="1785470" cy="342384"/>
      </dsp:txXfrm>
    </dsp:sp>
    <dsp:sp modelId="{51BEC1E3-0C90-40DA-BAAA-DB0354C8C5F5}">
      <dsp:nvSpPr>
        <dsp:cNvPr id="0" name=""/>
        <dsp:cNvSpPr/>
      </dsp:nvSpPr>
      <dsp:spPr>
        <a:xfrm>
          <a:off x="2764980" y="3921498"/>
          <a:ext cx="1983855" cy="10271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44943" numCol="1" spcCol="1270" anchor="ctr" anchorCtr="0">
          <a:noAutofit/>
        </a:bodyPr>
        <a:lstStyle/>
        <a:p>
          <a:pPr marL="0" lvl="0" indent="0" algn="ctr" defTabSz="1066800">
            <a:lnSpc>
              <a:spcPct val="90000"/>
            </a:lnSpc>
            <a:spcBef>
              <a:spcPct val="0"/>
            </a:spcBef>
            <a:spcAft>
              <a:spcPct val="35000"/>
            </a:spcAft>
            <a:buNone/>
          </a:pPr>
          <a:r>
            <a:rPr lang="en-US" sz="2400" kern="1200" dirty="0"/>
            <a:t>Rev 3:20</a:t>
          </a:r>
          <a:endParaRPr lang="en-GB" sz="2400" kern="1200" dirty="0"/>
        </a:p>
      </dsp:txBody>
      <dsp:txXfrm>
        <a:off x="2764980" y="3921498"/>
        <a:ext cx="1983855" cy="1027152"/>
      </dsp:txXfrm>
    </dsp:sp>
    <dsp:sp modelId="{915FCAE0-0DCE-47CE-B28E-7BEFDA70E588}">
      <dsp:nvSpPr>
        <dsp:cNvPr id="0" name=""/>
        <dsp:cNvSpPr/>
      </dsp:nvSpPr>
      <dsp:spPr>
        <a:xfrm>
          <a:off x="3161751" y="4720395"/>
          <a:ext cx="1785470" cy="34238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marL="0" lvl="0" indent="0" algn="r" defTabSz="666750">
            <a:lnSpc>
              <a:spcPct val="90000"/>
            </a:lnSpc>
            <a:spcBef>
              <a:spcPct val="0"/>
            </a:spcBef>
            <a:spcAft>
              <a:spcPct val="35000"/>
            </a:spcAft>
            <a:buNone/>
          </a:pPr>
          <a:r>
            <a:rPr lang="en-US" sz="1500" kern="1200" dirty="0"/>
            <a:t>The false ammunition</a:t>
          </a:r>
          <a:endParaRPr lang="en-GB" sz="1500" kern="1200" dirty="0"/>
        </a:p>
      </dsp:txBody>
      <dsp:txXfrm>
        <a:off x="3161751" y="4720395"/>
        <a:ext cx="1785470" cy="342384"/>
      </dsp:txXfrm>
    </dsp:sp>
    <dsp:sp modelId="{DC9068D5-545E-4FE5-9DFE-EA948BCD05C9}">
      <dsp:nvSpPr>
        <dsp:cNvPr id="0" name=""/>
        <dsp:cNvSpPr/>
      </dsp:nvSpPr>
      <dsp:spPr>
        <a:xfrm>
          <a:off x="2764980" y="5542117"/>
          <a:ext cx="1983855" cy="10271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44943" numCol="1" spcCol="1270" anchor="ctr" anchorCtr="0">
          <a:noAutofit/>
        </a:bodyPr>
        <a:lstStyle/>
        <a:p>
          <a:pPr marL="0" lvl="0" indent="0" algn="ctr" defTabSz="1066800">
            <a:lnSpc>
              <a:spcPct val="90000"/>
            </a:lnSpc>
            <a:spcBef>
              <a:spcPct val="0"/>
            </a:spcBef>
            <a:spcAft>
              <a:spcPct val="35000"/>
            </a:spcAft>
            <a:buNone/>
          </a:pPr>
          <a:r>
            <a:rPr lang="en-US" sz="2400" kern="1200" dirty="0"/>
            <a:t>Rev 3</a:t>
          </a:r>
        </a:p>
        <a:p>
          <a:pPr marL="0" lvl="0" indent="0" algn="ctr" defTabSz="1066800">
            <a:lnSpc>
              <a:spcPct val="90000"/>
            </a:lnSpc>
            <a:spcBef>
              <a:spcPct val="0"/>
            </a:spcBef>
            <a:spcAft>
              <a:spcPct val="35000"/>
            </a:spcAft>
            <a:buNone/>
          </a:pPr>
          <a:r>
            <a:rPr lang="en-US" sz="2400" kern="1200" dirty="0"/>
            <a:t>John 3</a:t>
          </a:r>
          <a:endParaRPr lang="en-GB" sz="2400" kern="1200" dirty="0"/>
        </a:p>
      </dsp:txBody>
      <dsp:txXfrm>
        <a:off x="2764980" y="5542117"/>
        <a:ext cx="1983855" cy="1027152"/>
      </dsp:txXfrm>
    </dsp:sp>
    <dsp:sp modelId="{92130206-CEDF-4125-BCFB-6CC451E77D2C}">
      <dsp:nvSpPr>
        <dsp:cNvPr id="0" name=""/>
        <dsp:cNvSpPr/>
      </dsp:nvSpPr>
      <dsp:spPr>
        <a:xfrm>
          <a:off x="3161751" y="6341013"/>
          <a:ext cx="1785470" cy="34238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13970" rIns="55880" bIns="13970" numCol="1" spcCol="1270" anchor="ctr" anchorCtr="0">
          <a:noAutofit/>
        </a:bodyPr>
        <a:lstStyle/>
        <a:p>
          <a:pPr marL="0" lvl="0" indent="0" algn="r" defTabSz="977900">
            <a:lnSpc>
              <a:spcPct val="90000"/>
            </a:lnSpc>
            <a:spcBef>
              <a:spcPct val="0"/>
            </a:spcBef>
            <a:spcAft>
              <a:spcPct val="35000"/>
            </a:spcAft>
            <a:buNone/>
          </a:pPr>
          <a:r>
            <a:rPr lang="en-US" sz="2200" kern="1200" dirty="0"/>
            <a:t>The truth</a:t>
          </a:r>
          <a:endParaRPr lang="en-GB" sz="2200" kern="1200" dirty="0"/>
        </a:p>
      </dsp:txBody>
      <dsp:txXfrm>
        <a:off x="3161751" y="6341013"/>
        <a:ext cx="1785470" cy="342384"/>
      </dsp:txXfrm>
    </dsp:sp>
    <dsp:sp modelId="{C9B04E70-956E-4FD9-BA70-AF211B59115F}">
      <dsp:nvSpPr>
        <dsp:cNvPr id="0" name=""/>
        <dsp:cNvSpPr/>
      </dsp:nvSpPr>
      <dsp:spPr>
        <a:xfrm>
          <a:off x="5426559" y="2300880"/>
          <a:ext cx="1983855" cy="10271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44943" numCol="1" spcCol="1270" anchor="ctr" anchorCtr="0">
          <a:noAutofit/>
        </a:bodyPr>
        <a:lstStyle/>
        <a:p>
          <a:pPr marL="0" lvl="0" indent="0" algn="ctr" defTabSz="1066800">
            <a:lnSpc>
              <a:spcPct val="90000"/>
            </a:lnSpc>
            <a:spcBef>
              <a:spcPct val="0"/>
            </a:spcBef>
            <a:spcAft>
              <a:spcPct val="35000"/>
            </a:spcAft>
            <a:buNone/>
          </a:pPr>
          <a:r>
            <a:rPr lang="en-US" sz="2400" kern="1200" dirty="0"/>
            <a:t>Easter</a:t>
          </a:r>
          <a:endParaRPr lang="en-GB" sz="2400" kern="1200" dirty="0"/>
        </a:p>
      </dsp:txBody>
      <dsp:txXfrm>
        <a:off x="5426559" y="2300880"/>
        <a:ext cx="1983855" cy="1027152"/>
      </dsp:txXfrm>
    </dsp:sp>
    <dsp:sp modelId="{1BC529CD-947A-4503-91CA-524E69FF4C77}">
      <dsp:nvSpPr>
        <dsp:cNvPr id="0" name=""/>
        <dsp:cNvSpPr/>
      </dsp:nvSpPr>
      <dsp:spPr>
        <a:xfrm>
          <a:off x="5823331" y="3099776"/>
          <a:ext cx="1785470" cy="34238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13970" rIns="55880" bIns="13970" numCol="1" spcCol="1270" anchor="ctr" anchorCtr="0">
          <a:noAutofit/>
        </a:bodyPr>
        <a:lstStyle/>
        <a:p>
          <a:pPr marL="0" lvl="0" indent="0" algn="r" defTabSz="977900">
            <a:lnSpc>
              <a:spcPct val="90000"/>
            </a:lnSpc>
            <a:spcBef>
              <a:spcPct val="0"/>
            </a:spcBef>
            <a:spcAft>
              <a:spcPct val="35000"/>
            </a:spcAft>
            <a:buNone/>
          </a:pPr>
          <a:r>
            <a:rPr lang="en-US" sz="2200" kern="1200" dirty="0"/>
            <a:t>07 April 2024</a:t>
          </a:r>
          <a:endParaRPr lang="en-GB" sz="2200" kern="1200" dirty="0"/>
        </a:p>
      </dsp:txBody>
      <dsp:txXfrm>
        <a:off x="5823331" y="3099776"/>
        <a:ext cx="1785470" cy="342384"/>
      </dsp:txXfrm>
    </dsp:sp>
    <dsp:sp modelId="{6A8E11BB-83C5-4944-92A5-96673B387BB3}">
      <dsp:nvSpPr>
        <dsp:cNvPr id="0" name=""/>
        <dsp:cNvSpPr/>
      </dsp:nvSpPr>
      <dsp:spPr>
        <a:xfrm>
          <a:off x="5426559" y="3921498"/>
          <a:ext cx="1983855" cy="10271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44943" numCol="1" spcCol="1270" anchor="ctr" anchorCtr="0">
          <a:noAutofit/>
        </a:bodyPr>
        <a:lstStyle/>
        <a:p>
          <a:pPr marL="0" lvl="0" indent="0" algn="ctr" defTabSz="1066800">
            <a:lnSpc>
              <a:spcPct val="90000"/>
            </a:lnSpc>
            <a:spcBef>
              <a:spcPct val="0"/>
            </a:spcBef>
            <a:spcAft>
              <a:spcPct val="35000"/>
            </a:spcAft>
            <a:buNone/>
          </a:pPr>
          <a:r>
            <a:rPr lang="en-US" sz="2400" kern="1200" dirty="0"/>
            <a:t>Matt 26</a:t>
          </a:r>
          <a:endParaRPr lang="en-GB" sz="2400" kern="1200" dirty="0"/>
        </a:p>
      </dsp:txBody>
      <dsp:txXfrm>
        <a:off x="5426559" y="3921498"/>
        <a:ext cx="1983855" cy="1027152"/>
      </dsp:txXfrm>
    </dsp:sp>
    <dsp:sp modelId="{420E7CA3-E996-4680-9066-0B4AB41EACDB}">
      <dsp:nvSpPr>
        <dsp:cNvPr id="0" name=""/>
        <dsp:cNvSpPr/>
      </dsp:nvSpPr>
      <dsp:spPr>
        <a:xfrm>
          <a:off x="5823331" y="4720395"/>
          <a:ext cx="1785470" cy="34238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marL="0" lvl="0" indent="0" algn="r" defTabSz="400050">
            <a:lnSpc>
              <a:spcPct val="90000"/>
            </a:lnSpc>
            <a:spcBef>
              <a:spcPct val="0"/>
            </a:spcBef>
            <a:spcAft>
              <a:spcPct val="35000"/>
            </a:spcAft>
            <a:buNone/>
          </a:pPr>
          <a:endParaRPr lang="en-GB" sz="900" kern="1200" dirty="0"/>
        </a:p>
        <a:p>
          <a:pPr marL="0" lvl="0" indent="0" algn="r" defTabSz="400050">
            <a:lnSpc>
              <a:spcPct val="90000"/>
            </a:lnSpc>
            <a:spcBef>
              <a:spcPct val="0"/>
            </a:spcBef>
            <a:spcAft>
              <a:spcPct val="35000"/>
            </a:spcAft>
            <a:buNone/>
          </a:pPr>
          <a:r>
            <a:rPr lang="en-US" sz="1500" kern="1200" dirty="0"/>
            <a:t>The false ammunition</a:t>
          </a:r>
          <a:endParaRPr lang="en-GB" sz="900" kern="1200" dirty="0"/>
        </a:p>
      </dsp:txBody>
      <dsp:txXfrm>
        <a:off x="5823331" y="4720395"/>
        <a:ext cx="1785470" cy="342384"/>
      </dsp:txXfrm>
    </dsp:sp>
    <dsp:sp modelId="{6B9731E5-425C-4B45-868F-F828EB2160F5}">
      <dsp:nvSpPr>
        <dsp:cNvPr id="0" name=""/>
        <dsp:cNvSpPr/>
      </dsp:nvSpPr>
      <dsp:spPr>
        <a:xfrm>
          <a:off x="5426559" y="5542117"/>
          <a:ext cx="1983855" cy="10271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44943" numCol="1" spcCol="1270" anchor="ctr" anchorCtr="0">
          <a:noAutofit/>
        </a:bodyPr>
        <a:lstStyle/>
        <a:p>
          <a:pPr marL="0" lvl="0" indent="0" algn="ctr" defTabSz="1333500">
            <a:lnSpc>
              <a:spcPct val="90000"/>
            </a:lnSpc>
            <a:spcBef>
              <a:spcPct val="0"/>
            </a:spcBef>
            <a:spcAft>
              <a:spcPct val="35000"/>
            </a:spcAft>
            <a:buNone/>
          </a:pPr>
          <a:br>
            <a:rPr lang="en-US" sz="3000" kern="1200" dirty="0"/>
          </a:br>
          <a:r>
            <a:rPr lang="en-US" sz="3000" kern="1200" dirty="0"/>
            <a:t>Matt 26</a:t>
          </a:r>
        </a:p>
      </dsp:txBody>
      <dsp:txXfrm>
        <a:off x="5426559" y="5542117"/>
        <a:ext cx="1983855" cy="1027152"/>
      </dsp:txXfrm>
    </dsp:sp>
    <dsp:sp modelId="{8DEEDDCF-6767-4F29-8E79-86A2B21ECA7C}">
      <dsp:nvSpPr>
        <dsp:cNvPr id="0" name=""/>
        <dsp:cNvSpPr/>
      </dsp:nvSpPr>
      <dsp:spPr>
        <a:xfrm>
          <a:off x="5823331" y="6341013"/>
          <a:ext cx="1785470" cy="34238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13970" rIns="55880" bIns="13970" numCol="1" spcCol="1270" anchor="ctr" anchorCtr="0">
          <a:noAutofit/>
        </a:bodyPr>
        <a:lstStyle/>
        <a:p>
          <a:pPr marL="0" lvl="0" indent="0" algn="r" defTabSz="977900">
            <a:lnSpc>
              <a:spcPct val="90000"/>
            </a:lnSpc>
            <a:spcBef>
              <a:spcPct val="0"/>
            </a:spcBef>
            <a:spcAft>
              <a:spcPct val="35000"/>
            </a:spcAft>
            <a:buNone/>
          </a:pPr>
          <a:r>
            <a:rPr lang="en-US" sz="2200" kern="1200" dirty="0"/>
            <a:t>The Truth</a:t>
          </a:r>
          <a:endParaRPr lang="en-GB" sz="2200" kern="1200" dirty="0"/>
        </a:p>
      </dsp:txBody>
      <dsp:txXfrm>
        <a:off x="5823331" y="6341013"/>
        <a:ext cx="1785470" cy="342384"/>
      </dsp:txXfrm>
    </dsp:sp>
    <dsp:sp modelId="{2DE32464-8034-496A-8E72-792DCF181DFF}">
      <dsp:nvSpPr>
        <dsp:cNvPr id="0" name=""/>
        <dsp:cNvSpPr/>
      </dsp:nvSpPr>
      <dsp:spPr>
        <a:xfrm>
          <a:off x="8088139" y="2300880"/>
          <a:ext cx="1983855" cy="10271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44943" numCol="1" spcCol="1270" anchor="ctr" anchorCtr="0">
          <a:noAutofit/>
        </a:bodyPr>
        <a:lstStyle/>
        <a:p>
          <a:pPr marL="0" lvl="0" indent="0" algn="ctr" defTabSz="1066800">
            <a:lnSpc>
              <a:spcPct val="90000"/>
            </a:lnSpc>
            <a:spcBef>
              <a:spcPct val="0"/>
            </a:spcBef>
            <a:spcAft>
              <a:spcPct val="35000"/>
            </a:spcAft>
            <a:buNone/>
          </a:pPr>
          <a:r>
            <a:rPr lang="en-US" sz="2400" kern="1200" dirty="0"/>
            <a:t>Where 2 or more are</a:t>
          </a:r>
          <a:endParaRPr lang="en-GB" sz="2400" kern="1200" dirty="0"/>
        </a:p>
      </dsp:txBody>
      <dsp:txXfrm>
        <a:off x="8088139" y="2300880"/>
        <a:ext cx="1983855" cy="1027152"/>
      </dsp:txXfrm>
    </dsp:sp>
    <dsp:sp modelId="{089D40A0-101A-41DE-BA61-A0777061FBBC}">
      <dsp:nvSpPr>
        <dsp:cNvPr id="0" name=""/>
        <dsp:cNvSpPr/>
      </dsp:nvSpPr>
      <dsp:spPr>
        <a:xfrm>
          <a:off x="8484910" y="3099776"/>
          <a:ext cx="1785470" cy="34238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13970" rIns="55880" bIns="13970" numCol="1" spcCol="1270" anchor="ctr" anchorCtr="0">
          <a:noAutofit/>
        </a:bodyPr>
        <a:lstStyle/>
        <a:p>
          <a:pPr marL="0" lvl="0" indent="0" algn="r" defTabSz="977900">
            <a:lnSpc>
              <a:spcPct val="90000"/>
            </a:lnSpc>
            <a:spcBef>
              <a:spcPct val="0"/>
            </a:spcBef>
            <a:spcAft>
              <a:spcPct val="35000"/>
            </a:spcAft>
            <a:buNone/>
          </a:pPr>
          <a:r>
            <a:rPr lang="en-US" sz="2200" kern="1200" dirty="0"/>
            <a:t>09 June 2024</a:t>
          </a:r>
          <a:endParaRPr lang="en-GB" sz="2200" kern="1200" dirty="0"/>
        </a:p>
      </dsp:txBody>
      <dsp:txXfrm>
        <a:off x="8484910" y="3099776"/>
        <a:ext cx="1785470" cy="342384"/>
      </dsp:txXfrm>
    </dsp:sp>
    <dsp:sp modelId="{1427B7EB-1A23-4CB0-BC3F-3C17E4A73B4F}">
      <dsp:nvSpPr>
        <dsp:cNvPr id="0" name=""/>
        <dsp:cNvSpPr/>
      </dsp:nvSpPr>
      <dsp:spPr>
        <a:xfrm>
          <a:off x="8088139" y="3921498"/>
          <a:ext cx="1983855" cy="10271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44943" numCol="1" spcCol="1270" anchor="ctr" anchorCtr="0">
          <a:noAutofit/>
        </a:bodyPr>
        <a:lstStyle/>
        <a:p>
          <a:pPr marL="0" lvl="0" indent="0" algn="ctr" defTabSz="1066800">
            <a:lnSpc>
              <a:spcPct val="90000"/>
            </a:lnSpc>
            <a:spcBef>
              <a:spcPct val="0"/>
            </a:spcBef>
            <a:spcAft>
              <a:spcPct val="35000"/>
            </a:spcAft>
            <a:buNone/>
          </a:pPr>
          <a:r>
            <a:rPr lang="en-US" sz="2400" kern="1200" dirty="0"/>
            <a:t>Matt18:19-20</a:t>
          </a:r>
          <a:endParaRPr lang="en-GB" sz="2400" kern="1200" dirty="0"/>
        </a:p>
      </dsp:txBody>
      <dsp:txXfrm>
        <a:off x="8088139" y="3921498"/>
        <a:ext cx="1983855" cy="1027152"/>
      </dsp:txXfrm>
    </dsp:sp>
    <dsp:sp modelId="{FB90B7AF-C160-4360-9262-6AED12477AE9}">
      <dsp:nvSpPr>
        <dsp:cNvPr id="0" name=""/>
        <dsp:cNvSpPr/>
      </dsp:nvSpPr>
      <dsp:spPr>
        <a:xfrm>
          <a:off x="8484910" y="4720395"/>
          <a:ext cx="1785470" cy="34238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marL="0" lvl="0" indent="0" algn="r" defTabSz="400050">
            <a:lnSpc>
              <a:spcPct val="90000"/>
            </a:lnSpc>
            <a:spcBef>
              <a:spcPct val="0"/>
            </a:spcBef>
            <a:spcAft>
              <a:spcPct val="35000"/>
            </a:spcAft>
            <a:buNone/>
          </a:pPr>
          <a:r>
            <a:rPr lang="en-US" sz="900" kern="1200" dirty="0"/>
            <a:t>g</a:t>
          </a:r>
          <a:endParaRPr lang="en-GB" sz="900" kern="1200" dirty="0"/>
        </a:p>
        <a:p>
          <a:pPr marL="0" lvl="0" indent="0" algn="r" defTabSz="400050">
            <a:lnSpc>
              <a:spcPct val="90000"/>
            </a:lnSpc>
            <a:spcBef>
              <a:spcPct val="0"/>
            </a:spcBef>
            <a:spcAft>
              <a:spcPct val="35000"/>
            </a:spcAft>
            <a:buNone/>
          </a:pPr>
          <a:r>
            <a:rPr lang="en-US" sz="1500" kern="1200" dirty="0"/>
            <a:t>The false ammunition</a:t>
          </a:r>
          <a:endParaRPr lang="en-GB" sz="1500" kern="1200" dirty="0"/>
        </a:p>
      </dsp:txBody>
      <dsp:txXfrm>
        <a:off x="8484910" y="4720395"/>
        <a:ext cx="1785470" cy="342384"/>
      </dsp:txXfrm>
    </dsp:sp>
    <dsp:sp modelId="{077D3617-194E-4053-B5BF-394AA5B37859}">
      <dsp:nvSpPr>
        <dsp:cNvPr id="0" name=""/>
        <dsp:cNvSpPr/>
      </dsp:nvSpPr>
      <dsp:spPr>
        <a:xfrm>
          <a:off x="8088139" y="5542117"/>
          <a:ext cx="1983855" cy="10271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44943" numCol="1" spcCol="1270" anchor="ctr" anchorCtr="0">
          <a:noAutofit/>
        </a:bodyPr>
        <a:lstStyle/>
        <a:p>
          <a:pPr marL="0" lvl="0" indent="0" algn="ctr" defTabSz="1066800">
            <a:lnSpc>
              <a:spcPct val="90000"/>
            </a:lnSpc>
            <a:spcBef>
              <a:spcPct val="0"/>
            </a:spcBef>
            <a:spcAft>
              <a:spcPct val="35000"/>
            </a:spcAft>
            <a:buNone/>
          </a:pPr>
          <a:r>
            <a:rPr lang="en-US" sz="2400" kern="1200" dirty="0"/>
            <a:t>Matt18:15-20</a:t>
          </a:r>
        </a:p>
        <a:p>
          <a:pPr marL="0" lvl="0" indent="0" algn="ctr" defTabSz="1066800">
            <a:lnSpc>
              <a:spcPct val="90000"/>
            </a:lnSpc>
            <a:spcBef>
              <a:spcPct val="0"/>
            </a:spcBef>
            <a:spcAft>
              <a:spcPct val="35000"/>
            </a:spcAft>
            <a:buNone/>
          </a:pPr>
          <a:r>
            <a:rPr lang="en-GB" sz="2400" kern="1200" dirty="0" err="1"/>
            <a:t>Heb</a:t>
          </a:r>
          <a:r>
            <a:rPr lang="en-GB" sz="2400" kern="1200" dirty="0"/>
            <a:t> 10:25</a:t>
          </a:r>
        </a:p>
      </dsp:txBody>
      <dsp:txXfrm>
        <a:off x="8088139" y="5542117"/>
        <a:ext cx="1983855" cy="1027152"/>
      </dsp:txXfrm>
    </dsp:sp>
    <dsp:sp modelId="{ED556555-9E56-4302-85EB-7770859E48BE}">
      <dsp:nvSpPr>
        <dsp:cNvPr id="0" name=""/>
        <dsp:cNvSpPr/>
      </dsp:nvSpPr>
      <dsp:spPr>
        <a:xfrm>
          <a:off x="8484910" y="6341013"/>
          <a:ext cx="1785470" cy="34238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marL="0" lvl="0" indent="0" algn="r" defTabSz="400050">
            <a:lnSpc>
              <a:spcPct val="90000"/>
            </a:lnSpc>
            <a:spcBef>
              <a:spcPct val="0"/>
            </a:spcBef>
            <a:spcAft>
              <a:spcPct val="35000"/>
            </a:spcAft>
            <a:buNone/>
          </a:pPr>
          <a:r>
            <a:rPr lang="en-US" sz="900" kern="1200" dirty="0"/>
            <a:t>f</a:t>
          </a:r>
          <a:endParaRPr lang="en-GB" sz="900" kern="1200" dirty="0"/>
        </a:p>
        <a:p>
          <a:pPr marL="0" lvl="0" indent="0" algn="r" defTabSz="400050">
            <a:lnSpc>
              <a:spcPct val="90000"/>
            </a:lnSpc>
            <a:spcBef>
              <a:spcPct val="0"/>
            </a:spcBef>
            <a:spcAft>
              <a:spcPct val="35000"/>
            </a:spcAft>
            <a:buNone/>
          </a:pPr>
          <a:r>
            <a:rPr lang="en-US" sz="2200" kern="1200" dirty="0"/>
            <a:t>The Truth</a:t>
          </a:r>
          <a:endParaRPr lang="en-GB" sz="2200" kern="1200" dirty="0"/>
        </a:p>
      </dsp:txBody>
      <dsp:txXfrm>
        <a:off x="8484910" y="6341013"/>
        <a:ext cx="1785470" cy="342384"/>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E52CD-D1E1-4569-93EC-9CF738D1D596}" type="datetimeFigureOut">
              <a:rPr lang="en-GB" smtClean="0"/>
              <a:t>08/06/2024</a:t>
            </a:fld>
            <a:endParaRPr lang="en-GB"/>
          </a:p>
        </p:txBody>
      </p:sp>
      <p:sp>
        <p:nvSpPr>
          <p:cNvPr id="4" name="Slide Image Placeholder 3"/>
          <p:cNvSpPr>
            <a:spLocks noGrp="1" noRot="1" noChangeAspect="1"/>
          </p:cNvSpPr>
          <p:nvPr>
            <p:ph type="sldImg" idx="2"/>
          </p:nvPr>
        </p:nvSpPr>
        <p:spPr>
          <a:xfrm>
            <a:off x="1498600" y="1143000"/>
            <a:ext cx="3860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08B90-61D0-42E6-B169-113698FD4ED0}" type="slidenum">
              <a:rPr lang="en-GB" smtClean="0"/>
              <a:t>‹#›</a:t>
            </a:fld>
            <a:endParaRPr lang="en-GB"/>
          </a:p>
        </p:txBody>
      </p:sp>
    </p:spTree>
    <p:extLst>
      <p:ext uri="{BB962C8B-B14F-4D97-AF65-F5344CB8AC3E}">
        <p14:creationId xmlns:p14="http://schemas.microsoft.com/office/powerpoint/2010/main" val="2376147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Ons </a:t>
            </a:r>
            <a:r>
              <a:rPr lang="en-ZA" dirty="0" err="1"/>
              <a:t>gaan</a:t>
            </a:r>
            <a:r>
              <a:rPr lang="en-ZA" dirty="0"/>
              <a:t> begin met ‘n </a:t>
            </a:r>
            <a:r>
              <a:rPr lang="en-ZA" dirty="0" err="1"/>
              <a:t>abie</a:t>
            </a:r>
            <a:r>
              <a:rPr lang="en-ZA" dirty="0"/>
              <a:t> </a:t>
            </a:r>
            <a:r>
              <a:rPr lang="en-ZA" dirty="0" err="1"/>
              <a:t>belangrike</a:t>
            </a:r>
            <a:r>
              <a:rPr lang="en-ZA" dirty="0"/>
              <a:t> </a:t>
            </a:r>
            <a:r>
              <a:rPr lang="en-ZA" dirty="0" err="1"/>
              <a:t>konsep</a:t>
            </a:r>
            <a:r>
              <a:rPr lang="en-ZA" dirty="0"/>
              <a:t> in die </a:t>
            </a:r>
            <a:r>
              <a:rPr lang="en-ZA" dirty="0" err="1"/>
              <a:t>samelewing</a:t>
            </a:r>
            <a:r>
              <a:rPr lang="en-ZA" dirty="0"/>
              <a:t> </a:t>
            </a:r>
            <a:r>
              <a:rPr lang="en-ZA" dirty="0" err="1"/>
              <a:t>en</a:t>
            </a:r>
            <a:r>
              <a:rPr lang="en-ZA" dirty="0"/>
              <a:t> </a:t>
            </a:r>
            <a:r>
              <a:rPr lang="en-ZA" dirty="0" err="1"/>
              <a:t>dit</a:t>
            </a:r>
            <a:r>
              <a:rPr lang="en-ZA" dirty="0"/>
              <a:t> </a:t>
            </a:r>
            <a:r>
              <a:rPr lang="en-ZA" dirty="0" err="1"/>
              <a:t>staaf</a:t>
            </a:r>
            <a:r>
              <a:rPr lang="en-ZA" dirty="0"/>
              <a:t> </a:t>
            </a:r>
            <a:r>
              <a:rPr lang="en-ZA" dirty="0" err="1"/>
              <a:t>deur</a:t>
            </a:r>
            <a:r>
              <a:rPr lang="en-ZA" dirty="0"/>
              <a:t> die </a:t>
            </a:r>
            <a:r>
              <a:rPr lang="en-ZA" dirty="0" err="1"/>
              <a:t>Bybel</a:t>
            </a:r>
            <a:r>
              <a:rPr lang="en-ZA" dirty="0"/>
              <a:t>.  </a:t>
            </a:r>
            <a:r>
              <a:rPr lang="en-ZA" dirty="0" err="1"/>
              <a:t>Daarna</a:t>
            </a:r>
            <a:r>
              <a:rPr lang="en-ZA" dirty="0"/>
              <a:t> </a:t>
            </a:r>
            <a:r>
              <a:rPr lang="en-ZA" dirty="0" err="1"/>
              <a:t>gaan</a:t>
            </a:r>
            <a:r>
              <a:rPr lang="en-ZA" dirty="0"/>
              <a:t> </a:t>
            </a:r>
            <a:r>
              <a:rPr lang="en-ZA" dirty="0" err="1"/>
              <a:t>ons</a:t>
            </a:r>
            <a:r>
              <a:rPr lang="en-ZA" dirty="0"/>
              <a:t> </a:t>
            </a:r>
            <a:r>
              <a:rPr lang="en-ZA" dirty="0" err="1"/>
              <a:t>kyk</a:t>
            </a:r>
            <a:r>
              <a:rPr lang="en-ZA" dirty="0"/>
              <a:t> </a:t>
            </a:r>
            <a:r>
              <a:rPr lang="en-ZA" dirty="0" err="1"/>
              <a:t>na</a:t>
            </a:r>
            <a:r>
              <a:rPr lang="en-ZA" dirty="0"/>
              <a:t> ‘n </a:t>
            </a:r>
            <a:r>
              <a:rPr lang="en-ZA" dirty="0" err="1"/>
              <a:t>voorbeeld</a:t>
            </a:r>
            <a:r>
              <a:rPr lang="en-ZA" dirty="0"/>
              <a:t> </a:t>
            </a:r>
            <a:r>
              <a:rPr lang="en-ZA" dirty="0" err="1"/>
              <a:t>hiervan</a:t>
            </a:r>
            <a:r>
              <a:rPr lang="en-ZA" dirty="0"/>
              <a:t> </a:t>
            </a:r>
            <a:r>
              <a:rPr lang="en-ZA" dirty="0" err="1"/>
              <a:t>en</a:t>
            </a:r>
            <a:r>
              <a:rPr lang="en-ZA" dirty="0"/>
              <a:t> </a:t>
            </a:r>
            <a:r>
              <a:rPr lang="en-ZA" dirty="0" err="1"/>
              <a:t>dit</a:t>
            </a:r>
            <a:r>
              <a:rPr lang="en-ZA" dirty="0"/>
              <a:t> </a:t>
            </a:r>
            <a:r>
              <a:rPr lang="en-ZA" dirty="0" err="1"/>
              <a:t>weer</a:t>
            </a:r>
            <a:r>
              <a:rPr lang="en-ZA" dirty="0"/>
              <a:t> </a:t>
            </a:r>
            <a:r>
              <a:rPr lang="en-ZA" dirty="0" err="1"/>
              <a:t>staaf</a:t>
            </a:r>
            <a:r>
              <a:rPr lang="en-ZA" dirty="0"/>
              <a:t> in </a:t>
            </a:r>
            <a:r>
              <a:rPr lang="en-ZA" dirty="0" err="1"/>
              <a:t>Matteus</a:t>
            </a:r>
            <a:r>
              <a:rPr lang="en-ZA" dirty="0"/>
              <a:t>.  </a:t>
            </a:r>
          </a:p>
          <a:p>
            <a:endParaRPr lang="en-ZA" dirty="0"/>
          </a:p>
          <a:p>
            <a:r>
              <a:rPr lang="en-ZA" dirty="0"/>
              <a:t>My commitment is om die </a:t>
            </a:r>
            <a:r>
              <a:rPr lang="en-ZA" dirty="0" err="1"/>
              <a:t>skrif</a:t>
            </a:r>
            <a:r>
              <a:rPr lang="en-ZA" dirty="0"/>
              <a:t> </a:t>
            </a:r>
            <a:r>
              <a:rPr lang="en-ZA" dirty="0" err="1"/>
              <a:t>oop</a:t>
            </a:r>
            <a:r>
              <a:rPr lang="en-ZA" dirty="0"/>
              <a:t> </a:t>
            </a:r>
            <a:r>
              <a:rPr lang="en-ZA" dirty="0" err="1"/>
              <a:t>te</a:t>
            </a:r>
            <a:r>
              <a:rPr lang="en-ZA" dirty="0"/>
              <a:t> </a:t>
            </a:r>
            <a:r>
              <a:rPr lang="en-ZA" dirty="0" err="1"/>
              <a:t>breek</a:t>
            </a:r>
            <a:r>
              <a:rPr lang="en-ZA" dirty="0"/>
              <a:t> </a:t>
            </a:r>
            <a:r>
              <a:rPr lang="en-ZA" dirty="0" err="1"/>
              <a:t>soos</a:t>
            </a:r>
            <a:r>
              <a:rPr lang="en-ZA" dirty="0"/>
              <a:t> God </a:t>
            </a:r>
            <a:r>
              <a:rPr lang="en-ZA" dirty="0" err="1"/>
              <a:t>dit</a:t>
            </a:r>
            <a:r>
              <a:rPr lang="en-ZA" dirty="0"/>
              <a:t> op my hart </a:t>
            </a:r>
            <a:r>
              <a:rPr lang="en-ZA" dirty="0" err="1"/>
              <a:t>geplaas</a:t>
            </a:r>
            <a:r>
              <a:rPr lang="en-ZA" dirty="0"/>
              <a:t> het die </a:t>
            </a:r>
            <a:r>
              <a:rPr lang="en-ZA" dirty="0" err="1"/>
              <a:t>laaste</a:t>
            </a:r>
            <a:r>
              <a:rPr lang="en-ZA" dirty="0"/>
              <a:t> 4 </a:t>
            </a:r>
            <a:r>
              <a:rPr lang="en-ZA" dirty="0" err="1"/>
              <a:t>weke</a:t>
            </a:r>
            <a:r>
              <a:rPr lang="en-ZA" dirty="0"/>
              <a:t>.  Wat ek </a:t>
            </a:r>
            <a:r>
              <a:rPr lang="en-ZA" dirty="0" err="1"/>
              <a:t>jou</a:t>
            </a:r>
            <a:r>
              <a:rPr lang="en-ZA" dirty="0"/>
              <a:t> </a:t>
            </a:r>
            <a:r>
              <a:rPr lang="en-ZA" dirty="0" err="1"/>
              <a:t>wil</a:t>
            </a:r>
            <a:r>
              <a:rPr lang="en-ZA" dirty="0"/>
              <a:t> </a:t>
            </a:r>
            <a:r>
              <a:rPr lang="en-ZA" dirty="0" err="1"/>
              <a:t>vr</a:t>
            </a:r>
            <a:r>
              <a:rPr lang="en-ZA" dirty="0"/>
              <a:t> ais om die </a:t>
            </a:r>
            <a:r>
              <a:rPr lang="en-ZA" dirty="0" err="1"/>
              <a:t>vrae</a:t>
            </a:r>
            <a:r>
              <a:rPr lang="en-ZA" dirty="0"/>
              <a:t> wat ek </a:t>
            </a:r>
            <a:r>
              <a:rPr lang="en-ZA" dirty="0" err="1"/>
              <a:t>gaan</a:t>
            </a:r>
            <a:r>
              <a:rPr lang="en-ZA" dirty="0"/>
              <a:t> </a:t>
            </a:r>
            <a:r>
              <a:rPr lang="en-ZA" dirty="0" err="1"/>
              <a:t>vra</a:t>
            </a:r>
            <a:r>
              <a:rPr lang="en-ZA" dirty="0"/>
              <a:t> </a:t>
            </a:r>
            <a:r>
              <a:rPr lang="en-ZA" dirty="0" err="1"/>
              <a:t>te</a:t>
            </a:r>
            <a:r>
              <a:rPr lang="en-ZA" dirty="0"/>
              <a:t> </a:t>
            </a:r>
            <a:r>
              <a:rPr lang="en-ZA" dirty="0" err="1"/>
              <a:t>beantwoord</a:t>
            </a:r>
            <a:r>
              <a:rPr lang="en-ZA" dirty="0"/>
              <a:t>.</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1</a:t>
            </a:fld>
            <a:endParaRPr lang="en-GB"/>
          </a:p>
        </p:txBody>
      </p:sp>
    </p:spTree>
    <p:extLst>
      <p:ext uri="{BB962C8B-B14F-4D97-AF65-F5344CB8AC3E}">
        <p14:creationId xmlns:p14="http://schemas.microsoft.com/office/powerpoint/2010/main" val="3223931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understand what this verse says, we must first understand what it does not say. </a:t>
            </a:r>
          </a:p>
          <a:p>
            <a:endParaRPr lang="en-US" dirty="0"/>
          </a:p>
          <a:p>
            <a:r>
              <a:rPr lang="en-US" dirty="0"/>
              <a:t>The context this is usually used in is in small groups or on outreaches</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10</a:t>
            </a:fld>
            <a:endParaRPr lang="en-GB"/>
          </a:p>
        </p:txBody>
      </p:sp>
    </p:spTree>
    <p:extLst>
      <p:ext uri="{BB962C8B-B14F-4D97-AF65-F5344CB8AC3E}">
        <p14:creationId xmlns:p14="http://schemas.microsoft.com/office/powerpoint/2010/main" val="1560656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off – Most of us have the wrong image about Judas.</a:t>
            </a:r>
          </a:p>
          <a:p>
            <a:r>
              <a:rPr lang="en-US" dirty="0"/>
              <a:t>Someone sinister, sneaky, with shifty eyes, he lies all the time, he hissed a little bit when he talked and </a:t>
            </a:r>
            <a:r>
              <a:rPr lang="en-US" dirty="0" err="1"/>
              <a:t>muddered</a:t>
            </a:r>
            <a:r>
              <a:rPr lang="en-US" dirty="0"/>
              <a:t> to himself under his breath.</a:t>
            </a:r>
          </a:p>
          <a:p>
            <a:endParaRPr lang="en-US" dirty="0"/>
          </a:p>
          <a:p>
            <a:r>
              <a:rPr lang="en-US" dirty="0"/>
              <a:t>The reality is that Judas was nothing like that.  He was a very respected person, even one of the most trusted of the disciples.  Now if your mind blows now and you </a:t>
            </a:r>
            <a:r>
              <a:rPr lang="en-US" dirty="0" err="1"/>
              <a:t>cn’t</a:t>
            </a:r>
            <a:r>
              <a:rPr lang="en-US" dirty="0"/>
              <a:t> believe that the person who betrayed Jesus was actually trusted, then just think about this.  From 2 people who followed Jesus everywhere, he was the one elected by his pears to be in charge of the purse.  Who in your group of 5 would you give the purse to?  He was entrusted by those around him.  Also think of when Jesus said</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11</a:t>
            </a:fld>
            <a:endParaRPr lang="en-GB"/>
          </a:p>
        </p:txBody>
      </p:sp>
    </p:spTree>
    <p:extLst>
      <p:ext uri="{BB962C8B-B14F-4D97-AF65-F5344CB8AC3E}">
        <p14:creationId xmlns:p14="http://schemas.microsoft.com/office/powerpoint/2010/main" val="1857795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12</a:t>
            </a:fld>
            <a:endParaRPr lang="en-GB"/>
          </a:p>
        </p:txBody>
      </p:sp>
    </p:spTree>
    <p:extLst>
      <p:ext uri="{BB962C8B-B14F-4D97-AF65-F5344CB8AC3E}">
        <p14:creationId xmlns:p14="http://schemas.microsoft.com/office/powerpoint/2010/main" val="2063257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off – Most of us have the wrong image about Judas.</a:t>
            </a:r>
          </a:p>
          <a:p>
            <a:r>
              <a:rPr lang="en-US" dirty="0"/>
              <a:t>Someone sinister, sneaky, with shifty eyes, he lies all the time, he hissed a little bit when he talked and </a:t>
            </a:r>
            <a:r>
              <a:rPr lang="en-US" dirty="0" err="1"/>
              <a:t>muddered</a:t>
            </a:r>
            <a:r>
              <a:rPr lang="en-US" dirty="0"/>
              <a:t> to himself under his breath.</a:t>
            </a:r>
          </a:p>
          <a:p>
            <a:endParaRPr lang="en-US" dirty="0"/>
          </a:p>
          <a:p>
            <a:r>
              <a:rPr lang="en-US" dirty="0"/>
              <a:t>The reality is that Judas was nothing like that.  He was a very respected person, even one of the most trusted of the disciples.  Now if your mind blows now and you </a:t>
            </a:r>
            <a:r>
              <a:rPr lang="en-US" dirty="0" err="1"/>
              <a:t>cn’t</a:t>
            </a:r>
            <a:r>
              <a:rPr lang="en-US" dirty="0"/>
              <a:t> believe that the person who betrayed Jesus was actually trusted, then just think about this.  From 2 people who followed Jesus everywhere, he was the one elected by his pears to be in charge of the purse.  Who in your group of 5 would you give the purse to?  He was entrusted by those around him.  Also think of when Jesus said</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13</a:t>
            </a:fld>
            <a:endParaRPr lang="en-GB"/>
          </a:p>
        </p:txBody>
      </p:sp>
    </p:spTree>
    <p:extLst>
      <p:ext uri="{BB962C8B-B14F-4D97-AF65-F5344CB8AC3E}">
        <p14:creationId xmlns:p14="http://schemas.microsoft.com/office/powerpoint/2010/main" val="317050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off – Most of us have the wrong image about Judas.</a:t>
            </a:r>
          </a:p>
          <a:p>
            <a:r>
              <a:rPr lang="en-US" dirty="0"/>
              <a:t>Someone sinister, sneaky, with shifty eyes, he lies all the time, he hissed a little bit when he talked and </a:t>
            </a:r>
            <a:r>
              <a:rPr lang="en-US" dirty="0" err="1"/>
              <a:t>muddered</a:t>
            </a:r>
            <a:r>
              <a:rPr lang="en-US" dirty="0"/>
              <a:t> to himself under his breath.</a:t>
            </a:r>
          </a:p>
          <a:p>
            <a:endParaRPr lang="en-US" dirty="0"/>
          </a:p>
          <a:p>
            <a:r>
              <a:rPr lang="en-US" dirty="0"/>
              <a:t>The reality is that Judas was nothing like that.  He was a very respected person, even one of the most trusted of the disciples.  Now if your mind blows now and you </a:t>
            </a:r>
            <a:r>
              <a:rPr lang="en-US" dirty="0" err="1"/>
              <a:t>cn’t</a:t>
            </a:r>
            <a:r>
              <a:rPr lang="en-US" dirty="0"/>
              <a:t> believe that the person who betrayed Jesus was actually trusted, then just think about this.  From 2 people who followed Jesus everywhere, he was the one elected by his pears to be in charge of the purse.  Who in your group of 5 would you give the purse to?  He was entrusted by those around him.  Also think of when Jesus said</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14</a:t>
            </a:fld>
            <a:endParaRPr lang="en-GB"/>
          </a:p>
        </p:txBody>
      </p:sp>
    </p:spTree>
    <p:extLst>
      <p:ext uri="{BB962C8B-B14F-4D97-AF65-F5344CB8AC3E}">
        <p14:creationId xmlns:p14="http://schemas.microsoft.com/office/powerpoint/2010/main" val="83654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off – Most of us have the wrong image about Judas.</a:t>
            </a:r>
          </a:p>
          <a:p>
            <a:r>
              <a:rPr lang="en-US" dirty="0"/>
              <a:t>Someone sinister, sneaky, with shifty eyes, he lies all the time, he hissed a little bit when he talked and </a:t>
            </a:r>
            <a:r>
              <a:rPr lang="en-US" dirty="0" err="1"/>
              <a:t>muddered</a:t>
            </a:r>
            <a:r>
              <a:rPr lang="en-US" dirty="0"/>
              <a:t> to himself under his breath.</a:t>
            </a:r>
          </a:p>
          <a:p>
            <a:endParaRPr lang="en-US" dirty="0"/>
          </a:p>
          <a:p>
            <a:r>
              <a:rPr lang="en-US" dirty="0"/>
              <a:t>The reality is that Judas was nothing like that.  He was a very respected person, even one of the most trusted of the disciples.  Now if your mind blows now and you </a:t>
            </a:r>
            <a:r>
              <a:rPr lang="en-US" dirty="0" err="1"/>
              <a:t>cn’t</a:t>
            </a:r>
            <a:r>
              <a:rPr lang="en-US" dirty="0"/>
              <a:t> believe that the person who betrayed Jesus was actually trusted, then just think about this.  From 2 people who followed Jesus everywhere, he was the one elected by his pears to be in charge of the purse.  Who in your group of 5 would you give the purse to?  He was entrusted by those around him.  Also think of when Jesus said</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15</a:t>
            </a:fld>
            <a:endParaRPr lang="en-GB"/>
          </a:p>
        </p:txBody>
      </p:sp>
    </p:spTree>
    <p:extLst>
      <p:ext uri="{BB962C8B-B14F-4D97-AF65-F5344CB8AC3E}">
        <p14:creationId xmlns:p14="http://schemas.microsoft.com/office/powerpoint/2010/main" val="2357421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off – Most of us have the wrong image about Judas.</a:t>
            </a:r>
          </a:p>
          <a:p>
            <a:r>
              <a:rPr lang="en-US" dirty="0"/>
              <a:t>Someone sinister, sneaky, with shifty eyes, he lies all the time, he hissed a little bit when he talked and </a:t>
            </a:r>
            <a:r>
              <a:rPr lang="en-US" dirty="0" err="1"/>
              <a:t>muddered</a:t>
            </a:r>
            <a:r>
              <a:rPr lang="en-US" dirty="0"/>
              <a:t> to himself under his breath.</a:t>
            </a:r>
          </a:p>
          <a:p>
            <a:endParaRPr lang="en-US" dirty="0"/>
          </a:p>
          <a:p>
            <a:r>
              <a:rPr lang="en-US" dirty="0"/>
              <a:t>The reality is that Judas was nothing like that.  He was a very respected person, even one of the most trusted of the disciples.  Now if your mind blows now and you </a:t>
            </a:r>
            <a:r>
              <a:rPr lang="en-US" dirty="0" err="1"/>
              <a:t>cn’t</a:t>
            </a:r>
            <a:r>
              <a:rPr lang="en-US" dirty="0"/>
              <a:t> believe that the person who betrayed Jesus was actually trusted, then just think about this.  From 2 people who followed Jesus everywhere, he was the one elected by his pears to be in charge of the purse.  Who in your group of 5 would you give the purse to?  He was entrusted by those around him.  Also think of when Jesus said</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16</a:t>
            </a:fld>
            <a:endParaRPr lang="en-GB"/>
          </a:p>
        </p:txBody>
      </p:sp>
    </p:spTree>
    <p:extLst>
      <p:ext uri="{BB962C8B-B14F-4D97-AF65-F5344CB8AC3E}">
        <p14:creationId xmlns:p14="http://schemas.microsoft.com/office/powerpoint/2010/main" val="1220817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off – Most of us have the wrong image about Judas.</a:t>
            </a:r>
          </a:p>
          <a:p>
            <a:r>
              <a:rPr lang="en-US" dirty="0"/>
              <a:t>Someone sinister, sneaky, with shifty eyes, he lies all the time, he hissed a little bit when he talked and </a:t>
            </a:r>
            <a:r>
              <a:rPr lang="en-US" dirty="0" err="1"/>
              <a:t>muddered</a:t>
            </a:r>
            <a:r>
              <a:rPr lang="en-US" dirty="0"/>
              <a:t> to himself under his breath.</a:t>
            </a:r>
          </a:p>
          <a:p>
            <a:endParaRPr lang="en-US" dirty="0"/>
          </a:p>
          <a:p>
            <a:r>
              <a:rPr lang="en-US" dirty="0"/>
              <a:t>The reality is that Judas was nothing like that.  He was a very respected person, even one of the most trusted of the disciples.  Now if your mind blows now and you </a:t>
            </a:r>
            <a:r>
              <a:rPr lang="en-US" dirty="0" err="1"/>
              <a:t>cn’t</a:t>
            </a:r>
            <a:r>
              <a:rPr lang="en-US" dirty="0"/>
              <a:t> believe that the person who betrayed Jesus was actually trusted, then just think about this.  From 2 people who followed Jesus everywhere, he was the one elected by his pears to be in charge of the purse.  Who in your group of 5 would you give the purse to?  He was entrusted by those around him.  Also think of when Jesus said</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17</a:t>
            </a:fld>
            <a:endParaRPr lang="en-GB"/>
          </a:p>
        </p:txBody>
      </p:sp>
    </p:spTree>
    <p:extLst>
      <p:ext uri="{BB962C8B-B14F-4D97-AF65-F5344CB8AC3E}">
        <p14:creationId xmlns:p14="http://schemas.microsoft.com/office/powerpoint/2010/main" val="901324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off – Most of us have the wrong image about Judas.</a:t>
            </a:r>
          </a:p>
          <a:p>
            <a:r>
              <a:rPr lang="en-US" dirty="0"/>
              <a:t>Someone sinister, sneaky, with shifty eyes, he lies all the time, he hissed a little bit when he talked and </a:t>
            </a:r>
            <a:r>
              <a:rPr lang="en-US" dirty="0" err="1"/>
              <a:t>muddered</a:t>
            </a:r>
            <a:r>
              <a:rPr lang="en-US" dirty="0"/>
              <a:t> to himself under his breath.</a:t>
            </a:r>
          </a:p>
          <a:p>
            <a:endParaRPr lang="en-US" dirty="0"/>
          </a:p>
          <a:p>
            <a:r>
              <a:rPr lang="en-US" dirty="0"/>
              <a:t>The reality is that Judas was nothing like that.  He was a very respected person, even one of the most trusted of the disciples.  Now if your mind blows now and you </a:t>
            </a:r>
            <a:r>
              <a:rPr lang="en-US" dirty="0" err="1"/>
              <a:t>cn’t</a:t>
            </a:r>
            <a:r>
              <a:rPr lang="en-US" dirty="0"/>
              <a:t> believe that the person who betrayed Jesus was actually trusted, then just think about this.  From 2 people who followed Jesus everywhere, he was the one elected by his pears to be in charge of the purse.  Who in your group of 5 would you give the purse to?  He was entrusted by those around him.  Also think of when Jesus said</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18</a:t>
            </a:fld>
            <a:endParaRPr lang="en-GB"/>
          </a:p>
        </p:txBody>
      </p:sp>
    </p:spTree>
    <p:extLst>
      <p:ext uri="{BB962C8B-B14F-4D97-AF65-F5344CB8AC3E}">
        <p14:creationId xmlns:p14="http://schemas.microsoft.com/office/powerpoint/2010/main" val="488518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command from God – it is because he knows what is best for us.  It ensures continuous growth.  It prevents deception, it builds up leaders and raises disciples.</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19</a:t>
            </a:fld>
            <a:endParaRPr lang="en-GB"/>
          </a:p>
        </p:txBody>
      </p:sp>
    </p:spTree>
    <p:extLst>
      <p:ext uri="{BB962C8B-B14F-4D97-AF65-F5344CB8AC3E}">
        <p14:creationId xmlns:p14="http://schemas.microsoft.com/office/powerpoint/2010/main" val="3183453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Recap – </a:t>
            </a:r>
            <a:r>
              <a:rPr lang="en-US" dirty="0" err="1"/>
              <a:t>Wanneer</a:t>
            </a:r>
            <a:r>
              <a:rPr lang="en-US" dirty="0"/>
              <a:t> </a:t>
            </a:r>
            <a:r>
              <a:rPr lang="en-US" dirty="0" err="1"/>
              <a:t>dit</a:t>
            </a:r>
            <a:r>
              <a:rPr lang="en-US" dirty="0"/>
              <a:t> wat </a:t>
            </a:r>
            <a:r>
              <a:rPr lang="en-US" dirty="0" err="1"/>
              <a:t>jy</a:t>
            </a:r>
            <a:r>
              <a:rPr lang="en-US" dirty="0"/>
              <a:t> </a:t>
            </a:r>
            <a:r>
              <a:rPr lang="en-US" dirty="0" err="1"/>
              <a:t>nog</a:t>
            </a:r>
            <a:r>
              <a:rPr lang="en-US" dirty="0"/>
              <a:t> </a:t>
            </a:r>
            <a:r>
              <a:rPr lang="en-US" dirty="0" err="1"/>
              <a:t>altyd</a:t>
            </a:r>
            <a:r>
              <a:rPr lang="en-US" dirty="0"/>
              <a:t> </a:t>
            </a:r>
            <a:r>
              <a:rPr lang="en-US" dirty="0" err="1"/>
              <a:t>geglo</a:t>
            </a:r>
            <a:r>
              <a:rPr lang="en-US" dirty="0"/>
              <a:t> het </a:t>
            </a:r>
            <a:r>
              <a:rPr lang="en-US" dirty="0" err="1"/>
              <a:t>werklik</a:t>
            </a:r>
            <a:r>
              <a:rPr lang="en-US" dirty="0"/>
              <a:t> </a:t>
            </a:r>
            <a:r>
              <a:rPr lang="en-US" dirty="0" err="1"/>
              <a:t>en</a:t>
            </a:r>
            <a:r>
              <a:rPr lang="en-US" dirty="0"/>
              <a:t> die </a:t>
            </a:r>
            <a:r>
              <a:rPr lang="en-US" dirty="0" err="1"/>
              <a:t>waarheid</a:t>
            </a:r>
            <a:r>
              <a:rPr lang="en-US" dirty="0"/>
              <a:t> is, </a:t>
            </a:r>
            <a:r>
              <a:rPr lang="en-US" dirty="0" err="1"/>
              <a:t>uitdraai</a:t>
            </a:r>
            <a:r>
              <a:rPr lang="en-US" dirty="0"/>
              <a:t> om in die </a:t>
            </a:r>
            <a:r>
              <a:rPr lang="en-US" dirty="0" err="1"/>
              <a:t>oomblik</a:t>
            </a:r>
            <a:r>
              <a:rPr lang="en-US" dirty="0"/>
              <a:t> wat </a:t>
            </a:r>
            <a:r>
              <a:rPr lang="en-US" dirty="0" err="1"/>
              <a:t>jy</a:t>
            </a:r>
            <a:r>
              <a:rPr lang="en-US" dirty="0"/>
              <a:t> </a:t>
            </a:r>
            <a:r>
              <a:rPr lang="en-US" dirty="0" err="1"/>
              <a:t>dit</a:t>
            </a:r>
            <a:r>
              <a:rPr lang="en-US" dirty="0"/>
              <a:t> die </a:t>
            </a:r>
            <a:r>
              <a:rPr lang="en-US" dirty="0" err="1"/>
              <a:t>meeste</a:t>
            </a:r>
            <a:r>
              <a:rPr lang="en-US" dirty="0"/>
              <a:t> </a:t>
            </a:r>
            <a:r>
              <a:rPr lang="en-US" dirty="0" err="1"/>
              <a:t>nodig</a:t>
            </a:r>
            <a:r>
              <a:rPr lang="en-US" dirty="0"/>
              <a:t> het, </a:t>
            </a:r>
            <a:r>
              <a:rPr lang="en-US" dirty="0" err="1"/>
              <a:t>dit</a:t>
            </a:r>
            <a:r>
              <a:rPr lang="en-US" dirty="0"/>
              <a:t> </a:t>
            </a:r>
            <a:r>
              <a:rPr lang="en-US" dirty="0" err="1"/>
              <a:t>nie</a:t>
            </a:r>
            <a:r>
              <a:rPr lang="en-US" dirty="0"/>
              <a:t> </a:t>
            </a:r>
            <a:r>
              <a:rPr lang="en-US" dirty="0" err="1"/>
              <a:t>eintlik</a:t>
            </a:r>
            <a:r>
              <a:rPr lang="en-US" dirty="0"/>
              <a:t> </a:t>
            </a:r>
            <a:r>
              <a:rPr lang="en-US" dirty="0" err="1"/>
              <a:t>waar</a:t>
            </a:r>
            <a:r>
              <a:rPr lang="en-US" dirty="0"/>
              <a:t> is </a:t>
            </a:r>
            <a:r>
              <a:rPr lang="en-US" dirty="0" err="1"/>
              <a:t>nie</a:t>
            </a:r>
            <a:r>
              <a:rPr lang="en-US" dirty="0"/>
              <a:t>.</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2</a:t>
            </a:fld>
            <a:endParaRPr lang="en-GB"/>
          </a:p>
        </p:txBody>
      </p:sp>
    </p:spTree>
    <p:extLst>
      <p:ext uri="{BB962C8B-B14F-4D97-AF65-F5344CB8AC3E}">
        <p14:creationId xmlns:p14="http://schemas.microsoft.com/office/powerpoint/2010/main" val="463995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off – Most of us have the wrong image about Judas.</a:t>
            </a:r>
          </a:p>
          <a:p>
            <a:r>
              <a:rPr lang="en-US" dirty="0"/>
              <a:t>Someone sinister, sneaky, with shifty eyes, he lies all the time, he hissed a little bit when he talked and </a:t>
            </a:r>
            <a:r>
              <a:rPr lang="en-US" dirty="0" err="1"/>
              <a:t>muddered</a:t>
            </a:r>
            <a:r>
              <a:rPr lang="en-US" dirty="0"/>
              <a:t> to himself under his breath.</a:t>
            </a:r>
          </a:p>
          <a:p>
            <a:endParaRPr lang="en-US" dirty="0"/>
          </a:p>
          <a:p>
            <a:r>
              <a:rPr lang="en-US" dirty="0"/>
              <a:t>The reality is that Judas was nothing like that.  He was a very respected person, even one of the most trusted of the disciples.  Now if your mind blows now and you </a:t>
            </a:r>
            <a:r>
              <a:rPr lang="en-US" dirty="0" err="1"/>
              <a:t>cn’t</a:t>
            </a:r>
            <a:r>
              <a:rPr lang="en-US" dirty="0"/>
              <a:t> believe that the person who betrayed Jesus was actually trusted, then just think about this.  From 2 people who followed Jesus everywhere, he was the one elected by his pears to be in charge of the purse.  Who in your group of 5 would you give the purse to?  He was entrusted by those around him.  Also think of when Jesus said</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20</a:t>
            </a:fld>
            <a:endParaRPr lang="en-GB"/>
          </a:p>
        </p:txBody>
      </p:sp>
    </p:spTree>
    <p:extLst>
      <p:ext uri="{BB962C8B-B14F-4D97-AF65-F5344CB8AC3E}">
        <p14:creationId xmlns:p14="http://schemas.microsoft.com/office/powerpoint/2010/main" val="2907807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off – Most of us have the wrong image about Judas.</a:t>
            </a:r>
          </a:p>
          <a:p>
            <a:r>
              <a:rPr lang="en-US" dirty="0"/>
              <a:t>Someone sinister, sneaky, with shifty eyes, he lies all the time, he hissed a little bit when he talked and </a:t>
            </a:r>
            <a:r>
              <a:rPr lang="en-US" dirty="0" err="1"/>
              <a:t>muddered</a:t>
            </a:r>
            <a:r>
              <a:rPr lang="en-US" dirty="0"/>
              <a:t> to himself under his breath.</a:t>
            </a:r>
          </a:p>
          <a:p>
            <a:endParaRPr lang="en-US" dirty="0"/>
          </a:p>
          <a:p>
            <a:r>
              <a:rPr lang="en-US" dirty="0"/>
              <a:t>The reality is that Judas was nothing like that.  He was a very respected person, even one of the most trusted of the disciples.  Now if your mind blows now and you </a:t>
            </a:r>
            <a:r>
              <a:rPr lang="en-US" dirty="0" err="1"/>
              <a:t>cn’t</a:t>
            </a:r>
            <a:r>
              <a:rPr lang="en-US" dirty="0"/>
              <a:t> believe that the person who betrayed Jesus was actually trusted, then just think about this.  From 2 people who followed Jesus everywhere, he was the one elected by his pears to be in charge of the purse.  Who in your group of 5 would you give the purse to?  He was entrusted by those around him.  Also think of when Jesus said</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21</a:t>
            </a:fld>
            <a:endParaRPr lang="en-GB"/>
          </a:p>
        </p:txBody>
      </p:sp>
    </p:spTree>
    <p:extLst>
      <p:ext uri="{BB962C8B-B14F-4D97-AF65-F5344CB8AC3E}">
        <p14:creationId xmlns:p14="http://schemas.microsoft.com/office/powerpoint/2010/main" val="4158482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off – Most of us have the wrong image about Judas.</a:t>
            </a:r>
          </a:p>
          <a:p>
            <a:r>
              <a:rPr lang="en-US" dirty="0"/>
              <a:t>Someone sinister, sneaky, with shifty eyes, he lies all the time, he hissed a little bit when he talked and </a:t>
            </a:r>
            <a:r>
              <a:rPr lang="en-US" dirty="0" err="1"/>
              <a:t>muddered</a:t>
            </a:r>
            <a:r>
              <a:rPr lang="en-US" dirty="0"/>
              <a:t> to himself under his breath.</a:t>
            </a:r>
          </a:p>
          <a:p>
            <a:endParaRPr lang="en-US" dirty="0"/>
          </a:p>
          <a:p>
            <a:r>
              <a:rPr lang="en-US" dirty="0"/>
              <a:t>The reality is that Judas was nothing like that.  He was a very respected person, even one of the most trusted of the disciples.  Now if your mind blows now and you </a:t>
            </a:r>
            <a:r>
              <a:rPr lang="en-US" dirty="0" err="1"/>
              <a:t>cn’t</a:t>
            </a:r>
            <a:r>
              <a:rPr lang="en-US" dirty="0"/>
              <a:t> believe that the person who betrayed Jesus was actually trusted, then just think about this.  From 2 people who followed Jesus everywhere, he was the one elected by his pears to be in charge of the purse.  Who in your group of 5 would you give the purse to?  He was entrusted by those around him.  Also think of when Jesus said</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22</a:t>
            </a:fld>
            <a:endParaRPr lang="en-GB"/>
          </a:p>
        </p:txBody>
      </p:sp>
    </p:spTree>
    <p:extLst>
      <p:ext uri="{BB962C8B-B14F-4D97-AF65-F5344CB8AC3E}">
        <p14:creationId xmlns:p14="http://schemas.microsoft.com/office/powerpoint/2010/main" val="2359909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off – Most of us have the wrong image about Judas.</a:t>
            </a:r>
          </a:p>
          <a:p>
            <a:r>
              <a:rPr lang="en-US" dirty="0"/>
              <a:t>Someone sinister, sneaky, with shifty eyes, he lies all the time, he hissed a little bit when he talked and </a:t>
            </a:r>
            <a:r>
              <a:rPr lang="en-US" dirty="0" err="1"/>
              <a:t>muddered</a:t>
            </a:r>
            <a:r>
              <a:rPr lang="en-US" dirty="0"/>
              <a:t> to himself under his breath.</a:t>
            </a:r>
          </a:p>
          <a:p>
            <a:endParaRPr lang="en-US" dirty="0"/>
          </a:p>
          <a:p>
            <a:r>
              <a:rPr lang="en-US" dirty="0"/>
              <a:t>The reality is that Judas was nothing like that.  He was a very respected person, even one of the most trusted of the disciples.  Now if your mind blows now and you </a:t>
            </a:r>
            <a:r>
              <a:rPr lang="en-US" dirty="0" err="1"/>
              <a:t>cn’t</a:t>
            </a:r>
            <a:r>
              <a:rPr lang="en-US" dirty="0"/>
              <a:t> believe that the person who betrayed Jesus was actually trusted, then just think about this.  From 2 people who followed Jesus everywhere, he was the one elected by his pears to be in charge of the purse.  Who in your group of 5 would you give the purse to?  He was entrusted by those around him.  Also think of when Jesus said</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23</a:t>
            </a:fld>
            <a:endParaRPr lang="en-GB"/>
          </a:p>
        </p:txBody>
      </p:sp>
    </p:spTree>
    <p:extLst>
      <p:ext uri="{BB962C8B-B14F-4D97-AF65-F5344CB8AC3E}">
        <p14:creationId xmlns:p14="http://schemas.microsoft.com/office/powerpoint/2010/main" val="9976323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24</a:t>
            </a:fld>
            <a:endParaRPr lang="en-GB"/>
          </a:p>
        </p:txBody>
      </p:sp>
    </p:spTree>
    <p:extLst>
      <p:ext uri="{BB962C8B-B14F-4D97-AF65-F5344CB8AC3E}">
        <p14:creationId xmlns:p14="http://schemas.microsoft.com/office/powerpoint/2010/main" val="3278997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Recap – </a:t>
            </a:r>
            <a:r>
              <a:rPr lang="en-US" dirty="0" err="1"/>
              <a:t>Wanneer</a:t>
            </a:r>
            <a:r>
              <a:rPr lang="en-US" dirty="0"/>
              <a:t> </a:t>
            </a:r>
            <a:r>
              <a:rPr lang="en-US" dirty="0" err="1"/>
              <a:t>dit</a:t>
            </a:r>
            <a:r>
              <a:rPr lang="en-US" dirty="0"/>
              <a:t> wat </a:t>
            </a:r>
            <a:r>
              <a:rPr lang="en-US" dirty="0" err="1"/>
              <a:t>jy</a:t>
            </a:r>
            <a:r>
              <a:rPr lang="en-US" dirty="0"/>
              <a:t> </a:t>
            </a:r>
            <a:r>
              <a:rPr lang="en-US" dirty="0" err="1"/>
              <a:t>nog</a:t>
            </a:r>
            <a:r>
              <a:rPr lang="en-US" dirty="0"/>
              <a:t> </a:t>
            </a:r>
            <a:r>
              <a:rPr lang="en-US" dirty="0" err="1"/>
              <a:t>altyd</a:t>
            </a:r>
            <a:r>
              <a:rPr lang="en-US" dirty="0"/>
              <a:t> </a:t>
            </a:r>
            <a:r>
              <a:rPr lang="en-US" dirty="0" err="1"/>
              <a:t>geglo</a:t>
            </a:r>
            <a:r>
              <a:rPr lang="en-US" dirty="0"/>
              <a:t> het </a:t>
            </a:r>
            <a:r>
              <a:rPr lang="en-US" dirty="0" err="1"/>
              <a:t>werklik</a:t>
            </a:r>
            <a:r>
              <a:rPr lang="en-US" dirty="0"/>
              <a:t> </a:t>
            </a:r>
            <a:r>
              <a:rPr lang="en-US" dirty="0" err="1"/>
              <a:t>en</a:t>
            </a:r>
            <a:r>
              <a:rPr lang="en-US" dirty="0"/>
              <a:t> die </a:t>
            </a:r>
            <a:r>
              <a:rPr lang="en-US" dirty="0" err="1"/>
              <a:t>waarheid</a:t>
            </a:r>
            <a:r>
              <a:rPr lang="en-US" dirty="0"/>
              <a:t> is, </a:t>
            </a:r>
            <a:r>
              <a:rPr lang="en-US" dirty="0" err="1"/>
              <a:t>uitdraai</a:t>
            </a:r>
            <a:r>
              <a:rPr lang="en-US" dirty="0"/>
              <a:t> om in die </a:t>
            </a:r>
            <a:r>
              <a:rPr lang="en-US" dirty="0" err="1"/>
              <a:t>oomblik</a:t>
            </a:r>
            <a:r>
              <a:rPr lang="en-US" dirty="0"/>
              <a:t> wat </a:t>
            </a:r>
            <a:r>
              <a:rPr lang="en-US" dirty="0" err="1"/>
              <a:t>jy</a:t>
            </a:r>
            <a:r>
              <a:rPr lang="en-US" dirty="0"/>
              <a:t> </a:t>
            </a:r>
            <a:r>
              <a:rPr lang="en-US" dirty="0" err="1"/>
              <a:t>dit</a:t>
            </a:r>
            <a:r>
              <a:rPr lang="en-US" dirty="0"/>
              <a:t> die </a:t>
            </a:r>
            <a:r>
              <a:rPr lang="en-US" dirty="0" err="1"/>
              <a:t>meeste</a:t>
            </a:r>
            <a:r>
              <a:rPr lang="en-US" dirty="0"/>
              <a:t> </a:t>
            </a:r>
            <a:r>
              <a:rPr lang="en-US" dirty="0" err="1"/>
              <a:t>nodig</a:t>
            </a:r>
            <a:r>
              <a:rPr lang="en-US" dirty="0"/>
              <a:t> het, </a:t>
            </a:r>
            <a:r>
              <a:rPr lang="en-US" dirty="0" err="1"/>
              <a:t>dit</a:t>
            </a:r>
            <a:r>
              <a:rPr lang="en-US" dirty="0"/>
              <a:t> </a:t>
            </a:r>
            <a:r>
              <a:rPr lang="en-US" dirty="0" err="1"/>
              <a:t>nie</a:t>
            </a:r>
            <a:r>
              <a:rPr lang="en-US" dirty="0"/>
              <a:t> </a:t>
            </a:r>
            <a:r>
              <a:rPr lang="en-US" dirty="0" err="1"/>
              <a:t>eintlik</a:t>
            </a:r>
            <a:r>
              <a:rPr lang="en-US" dirty="0"/>
              <a:t> </a:t>
            </a:r>
            <a:r>
              <a:rPr lang="en-US" dirty="0" err="1"/>
              <a:t>waar</a:t>
            </a:r>
            <a:r>
              <a:rPr lang="en-US" dirty="0"/>
              <a:t> is </a:t>
            </a:r>
            <a:r>
              <a:rPr lang="en-US" dirty="0" err="1"/>
              <a:t>nie</a:t>
            </a:r>
            <a:r>
              <a:rPr lang="en-US" dirty="0"/>
              <a:t>.</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3</a:t>
            </a:fld>
            <a:endParaRPr lang="en-GB"/>
          </a:p>
        </p:txBody>
      </p:sp>
    </p:spTree>
    <p:extLst>
      <p:ext uri="{BB962C8B-B14F-4D97-AF65-F5344CB8AC3E}">
        <p14:creationId xmlns:p14="http://schemas.microsoft.com/office/powerpoint/2010/main" val="3550635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Ons </a:t>
            </a:r>
            <a:r>
              <a:rPr lang="en-ZA" dirty="0" err="1"/>
              <a:t>gaan</a:t>
            </a:r>
            <a:r>
              <a:rPr lang="en-ZA" dirty="0"/>
              <a:t> begin met ‘n </a:t>
            </a:r>
            <a:r>
              <a:rPr lang="en-ZA" dirty="0" err="1"/>
              <a:t>abie</a:t>
            </a:r>
            <a:r>
              <a:rPr lang="en-ZA" dirty="0"/>
              <a:t> </a:t>
            </a:r>
            <a:r>
              <a:rPr lang="en-ZA" dirty="0" err="1"/>
              <a:t>belangrike</a:t>
            </a:r>
            <a:r>
              <a:rPr lang="en-ZA" dirty="0"/>
              <a:t> </a:t>
            </a:r>
            <a:r>
              <a:rPr lang="en-ZA" dirty="0" err="1"/>
              <a:t>konsep</a:t>
            </a:r>
            <a:r>
              <a:rPr lang="en-ZA" dirty="0"/>
              <a:t> in die </a:t>
            </a:r>
            <a:r>
              <a:rPr lang="en-ZA" dirty="0" err="1"/>
              <a:t>samelewing</a:t>
            </a:r>
            <a:r>
              <a:rPr lang="en-ZA" dirty="0"/>
              <a:t> </a:t>
            </a:r>
            <a:r>
              <a:rPr lang="en-ZA" dirty="0" err="1"/>
              <a:t>en</a:t>
            </a:r>
            <a:r>
              <a:rPr lang="en-ZA" dirty="0"/>
              <a:t> </a:t>
            </a:r>
            <a:r>
              <a:rPr lang="en-ZA" dirty="0" err="1"/>
              <a:t>dit</a:t>
            </a:r>
            <a:r>
              <a:rPr lang="en-ZA" dirty="0"/>
              <a:t> </a:t>
            </a:r>
            <a:r>
              <a:rPr lang="en-ZA" dirty="0" err="1"/>
              <a:t>staaf</a:t>
            </a:r>
            <a:r>
              <a:rPr lang="en-ZA" dirty="0"/>
              <a:t> </a:t>
            </a:r>
            <a:r>
              <a:rPr lang="en-ZA" dirty="0" err="1"/>
              <a:t>deur</a:t>
            </a:r>
            <a:r>
              <a:rPr lang="en-ZA" dirty="0"/>
              <a:t> die </a:t>
            </a:r>
            <a:r>
              <a:rPr lang="en-ZA" dirty="0" err="1"/>
              <a:t>Bybel</a:t>
            </a:r>
            <a:r>
              <a:rPr lang="en-ZA" dirty="0"/>
              <a:t>.  </a:t>
            </a:r>
            <a:r>
              <a:rPr lang="en-ZA" dirty="0" err="1"/>
              <a:t>Daarna</a:t>
            </a:r>
            <a:r>
              <a:rPr lang="en-ZA" dirty="0"/>
              <a:t> </a:t>
            </a:r>
            <a:r>
              <a:rPr lang="en-ZA" dirty="0" err="1"/>
              <a:t>gaan</a:t>
            </a:r>
            <a:r>
              <a:rPr lang="en-ZA" dirty="0"/>
              <a:t> </a:t>
            </a:r>
            <a:r>
              <a:rPr lang="en-ZA" dirty="0" err="1"/>
              <a:t>ons</a:t>
            </a:r>
            <a:r>
              <a:rPr lang="en-ZA" dirty="0"/>
              <a:t> </a:t>
            </a:r>
            <a:r>
              <a:rPr lang="en-ZA" dirty="0" err="1"/>
              <a:t>kyk</a:t>
            </a:r>
            <a:r>
              <a:rPr lang="en-ZA" dirty="0"/>
              <a:t> </a:t>
            </a:r>
            <a:r>
              <a:rPr lang="en-ZA" dirty="0" err="1"/>
              <a:t>na</a:t>
            </a:r>
            <a:r>
              <a:rPr lang="en-ZA" dirty="0"/>
              <a:t> ‘n </a:t>
            </a:r>
            <a:r>
              <a:rPr lang="en-ZA" dirty="0" err="1"/>
              <a:t>voorbeeld</a:t>
            </a:r>
            <a:r>
              <a:rPr lang="en-ZA" dirty="0"/>
              <a:t> </a:t>
            </a:r>
            <a:r>
              <a:rPr lang="en-ZA" dirty="0" err="1"/>
              <a:t>hiervan</a:t>
            </a:r>
            <a:r>
              <a:rPr lang="en-ZA" dirty="0"/>
              <a:t> </a:t>
            </a:r>
            <a:r>
              <a:rPr lang="en-ZA" dirty="0" err="1"/>
              <a:t>en</a:t>
            </a:r>
            <a:r>
              <a:rPr lang="en-ZA" dirty="0"/>
              <a:t> </a:t>
            </a:r>
            <a:r>
              <a:rPr lang="en-ZA" dirty="0" err="1"/>
              <a:t>dit</a:t>
            </a:r>
            <a:r>
              <a:rPr lang="en-ZA" dirty="0"/>
              <a:t> </a:t>
            </a:r>
            <a:r>
              <a:rPr lang="en-ZA" dirty="0" err="1"/>
              <a:t>weer</a:t>
            </a:r>
            <a:r>
              <a:rPr lang="en-ZA" dirty="0"/>
              <a:t> </a:t>
            </a:r>
            <a:r>
              <a:rPr lang="en-ZA" dirty="0" err="1"/>
              <a:t>staaf</a:t>
            </a:r>
            <a:r>
              <a:rPr lang="en-ZA" dirty="0"/>
              <a:t> in </a:t>
            </a:r>
            <a:r>
              <a:rPr lang="en-ZA" dirty="0" err="1"/>
              <a:t>Matteus</a:t>
            </a:r>
            <a:r>
              <a:rPr lang="en-ZA" dirty="0"/>
              <a:t>.  </a:t>
            </a:r>
          </a:p>
          <a:p>
            <a:endParaRPr lang="en-ZA" dirty="0"/>
          </a:p>
          <a:p>
            <a:r>
              <a:rPr lang="en-ZA" dirty="0"/>
              <a:t>My commitment is om die </a:t>
            </a:r>
            <a:r>
              <a:rPr lang="en-ZA" dirty="0" err="1"/>
              <a:t>skrif</a:t>
            </a:r>
            <a:r>
              <a:rPr lang="en-ZA" dirty="0"/>
              <a:t> </a:t>
            </a:r>
            <a:r>
              <a:rPr lang="en-ZA" dirty="0" err="1"/>
              <a:t>oop</a:t>
            </a:r>
            <a:r>
              <a:rPr lang="en-ZA" dirty="0"/>
              <a:t> </a:t>
            </a:r>
            <a:r>
              <a:rPr lang="en-ZA" dirty="0" err="1"/>
              <a:t>te</a:t>
            </a:r>
            <a:r>
              <a:rPr lang="en-ZA" dirty="0"/>
              <a:t> </a:t>
            </a:r>
            <a:r>
              <a:rPr lang="en-ZA" dirty="0" err="1"/>
              <a:t>breek</a:t>
            </a:r>
            <a:r>
              <a:rPr lang="en-ZA" dirty="0"/>
              <a:t> </a:t>
            </a:r>
            <a:r>
              <a:rPr lang="en-ZA" dirty="0" err="1"/>
              <a:t>soos</a:t>
            </a:r>
            <a:r>
              <a:rPr lang="en-ZA" dirty="0"/>
              <a:t> God </a:t>
            </a:r>
            <a:r>
              <a:rPr lang="en-ZA" dirty="0" err="1"/>
              <a:t>dit</a:t>
            </a:r>
            <a:r>
              <a:rPr lang="en-ZA" dirty="0"/>
              <a:t> op my hart </a:t>
            </a:r>
            <a:r>
              <a:rPr lang="en-ZA" dirty="0" err="1"/>
              <a:t>geplaas</a:t>
            </a:r>
            <a:r>
              <a:rPr lang="en-ZA" dirty="0"/>
              <a:t> het die </a:t>
            </a:r>
            <a:r>
              <a:rPr lang="en-ZA" dirty="0" err="1"/>
              <a:t>laaste</a:t>
            </a:r>
            <a:r>
              <a:rPr lang="en-ZA" dirty="0"/>
              <a:t> 4 </a:t>
            </a:r>
            <a:r>
              <a:rPr lang="en-ZA" dirty="0" err="1"/>
              <a:t>weke</a:t>
            </a:r>
            <a:r>
              <a:rPr lang="en-ZA" dirty="0"/>
              <a:t>.  Wat ek </a:t>
            </a:r>
            <a:r>
              <a:rPr lang="en-ZA" dirty="0" err="1"/>
              <a:t>jou</a:t>
            </a:r>
            <a:r>
              <a:rPr lang="en-ZA" dirty="0"/>
              <a:t> </a:t>
            </a:r>
            <a:r>
              <a:rPr lang="en-ZA" dirty="0" err="1"/>
              <a:t>wil</a:t>
            </a:r>
            <a:r>
              <a:rPr lang="en-ZA" dirty="0"/>
              <a:t> </a:t>
            </a:r>
            <a:r>
              <a:rPr lang="en-ZA" dirty="0" err="1"/>
              <a:t>vr</a:t>
            </a:r>
            <a:r>
              <a:rPr lang="en-ZA" dirty="0"/>
              <a:t> ais om die </a:t>
            </a:r>
            <a:r>
              <a:rPr lang="en-ZA" dirty="0" err="1"/>
              <a:t>vrae</a:t>
            </a:r>
            <a:r>
              <a:rPr lang="en-ZA" dirty="0"/>
              <a:t> wat ek </a:t>
            </a:r>
            <a:r>
              <a:rPr lang="en-ZA" dirty="0" err="1"/>
              <a:t>gaan</a:t>
            </a:r>
            <a:r>
              <a:rPr lang="en-ZA" dirty="0"/>
              <a:t> </a:t>
            </a:r>
            <a:r>
              <a:rPr lang="en-ZA" dirty="0" err="1"/>
              <a:t>vra</a:t>
            </a:r>
            <a:r>
              <a:rPr lang="en-ZA" dirty="0"/>
              <a:t> </a:t>
            </a:r>
            <a:r>
              <a:rPr lang="en-ZA" dirty="0" err="1"/>
              <a:t>te</a:t>
            </a:r>
            <a:r>
              <a:rPr lang="en-ZA" dirty="0"/>
              <a:t> </a:t>
            </a:r>
            <a:r>
              <a:rPr lang="en-ZA" dirty="0" err="1"/>
              <a:t>beantwoord</a:t>
            </a:r>
            <a:r>
              <a:rPr lang="en-ZA" dirty="0"/>
              <a:t>.</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4</a:t>
            </a:fld>
            <a:endParaRPr lang="en-GB"/>
          </a:p>
        </p:txBody>
      </p:sp>
    </p:spTree>
    <p:extLst>
      <p:ext uri="{BB962C8B-B14F-4D97-AF65-F5344CB8AC3E}">
        <p14:creationId xmlns:p14="http://schemas.microsoft.com/office/powerpoint/2010/main" val="2442254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promise to you again today is that we won’t base anything on opinions or feelings, but we will support it with the Word.</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5</a:t>
            </a:fld>
            <a:endParaRPr lang="en-GB"/>
          </a:p>
        </p:txBody>
      </p:sp>
    </p:spTree>
    <p:extLst>
      <p:ext uri="{BB962C8B-B14F-4D97-AF65-F5344CB8AC3E}">
        <p14:creationId xmlns:p14="http://schemas.microsoft.com/office/powerpoint/2010/main" val="3509653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Today is going to be practical.  Is that fine?  Will you answer the questions?</a:t>
            </a:r>
          </a:p>
          <a:p>
            <a:endParaRPr lang="en-ZA" dirty="0"/>
          </a:p>
          <a:p>
            <a:r>
              <a:rPr lang="en-ZA" dirty="0"/>
              <a:t>If you were not here for the first  sermons of this series, don’t stress, I am going to catch you up quickly, you an also get these  sermons from the Shofar website.  They were on 12 Nov and 18 Feb.   If you were here, then also don’t worry, we are swiftly going to move over into the Easter leg of this series.</a:t>
            </a:r>
          </a:p>
          <a:p>
            <a:endParaRPr lang="en-ZA" dirty="0"/>
          </a:p>
          <a:p>
            <a:r>
              <a:rPr lang="en-ZA" dirty="0"/>
              <a:t>What is very important today is to note a couple of things which this sermon is not focussing on.</a:t>
            </a:r>
          </a:p>
          <a:p>
            <a:r>
              <a:rPr lang="en-ZA" dirty="0"/>
              <a:t>Prophecies – This story is full of prophecies being fulfilled and one can easily do a sermon about that.  So if at some stage you think hey but what about the prophecy, know that it is there, but what God wants us to focus on in the next 30min is another </a:t>
            </a:r>
            <a:r>
              <a:rPr lang="en-ZA" dirty="0" err="1"/>
              <a:t>mesasage</a:t>
            </a:r>
            <a:r>
              <a:rPr lang="en-ZA" dirty="0"/>
              <a:t>.</a:t>
            </a:r>
          </a:p>
          <a:p>
            <a:endParaRPr lang="en-ZA" dirty="0"/>
          </a:p>
          <a:p>
            <a:r>
              <a:rPr lang="en-ZA" dirty="0"/>
              <a:t>Also.  The main message from Pass over stays the death and resurrection of Jesus to </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6</a:t>
            </a:fld>
            <a:endParaRPr lang="en-GB"/>
          </a:p>
        </p:txBody>
      </p:sp>
    </p:spTree>
    <p:extLst>
      <p:ext uri="{BB962C8B-B14F-4D97-AF65-F5344CB8AC3E}">
        <p14:creationId xmlns:p14="http://schemas.microsoft.com/office/powerpoint/2010/main" val="1716879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the main thing stay the main thing</a:t>
            </a:r>
          </a:p>
          <a:p>
            <a:endParaRPr lang="en-US" dirty="0"/>
          </a:p>
          <a:p>
            <a:r>
              <a:rPr lang="en-ZA" dirty="0"/>
              <a:t>What is very important today is to note a couple of things which this sermon is not focussing on.</a:t>
            </a:r>
          </a:p>
          <a:p>
            <a:r>
              <a:rPr lang="en-ZA" dirty="0"/>
              <a:t>Prophecies – This story is full of prophecies being fulfilled and one can easily do a sermon about that.  So if at some stage you think hey but what about the prophecy, know that it is there, but what God wants us to focus on in the next 30min is another </a:t>
            </a:r>
            <a:r>
              <a:rPr lang="en-ZA" dirty="0" err="1"/>
              <a:t>mesasage</a:t>
            </a:r>
            <a:r>
              <a:rPr lang="en-ZA" dirty="0"/>
              <a:t>.</a:t>
            </a:r>
          </a:p>
          <a:p>
            <a:r>
              <a:rPr lang="en-ZA" dirty="0"/>
              <a:t>Also.  The main message from Pass over stays the death and resurrection of Jesus to </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7</a:t>
            </a:fld>
            <a:endParaRPr lang="en-GB"/>
          </a:p>
        </p:txBody>
      </p:sp>
    </p:spTree>
    <p:extLst>
      <p:ext uri="{BB962C8B-B14F-4D97-AF65-F5344CB8AC3E}">
        <p14:creationId xmlns:p14="http://schemas.microsoft.com/office/powerpoint/2010/main" val="104810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Recap – </a:t>
            </a:r>
            <a:r>
              <a:rPr lang="en-US" dirty="0" err="1"/>
              <a:t>Wanneer</a:t>
            </a:r>
            <a:r>
              <a:rPr lang="en-US" dirty="0"/>
              <a:t> </a:t>
            </a:r>
            <a:r>
              <a:rPr lang="en-US" dirty="0" err="1"/>
              <a:t>dit</a:t>
            </a:r>
            <a:r>
              <a:rPr lang="en-US" dirty="0"/>
              <a:t> wat </a:t>
            </a:r>
            <a:r>
              <a:rPr lang="en-US" dirty="0" err="1"/>
              <a:t>jy</a:t>
            </a:r>
            <a:r>
              <a:rPr lang="en-US" dirty="0"/>
              <a:t> </a:t>
            </a:r>
            <a:r>
              <a:rPr lang="en-US" dirty="0" err="1"/>
              <a:t>nog</a:t>
            </a:r>
            <a:r>
              <a:rPr lang="en-US" dirty="0"/>
              <a:t> </a:t>
            </a:r>
            <a:r>
              <a:rPr lang="en-US" dirty="0" err="1"/>
              <a:t>altyd</a:t>
            </a:r>
            <a:r>
              <a:rPr lang="en-US" dirty="0"/>
              <a:t> </a:t>
            </a:r>
            <a:r>
              <a:rPr lang="en-US" dirty="0" err="1"/>
              <a:t>geglo</a:t>
            </a:r>
            <a:r>
              <a:rPr lang="en-US" dirty="0"/>
              <a:t> het </a:t>
            </a:r>
            <a:r>
              <a:rPr lang="en-US" dirty="0" err="1"/>
              <a:t>werklik</a:t>
            </a:r>
            <a:r>
              <a:rPr lang="en-US" dirty="0"/>
              <a:t> </a:t>
            </a:r>
            <a:r>
              <a:rPr lang="en-US" dirty="0" err="1"/>
              <a:t>en</a:t>
            </a:r>
            <a:r>
              <a:rPr lang="en-US" dirty="0"/>
              <a:t> die </a:t>
            </a:r>
            <a:r>
              <a:rPr lang="en-US" dirty="0" err="1"/>
              <a:t>waarheid</a:t>
            </a:r>
            <a:r>
              <a:rPr lang="en-US" dirty="0"/>
              <a:t> is, </a:t>
            </a:r>
            <a:r>
              <a:rPr lang="en-US" dirty="0" err="1"/>
              <a:t>uitdraai</a:t>
            </a:r>
            <a:r>
              <a:rPr lang="en-US" dirty="0"/>
              <a:t> om in die </a:t>
            </a:r>
            <a:r>
              <a:rPr lang="en-US" dirty="0" err="1"/>
              <a:t>oomblik</a:t>
            </a:r>
            <a:r>
              <a:rPr lang="en-US" dirty="0"/>
              <a:t> wat </a:t>
            </a:r>
            <a:r>
              <a:rPr lang="en-US" dirty="0" err="1"/>
              <a:t>jy</a:t>
            </a:r>
            <a:r>
              <a:rPr lang="en-US" dirty="0"/>
              <a:t> </a:t>
            </a:r>
            <a:r>
              <a:rPr lang="en-US" dirty="0" err="1"/>
              <a:t>dit</a:t>
            </a:r>
            <a:r>
              <a:rPr lang="en-US" dirty="0"/>
              <a:t> die </a:t>
            </a:r>
            <a:r>
              <a:rPr lang="en-US" dirty="0" err="1"/>
              <a:t>meeste</a:t>
            </a:r>
            <a:r>
              <a:rPr lang="en-US" dirty="0"/>
              <a:t> </a:t>
            </a:r>
            <a:r>
              <a:rPr lang="en-US" dirty="0" err="1"/>
              <a:t>nodig</a:t>
            </a:r>
            <a:r>
              <a:rPr lang="en-US" dirty="0"/>
              <a:t> het, </a:t>
            </a:r>
            <a:r>
              <a:rPr lang="en-US" dirty="0" err="1"/>
              <a:t>dit</a:t>
            </a:r>
            <a:r>
              <a:rPr lang="en-US" dirty="0"/>
              <a:t> </a:t>
            </a:r>
            <a:r>
              <a:rPr lang="en-US" dirty="0" err="1"/>
              <a:t>nie</a:t>
            </a:r>
            <a:r>
              <a:rPr lang="en-US" dirty="0"/>
              <a:t> </a:t>
            </a:r>
            <a:r>
              <a:rPr lang="en-US" dirty="0" err="1"/>
              <a:t>eintlik</a:t>
            </a:r>
            <a:r>
              <a:rPr lang="en-US" dirty="0"/>
              <a:t> </a:t>
            </a:r>
            <a:r>
              <a:rPr lang="en-US" dirty="0" err="1"/>
              <a:t>waar</a:t>
            </a:r>
            <a:r>
              <a:rPr lang="en-US" dirty="0"/>
              <a:t> is </a:t>
            </a:r>
            <a:r>
              <a:rPr lang="en-US" dirty="0" err="1"/>
              <a:t>nie</a:t>
            </a:r>
            <a:r>
              <a:rPr lang="en-US" dirty="0"/>
              <a:t>.</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8</a:t>
            </a:fld>
            <a:endParaRPr lang="en-GB"/>
          </a:p>
        </p:txBody>
      </p:sp>
    </p:spTree>
    <p:extLst>
      <p:ext uri="{BB962C8B-B14F-4D97-AF65-F5344CB8AC3E}">
        <p14:creationId xmlns:p14="http://schemas.microsoft.com/office/powerpoint/2010/main" val="3203613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9</a:t>
            </a:fld>
            <a:endParaRPr lang="en-GB"/>
          </a:p>
        </p:txBody>
      </p:sp>
    </p:spTree>
    <p:extLst>
      <p:ext uri="{BB962C8B-B14F-4D97-AF65-F5344CB8AC3E}">
        <p14:creationId xmlns:p14="http://schemas.microsoft.com/office/powerpoint/2010/main" val="63698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5353" y="1596769"/>
            <a:ext cx="10373995" cy="3396803"/>
          </a:xfrm>
        </p:spPr>
        <p:txBody>
          <a:bodyPr anchor="b"/>
          <a:lstStyle>
            <a:lvl1pPr algn="ctr">
              <a:defRPr sz="8008"/>
            </a:lvl1pPr>
          </a:lstStyle>
          <a:p>
            <a:r>
              <a:rPr lang="en-US"/>
              <a:t>Click to edit Master title style</a:t>
            </a:r>
            <a:endParaRPr lang="en-US" dirty="0"/>
          </a:p>
        </p:txBody>
      </p:sp>
      <p:sp>
        <p:nvSpPr>
          <p:cNvPr id="3" name="Subtitle 2"/>
          <p:cNvSpPr>
            <a:spLocks noGrp="1"/>
          </p:cNvSpPr>
          <p:nvPr>
            <p:ph type="subTitle" idx="1"/>
          </p:nvPr>
        </p:nvSpPr>
        <p:spPr>
          <a:xfrm>
            <a:off x="1525588" y="5124566"/>
            <a:ext cx="9153525" cy="2355628"/>
          </a:xfrm>
        </p:spPr>
        <p:txBody>
          <a:bodyPr/>
          <a:lstStyle>
            <a:lvl1pPr marL="0" indent="0" algn="ctr">
              <a:buNone/>
              <a:defRPr sz="3203"/>
            </a:lvl1pPr>
            <a:lvl2pPr marL="610225" indent="0" algn="ctr">
              <a:buNone/>
              <a:defRPr sz="2669"/>
            </a:lvl2pPr>
            <a:lvl3pPr marL="1220450" indent="0" algn="ctr">
              <a:buNone/>
              <a:defRPr sz="2402"/>
            </a:lvl3pPr>
            <a:lvl4pPr marL="1830675" indent="0" algn="ctr">
              <a:buNone/>
              <a:defRPr sz="2136"/>
            </a:lvl4pPr>
            <a:lvl5pPr marL="2440899" indent="0" algn="ctr">
              <a:buNone/>
              <a:defRPr sz="2136"/>
            </a:lvl5pPr>
            <a:lvl6pPr marL="3051124" indent="0" algn="ctr">
              <a:buNone/>
              <a:defRPr sz="2136"/>
            </a:lvl6pPr>
            <a:lvl7pPr marL="3661349" indent="0" algn="ctr">
              <a:buNone/>
              <a:defRPr sz="2136"/>
            </a:lvl7pPr>
            <a:lvl8pPr marL="4271574" indent="0" algn="ctr">
              <a:buNone/>
              <a:defRPr sz="2136"/>
            </a:lvl8pPr>
            <a:lvl9pPr marL="4881799" indent="0" algn="ctr">
              <a:buNone/>
              <a:defRPr sz="213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57492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91969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3989" y="519458"/>
            <a:ext cx="2631638" cy="826841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9074" y="519458"/>
            <a:ext cx="7742357" cy="826841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01998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1CB51B-A7C5-5D49-8FCE-BFE8CE951999}"/>
              </a:ext>
            </a:extLst>
          </p:cNvPr>
          <p:cNvPicPr>
            <a:picLocks noChangeAspect="1"/>
          </p:cNvPicPr>
          <p:nvPr userDrawn="1"/>
        </p:nvPicPr>
        <p:blipFill>
          <a:blip r:embed="rId2"/>
          <a:stretch>
            <a:fillRect/>
          </a:stretch>
        </p:blipFill>
        <p:spPr>
          <a:xfrm>
            <a:off x="10889532" y="7209134"/>
            <a:ext cx="1093267" cy="2258513"/>
          </a:xfrm>
          <a:prstGeom prst="rect">
            <a:avLst/>
          </a:prstGeom>
        </p:spPr>
      </p:pic>
    </p:spTree>
    <p:extLst>
      <p:ext uri="{BB962C8B-B14F-4D97-AF65-F5344CB8AC3E}">
        <p14:creationId xmlns:p14="http://schemas.microsoft.com/office/powerpoint/2010/main" val="3829565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C82961-4074-794A-B89C-940583B8296E}"/>
              </a:ext>
            </a:extLst>
          </p:cNvPr>
          <p:cNvPicPr>
            <a:picLocks noChangeAspect="1"/>
          </p:cNvPicPr>
          <p:nvPr userDrawn="1"/>
        </p:nvPicPr>
        <p:blipFill>
          <a:blip r:embed="rId2"/>
          <a:stretch>
            <a:fillRect/>
          </a:stretch>
        </p:blipFill>
        <p:spPr>
          <a:xfrm>
            <a:off x="4499062" y="1166834"/>
            <a:ext cx="3542183" cy="7317580"/>
          </a:xfrm>
          <a:prstGeom prst="rect">
            <a:avLst/>
          </a:prstGeom>
        </p:spPr>
      </p:pic>
    </p:spTree>
    <p:extLst>
      <p:ext uri="{BB962C8B-B14F-4D97-AF65-F5344CB8AC3E}">
        <p14:creationId xmlns:p14="http://schemas.microsoft.com/office/powerpoint/2010/main" val="2020617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91475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717" y="2432421"/>
            <a:ext cx="10526554" cy="4058547"/>
          </a:xfrm>
        </p:spPr>
        <p:txBody>
          <a:bodyPr anchor="b"/>
          <a:lstStyle>
            <a:lvl1pPr>
              <a:defRPr sz="8008"/>
            </a:lvl1pPr>
          </a:lstStyle>
          <a:p>
            <a:r>
              <a:rPr lang="en-US"/>
              <a:t>Click to edit Master title style</a:t>
            </a:r>
            <a:endParaRPr lang="en-US" dirty="0"/>
          </a:p>
        </p:txBody>
      </p:sp>
      <p:sp>
        <p:nvSpPr>
          <p:cNvPr id="3" name="Text Placeholder 2"/>
          <p:cNvSpPr>
            <a:spLocks noGrp="1"/>
          </p:cNvSpPr>
          <p:nvPr>
            <p:ph type="body" idx="1"/>
          </p:nvPr>
        </p:nvSpPr>
        <p:spPr>
          <a:xfrm>
            <a:off x="832717" y="6529363"/>
            <a:ext cx="10526554" cy="2134294"/>
          </a:xfrm>
        </p:spPr>
        <p:txBody>
          <a:bodyPr/>
          <a:lstStyle>
            <a:lvl1pPr marL="0" indent="0">
              <a:buNone/>
              <a:defRPr sz="3203">
                <a:solidFill>
                  <a:schemeClr val="tx1"/>
                </a:solidFill>
              </a:defRPr>
            </a:lvl1pPr>
            <a:lvl2pPr marL="610225" indent="0">
              <a:buNone/>
              <a:defRPr sz="2669">
                <a:solidFill>
                  <a:schemeClr val="tx1">
                    <a:tint val="75000"/>
                  </a:schemeClr>
                </a:solidFill>
              </a:defRPr>
            </a:lvl2pPr>
            <a:lvl3pPr marL="1220450" indent="0">
              <a:buNone/>
              <a:defRPr sz="2402">
                <a:solidFill>
                  <a:schemeClr val="tx1">
                    <a:tint val="75000"/>
                  </a:schemeClr>
                </a:solidFill>
              </a:defRPr>
            </a:lvl3pPr>
            <a:lvl4pPr marL="1830675" indent="0">
              <a:buNone/>
              <a:defRPr sz="2136">
                <a:solidFill>
                  <a:schemeClr val="tx1">
                    <a:tint val="75000"/>
                  </a:schemeClr>
                </a:solidFill>
              </a:defRPr>
            </a:lvl4pPr>
            <a:lvl5pPr marL="2440899" indent="0">
              <a:buNone/>
              <a:defRPr sz="2136">
                <a:solidFill>
                  <a:schemeClr val="tx1">
                    <a:tint val="75000"/>
                  </a:schemeClr>
                </a:solidFill>
              </a:defRPr>
            </a:lvl5pPr>
            <a:lvl6pPr marL="3051124" indent="0">
              <a:buNone/>
              <a:defRPr sz="2136">
                <a:solidFill>
                  <a:schemeClr val="tx1">
                    <a:tint val="75000"/>
                  </a:schemeClr>
                </a:solidFill>
              </a:defRPr>
            </a:lvl6pPr>
            <a:lvl7pPr marL="3661349" indent="0">
              <a:buNone/>
              <a:defRPr sz="2136">
                <a:solidFill>
                  <a:schemeClr val="tx1">
                    <a:tint val="75000"/>
                  </a:schemeClr>
                </a:solidFill>
              </a:defRPr>
            </a:lvl7pPr>
            <a:lvl8pPr marL="4271574" indent="0">
              <a:buNone/>
              <a:defRPr sz="2136">
                <a:solidFill>
                  <a:schemeClr val="tx1">
                    <a:tint val="75000"/>
                  </a:schemeClr>
                </a:solidFill>
              </a:defRPr>
            </a:lvl8pPr>
            <a:lvl9pPr marL="4881799" indent="0">
              <a:buNone/>
              <a:defRPr sz="2136">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6/8/2024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30003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9073" y="2597290"/>
            <a:ext cx="5186998" cy="61905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8629" y="2597290"/>
            <a:ext cx="5186998" cy="61905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6/8/2024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61049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663" y="519460"/>
            <a:ext cx="10526554" cy="18858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664" y="2391766"/>
            <a:ext cx="5163159" cy="1172167"/>
          </a:xfrm>
        </p:spPr>
        <p:txBody>
          <a:bodyPr anchor="b"/>
          <a:lstStyle>
            <a:lvl1pPr marL="0" indent="0">
              <a:buNone/>
              <a:defRPr sz="3203" b="1"/>
            </a:lvl1pPr>
            <a:lvl2pPr marL="610225" indent="0">
              <a:buNone/>
              <a:defRPr sz="2669" b="1"/>
            </a:lvl2pPr>
            <a:lvl3pPr marL="1220450" indent="0">
              <a:buNone/>
              <a:defRPr sz="2402" b="1"/>
            </a:lvl3pPr>
            <a:lvl4pPr marL="1830675" indent="0">
              <a:buNone/>
              <a:defRPr sz="2136" b="1"/>
            </a:lvl4pPr>
            <a:lvl5pPr marL="2440899" indent="0">
              <a:buNone/>
              <a:defRPr sz="2136" b="1"/>
            </a:lvl5pPr>
            <a:lvl6pPr marL="3051124" indent="0">
              <a:buNone/>
              <a:defRPr sz="2136" b="1"/>
            </a:lvl6pPr>
            <a:lvl7pPr marL="3661349" indent="0">
              <a:buNone/>
              <a:defRPr sz="2136" b="1"/>
            </a:lvl7pPr>
            <a:lvl8pPr marL="4271574" indent="0">
              <a:buNone/>
              <a:defRPr sz="2136" b="1"/>
            </a:lvl8pPr>
            <a:lvl9pPr marL="4881799" indent="0">
              <a:buNone/>
              <a:defRPr sz="2136" b="1"/>
            </a:lvl9pPr>
          </a:lstStyle>
          <a:p>
            <a:pPr lvl="0"/>
            <a:r>
              <a:rPr lang="en-US"/>
              <a:t>Edit Master text styles</a:t>
            </a:r>
          </a:p>
        </p:txBody>
      </p:sp>
      <p:sp>
        <p:nvSpPr>
          <p:cNvPr id="4" name="Content Placeholder 3"/>
          <p:cNvSpPr>
            <a:spLocks noGrp="1"/>
          </p:cNvSpPr>
          <p:nvPr>
            <p:ph sz="half" idx="2"/>
          </p:nvPr>
        </p:nvSpPr>
        <p:spPr>
          <a:xfrm>
            <a:off x="840664" y="3563933"/>
            <a:ext cx="5163159" cy="52420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8630" y="2391766"/>
            <a:ext cx="5188587" cy="1172167"/>
          </a:xfrm>
        </p:spPr>
        <p:txBody>
          <a:bodyPr anchor="b"/>
          <a:lstStyle>
            <a:lvl1pPr marL="0" indent="0">
              <a:buNone/>
              <a:defRPr sz="3203" b="1"/>
            </a:lvl1pPr>
            <a:lvl2pPr marL="610225" indent="0">
              <a:buNone/>
              <a:defRPr sz="2669" b="1"/>
            </a:lvl2pPr>
            <a:lvl3pPr marL="1220450" indent="0">
              <a:buNone/>
              <a:defRPr sz="2402" b="1"/>
            </a:lvl3pPr>
            <a:lvl4pPr marL="1830675" indent="0">
              <a:buNone/>
              <a:defRPr sz="2136" b="1"/>
            </a:lvl4pPr>
            <a:lvl5pPr marL="2440899" indent="0">
              <a:buNone/>
              <a:defRPr sz="2136" b="1"/>
            </a:lvl5pPr>
            <a:lvl6pPr marL="3051124" indent="0">
              <a:buNone/>
              <a:defRPr sz="2136" b="1"/>
            </a:lvl6pPr>
            <a:lvl7pPr marL="3661349" indent="0">
              <a:buNone/>
              <a:defRPr sz="2136" b="1"/>
            </a:lvl7pPr>
            <a:lvl8pPr marL="4271574" indent="0">
              <a:buNone/>
              <a:defRPr sz="2136" b="1"/>
            </a:lvl8pPr>
            <a:lvl9pPr marL="4881799" indent="0">
              <a:buNone/>
              <a:defRPr sz="2136" b="1"/>
            </a:lvl9pPr>
          </a:lstStyle>
          <a:p>
            <a:pPr lvl="0"/>
            <a:r>
              <a:rPr lang="en-US"/>
              <a:t>Edit Master text styles</a:t>
            </a:r>
          </a:p>
        </p:txBody>
      </p:sp>
      <p:sp>
        <p:nvSpPr>
          <p:cNvPr id="6" name="Content Placeholder 5"/>
          <p:cNvSpPr>
            <a:spLocks noGrp="1"/>
          </p:cNvSpPr>
          <p:nvPr>
            <p:ph sz="quarter" idx="4"/>
          </p:nvPr>
        </p:nvSpPr>
        <p:spPr>
          <a:xfrm>
            <a:off x="6178630" y="3563933"/>
            <a:ext cx="5188587" cy="52420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6/8/2024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774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6/8/2024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14451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6/8/2024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4111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663" y="650452"/>
            <a:ext cx="3936333" cy="2276581"/>
          </a:xfrm>
        </p:spPr>
        <p:txBody>
          <a:bodyPr anchor="b"/>
          <a:lstStyle>
            <a:lvl1pPr>
              <a:defRPr sz="4271"/>
            </a:lvl1pPr>
          </a:lstStyle>
          <a:p>
            <a:r>
              <a:rPr lang="en-US"/>
              <a:t>Click to edit Master title style</a:t>
            </a:r>
            <a:endParaRPr lang="en-US" dirty="0"/>
          </a:p>
        </p:txBody>
      </p:sp>
      <p:sp>
        <p:nvSpPr>
          <p:cNvPr id="3" name="Content Placeholder 2"/>
          <p:cNvSpPr>
            <a:spLocks noGrp="1"/>
          </p:cNvSpPr>
          <p:nvPr>
            <p:ph idx="1"/>
          </p:nvPr>
        </p:nvSpPr>
        <p:spPr>
          <a:xfrm>
            <a:off x="5188587" y="1404797"/>
            <a:ext cx="6178629" cy="6933634"/>
          </a:xfrm>
        </p:spPr>
        <p:txBody>
          <a:bodyPr/>
          <a:lstStyle>
            <a:lvl1pPr>
              <a:defRPr sz="4271"/>
            </a:lvl1pPr>
            <a:lvl2pPr>
              <a:defRPr sz="3737"/>
            </a:lvl2pPr>
            <a:lvl3pPr>
              <a:defRPr sz="3203"/>
            </a:lvl3pPr>
            <a:lvl4pPr>
              <a:defRPr sz="2669"/>
            </a:lvl4pPr>
            <a:lvl5pPr>
              <a:defRPr sz="2669"/>
            </a:lvl5pPr>
            <a:lvl6pPr>
              <a:defRPr sz="2669"/>
            </a:lvl6pPr>
            <a:lvl7pPr>
              <a:defRPr sz="2669"/>
            </a:lvl7pPr>
            <a:lvl8pPr>
              <a:defRPr sz="2669"/>
            </a:lvl8pPr>
            <a:lvl9pPr>
              <a:defRPr sz="266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663" y="2927032"/>
            <a:ext cx="3936333" cy="5422690"/>
          </a:xfrm>
        </p:spPr>
        <p:txBody>
          <a:bodyPr/>
          <a:lstStyle>
            <a:lvl1pPr marL="0" indent="0">
              <a:buNone/>
              <a:defRPr sz="2136"/>
            </a:lvl1pPr>
            <a:lvl2pPr marL="610225" indent="0">
              <a:buNone/>
              <a:defRPr sz="1869"/>
            </a:lvl2pPr>
            <a:lvl3pPr marL="1220450" indent="0">
              <a:buNone/>
              <a:defRPr sz="1602"/>
            </a:lvl3pPr>
            <a:lvl4pPr marL="1830675" indent="0">
              <a:buNone/>
              <a:defRPr sz="1335"/>
            </a:lvl4pPr>
            <a:lvl5pPr marL="2440899" indent="0">
              <a:buNone/>
              <a:defRPr sz="1335"/>
            </a:lvl5pPr>
            <a:lvl6pPr marL="3051124" indent="0">
              <a:buNone/>
              <a:defRPr sz="1335"/>
            </a:lvl6pPr>
            <a:lvl7pPr marL="3661349" indent="0">
              <a:buNone/>
              <a:defRPr sz="1335"/>
            </a:lvl7pPr>
            <a:lvl8pPr marL="4271574" indent="0">
              <a:buNone/>
              <a:defRPr sz="1335"/>
            </a:lvl8pPr>
            <a:lvl9pPr marL="4881799" indent="0">
              <a:buNone/>
              <a:defRPr sz="1335"/>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6/8/2024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66139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663" y="650452"/>
            <a:ext cx="3936333" cy="2276581"/>
          </a:xfrm>
        </p:spPr>
        <p:txBody>
          <a:bodyPr anchor="b"/>
          <a:lstStyle>
            <a:lvl1pPr>
              <a:defRPr sz="4271"/>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8587" y="1404797"/>
            <a:ext cx="6178629" cy="6933634"/>
          </a:xfrm>
        </p:spPr>
        <p:txBody>
          <a:bodyPr anchor="t"/>
          <a:lstStyle>
            <a:lvl1pPr marL="0" indent="0">
              <a:buNone/>
              <a:defRPr sz="4271"/>
            </a:lvl1pPr>
            <a:lvl2pPr marL="610225" indent="0">
              <a:buNone/>
              <a:defRPr sz="3737"/>
            </a:lvl2pPr>
            <a:lvl3pPr marL="1220450" indent="0">
              <a:buNone/>
              <a:defRPr sz="3203"/>
            </a:lvl3pPr>
            <a:lvl4pPr marL="1830675" indent="0">
              <a:buNone/>
              <a:defRPr sz="2669"/>
            </a:lvl4pPr>
            <a:lvl5pPr marL="2440899" indent="0">
              <a:buNone/>
              <a:defRPr sz="2669"/>
            </a:lvl5pPr>
            <a:lvl6pPr marL="3051124" indent="0">
              <a:buNone/>
              <a:defRPr sz="2669"/>
            </a:lvl6pPr>
            <a:lvl7pPr marL="3661349" indent="0">
              <a:buNone/>
              <a:defRPr sz="2669"/>
            </a:lvl7pPr>
            <a:lvl8pPr marL="4271574" indent="0">
              <a:buNone/>
              <a:defRPr sz="2669"/>
            </a:lvl8pPr>
            <a:lvl9pPr marL="4881799" indent="0">
              <a:buNone/>
              <a:defRPr sz="2669"/>
            </a:lvl9pPr>
          </a:lstStyle>
          <a:p>
            <a:r>
              <a:rPr lang="en-US"/>
              <a:t>Click icon to add picture</a:t>
            </a:r>
            <a:endParaRPr lang="en-US" dirty="0"/>
          </a:p>
        </p:txBody>
      </p:sp>
      <p:sp>
        <p:nvSpPr>
          <p:cNvPr id="4" name="Text Placeholder 3"/>
          <p:cNvSpPr>
            <a:spLocks noGrp="1"/>
          </p:cNvSpPr>
          <p:nvPr>
            <p:ph type="body" sz="half" idx="2"/>
          </p:nvPr>
        </p:nvSpPr>
        <p:spPr>
          <a:xfrm>
            <a:off x="840663" y="2927032"/>
            <a:ext cx="3936333" cy="5422690"/>
          </a:xfrm>
        </p:spPr>
        <p:txBody>
          <a:bodyPr/>
          <a:lstStyle>
            <a:lvl1pPr marL="0" indent="0">
              <a:buNone/>
              <a:defRPr sz="2136"/>
            </a:lvl1pPr>
            <a:lvl2pPr marL="610225" indent="0">
              <a:buNone/>
              <a:defRPr sz="1869"/>
            </a:lvl2pPr>
            <a:lvl3pPr marL="1220450" indent="0">
              <a:buNone/>
              <a:defRPr sz="1602"/>
            </a:lvl3pPr>
            <a:lvl4pPr marL="1830675" indent="0">
              <a:buNone/>
              <a:defRPr sz="1335"/>
            </a:lvl4pPr>
            <a:lvl5pPr marL="2440899" indent="0">
              <a:buNone/>
              <a:defRPr sz="1335"/>
            </a:lvl5pPr>
            <a:lvl6pPr marL="3051124" indent="0">
              <a:buNone/>
              <a:defRPr sz="1335"/>
            </a:lvl6pPr>
            <a:lvl7pPr marL="3661349" indent="0">
              <a:buNone/>
              <a:defRPr sz="1335"/>
            </a:lvl7pPr>
            <a:lvl8pPr marL="4271574" indent="0">
              <a:buNone/>
              <a:defRPr sz="1335"/>
            </a:lvl8pPr>
            <a:lvl9pPr marL="4881799" indent="0">
              <a:buNone/>
              <a:defRPr sz="1335"/>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6/8/2024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79612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9073" y="519460"/>
            <a:ext cx="10526554" cy="18858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9073" y="2597290"/>
            <a:ext cx="10526554" cy="61905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9073" y="9043087"/>
            <a:ext cx="2746058" cy="519458"/>
          </a:xfrm>
          <a:prstGeom prst="rect">
            <a:avLst/>
          </a:prstGeom>
        </p:spPr>
        <p:txBody>
          <a:bodyPr vert="horz" lIns="91440" tIns="45720" rIns="91440" bIns="45720" rtlCol="0" anchor="ctr"/>
          <a:lstStyle>
            <a:lvl1pPr algn="l">
              <a:defRPr sz="1602">
                <a:solidFill>
                  <a:schemeClr val="tx1">
                    <a:tint val="75000"/>
                  </a:schemeClr>
                </a:solidFill>
              </a:defRPr>
            </a:lvl1pPr>
          </a:lstStyle>
          <a:p>
            <a:fld id="{C764DE79-268F-4C1A-8933-263129D2AF90}" type="datetimeFigureOut">
              <a:rPr lang="en-US" smtClean="0"/>
              <a:t>6/8/2024</a:t>
            </a:fld>
            <a:endParaRPr lang="en-US" dirty="0"/>
          </a:p>
        </p:txBody>
      </p:sp>
      <p:sp>
        <p:nvSpPr>
          <p:cNvPr id="5" name="Footer Placeholder 4"/>
          <p:cNvSpPr>
            <a:spLocks noGrp="1"/>
          </p:cNvSpPr>
          <p:nvPr>
            <p:ph type="ftr" sz="quarter" idx="3"/>
          </p:nvPr>
        </p:nvSpPr>
        <p:spPr>
          <a:xfrm>
            <a:off x="4042807" y="9043087"/>
            <a:ext cx="4119086" cy="519458"/>
          </a:xfrm>
          <a:prstGeom prst="rect">
            <a:avLst/>
          </a:prstGeom>
        </p:spPr>
        <p:txBody>
          <a:bodyPr vert="horz" lIns="91440" tIns="45720" rIns="91440" bIns="45720" rtlCol="0" anchor="ctr"/>
          <a:lstStyle>
            <a:lvl1pPr algn="ctr">
              <a:defRPr sz="1602">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9569" y="9043087"/>
            <a:ext cx="2746058" cy="519458"/>
          </a:xfrm>
          <a:prstGeom prst="rect">
            <a:avLst/>
          </a:prstGeom>
        </p:spPr>
        <p:txBody>
          <a:bodyPr vert="horz" lIns="91440" tIns="45720" rIns="91440" bIns="45720" rtlCol="0" anchor="ctr"/>
          <a:lstStyle>
            <a:lvl1pPr algn="r">
              <a:defRPr sz="1602">
                <a:solidFill>
                  <a:schemeClr val="tx1">
                    <a:tint val="75000"/>
                  </a:schemeClr>
                </a:solidFill>
              </a:defRPr>
            </a:lvl1pPr>
          </a:lstStyle>
          <a:p>
            <a:fld id="{48F63A3B-78C7-47BE-AE5E-E10140E04643}" type="slidenum">
              <a:rPr lang="en-US" smtClean="0"/>
              <a:t>‹#›</a:t>
            </a:fld>
            <a:endParaRPr lang="en-US" dirty="0"/>
          </a:p>
        </p:txBody>
      </p:sp>
      <p:pic>
        <p:nvPicPr>
          <p:cNvPr id="7" name="Picture 6">
            <a:extLst>
              <a:ext uri="{FF2B5EF4-FFF2-40B4-BE49-F238E27FC236}">
                <a16:creationId xmlns:a16="http://schemas.microsoft.com/office/drawing/2014/main" id="{6023FF85-D7F5-5246-8ED9-183B106FD8E7}"/>
              </a:ext>
            </a:extLst>
          </p:cNvPr>
          <p:cNvPicPr>
            <a:picLocks noChangeAspect="1"/>
          </p:cNvPicPr>
          <p:nvPr userDrawn="1"/>
        </p:nvPicPr>
        <p:blipFill>
          <a:blip r:embed="rId16"/>
          <a:stretch>
            <a:fillRect/>
          </a:stretch>
        </p:blipFill>
        <p:spPr>
          <a:xfrm>
            <a:off x="0" y="0"/>
            <a:ext cx="12204700" cy="9756775"/>
          </a:xfrm>
          <a:prstGeom prst="rect">
            <a:avLst/>
          </a:prstGeom>
        </p:spPr>
      </p:pic>
      <p:sp>
        <p:nvSpPr>
          <p:cNvPr id="8" name="Rectangle 7">
            <a:extLst>
              <a:ext uri="{FF2B5EF4-FFF2-40B4-BE49-F238E27FC236}">
                <a16:creationId xmlns:a16="http://schemas.microsoft.com/office/drawing/2014/main" id="{88877441-0775-A34C-ACE7-565FF08EB96D}"/>
              </a:ext>
            </a:extLst>
          </p:cNvPr>
          <p:cNvSpPr/>
          <p:nvPr userDrawn="1"/>
        </p:nvSpPr>
        <p:spPr>
          <a:xfrm>
            <a:off x="2" y="-202166"/>
            <a:ext cx="12518065" cy="10161109"/>
          </a:xfrm>
          <a:prstGeom prst="rect">
            <a:avLst/>
          </a:prstGeom>
          <a:solidFill>
            <a:schemeClr val="tx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535" tIns="45768" rIns="91535" bIns="45768" numCol="1" spcCol="0" rtlCol="0" fromWordArt="0" anchor="ctr" anchorCtr="0" forceAA="0" compatLnSpc="1">
            <a:prstTxWarp prst="textNoShape">
              <a:avLst/>
            </a:prstTxWarp>
            <a:noAutofit/>
          </a:bodyPr>
          <a:lstStyle/>
          <a:p>
            <a:pPr algn="ctr"/>
            <a:endParaRPr lang="en-US" sz="1802" dirty="0"/>
          </a:p>
        </p:txBody>
      </p:sp>
    </p:spTree>
    <p:extLst>
      <p:ext uri="{BB962C8B-B14F-4D97-AF65-F5344CB8AC3E}">
        <p14:creationId xmlns:p14="http://schemas.microsoft.com/office/powerpoint/2010/main" val="117564372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50" r:id="rId13"/>
  </p:sldLayoutIdLst>
  <p:txStyles>
    <p:titleStyle>
      <a:lvl1pPr algn="l" defTabSz="1220450" rtl="0" eaLnBrk="1" latinLnBrk="0" hangingPunct="1">
        <a:lnSpc>
          <a:spcPct val="90000"/>
        </a:lnSpc>
        <a:spcBef>
          <a:spcPct val="0"/>
        </a:spcBef>
        <a:buNone/>
        <a:defRPr sz="5873" kern="1200">
          <a:solidFill>
            <a:schemeClr val="tx1"/>
          </a:solidFill>
          <a:latin typeface="+mj-lt"/>
          <a:ea typeface="+mj-ea"/>
          <a:cs typeface="+mj-cs"/>
        </a:defRPr>
      </a:lvl1pPr>
    </p:titleStyle>
    <p:bodyStyle>
      <a:lvl1pPr marL="305112" indent="-305112" algn="l" defTabSz="1220450" rtl="0" eaLnBrk="1" latinLnBrk="0" hangingPunct="1">
        <a:lnSpc>
          <a:spcPct val="90000"/>
        </a:lnSpc>
        <a:spcBef>
          <a:spcPts val="1335"/>
        </a:spcBef>
        <a:buFont typeface="Arial" panose="020B0604020202020204" pitchFamily="34" charset="0"/>
        <a:buChar char="•"/>
        <a:defRPr sz="3737" kern="1200">
          <a:solidFill>
            <a:schemeClr val="tx1"/>
          </a:solidFill>
          <a:latin typeface="+mn-lt"/>
          <a:ea typeface="+mn-ea"/>
          <a:cs typeface="+mn-cs"/>
        </a:defRPr>
      </a:lvl1pPr>
      <a:lvl2pPr marL="915337" indent="-305112" algn="l" defTabSz="1220450" rtl="0" eaLnBrk="1" latinLnBrk="0" hangingPunct="1">
        <a:lnSpc>
          <a:spcPct val="90000"/>
        </a:lnSpc>
        <a:spcBef>
          <a:spcPts val="667"/>
        </a:spcBef>
        <a:buFont typeface="Arial" panose="020B0604020202020204" pitchFamily="34" charset="0"/>
        <a:buChar char="•"/>
        <a:defRPr sz="3203" kern="1200">
          <a:solidFill>
            <a:schemeClr val="tx1"/>
          </a:solidFill>
          <a:latin typeface="+mn-lt"/>
          <a:ea typeface="+mn-ea"/>
          <a:cs typeface="+mn-cs"/>
        </a:defRPr>
      </a:lvl2pPr>
      <a:lvl3pPr marL="1525562" indent="-305112" algn="l" defTabSz="1220450" rtl="0" eaLnBrk="1" latinLnBrk="0" hangingPunct="1">
        <a:lnSpc>
          <a:spcPct val="90000"/>
        </a:lnSpc>
        <a:spcBef>
          <a:spcPts val="667"/>
        </a:spcBef>
        <a:buFont typeface="Arial" panose="020B0604020202020204" pitchFamily="34" charset="0"/>
        <a:buChar char="•"/>
        <a:defRPr sz="2669" kern="1200">
          <a:solidFill>
            <a:schemeClr val="tx1"/>
          </a:solidFill>
          <a:latin typeface="+mn-lt"/>
          <a:ea typeface="+mn-ea"/>
          <a:cs typeface="+mn-cs"/>
        </a:defRPr>
      </a:lvl3pPr>
      <a:lvl4pPr marL="2135787" indent="-305112" algn="l" defTabSz="1220450" rtl="0" eaLnBrk="1" latinLnBrk="0" hangingPunct="1">
        <a:lnSpc>
          <a:spcPct val="90000"/>
        </a:lnSpc>
        <a:spcBef>
          <a:spcPts val="667"/>
        </a:spcBef>
        <a:buFont typeface="Arial" panose="020B0604020202020204" pitchFamily="34" charset="0"/>
        <a:buChar char="•"/>
        <a:defRPr sz="2402" kern="1200">
          <a:solidFill>
            <a:schemeClr val="tx1"/>
          </a:solidFill>
          <a:latin typeface="+mn-lt"/>
          <a:ea typeface="+mn-ea"/>
          <a:cs typeface="+mn-cs"/>
        </a:defRPr>
      </a:lvl4pPr>
      <a:lvl5pPr marL="2746012" indent="-305112" algn="l" defTabSz="1220450" rtl="0" eaLnBrk="1" latinLnBrk="0" hangingPunct="1">
        <a:lnSpc>
          <a:spcPct val="90000"/>
        </a:lnSpc>
        <a:spcBef>
          <a:spcPts val="667"/>
        </a:spcBef>
        <a:buFont typeface="Arial" panose="020B0604020202020204" pitchFamily="34" charset="0"/>
        <a:buChar char="•"/>
        <a:defRPr sz="2402" kern="1200">
          <a:solidFill>
            <a:schemeClr val="tx1"/>
          </a:solidFill>
          <a:latin typeface="+mn-lt"/>
          <a:ea typeface="+mn-ea"/>
          <a:cs typeface="+mn-cs"/>
        </a:defRPr>
      </a:lvl5pPr>
      <a:lvl6pPr marL="3356237" indent="-305112" algn="l" defTabSz="1220450" rtl="0" eaLnBrk="1" latinLnBrk="0" hangingPunct="1">
        <a:lnSpc>
          <a:spcPct val="90000"/>
        </a:lnSpc>
        <a:spcBef>
          <a:spcPts val="667"/>
        </a:spcBef>
        <a:buFont typeface="Arial" panose="020B0604020202020204" pitchFamily="34" charset="0"/>
        <a:buChar char="•"/>
        <a:defRPr sz="2402" kern="1200">
          <a:solidFill>
            <a:schemeClr val="tx1"/>
          </a:solidFill>
          <a:latin typeface="+mn-lt"/>
          <a:ea typeface="+mn-ea"/>
          <a:cs typeface="+mn-cs"/>
        </a:defRPr>
      </a:lvl6pPr>
      <a:lvl7pPr marL="3966461" indent="-305112" algn="l" defTabSz="1220450" rtl="0" eaLnBrk="1" latinLnBrk="0" hangingPunct="1">
        <a:lnSpc>
          <a:spcPct val="90000"/>
        </a:lnSpc>
        <a:spcBef>
          <a:spcPts val="667"/>
        </a:spcBef>
        <a:buFont typeface="Arial" panose="020B0604020202020204" pitchFamily="34" charset="0"/>
        <a:buChar char="•"/>
        <a:defRPr sz="2402" kern="1200">
          <a:solidFill>
            <a:schemeClr val="tx1"/>
          </a:solidFill>
          <a:latin typeface="+mn-lt"/>
          <a:ea typeface="+mn-ea"/>
          <a:cs typeface="+mn-cs"/>
        </a:defRPr>
      </a:lvl7pPr>
      <a:lvl8pPr marL="4576686" indent="-305112" algn="l" defTabSz="1220450" rtl="0" eaLnBrk="1" latinLnBrk="0" hangingPunct="1">
        <a:lnSpc>
          <a:spcPct val="90000"/>
        </a:lnSpc>
        <a:spcBef>
          <a:spcPts val="667"/>
        </a:spcBef>
        <a:buFont typeface="Arial" panose="020B0604020202020204" pitchFamily="34" charset="0"/>
        <a:buChar char="•"/>
        <a:defRPr sz="2402" kern="1200">
          <a:solidFill>
            <a:schemeClr val="tx1"/>
          </a:solidFill>
          <a:latin typeface="+mn-lt"/>
          <a:ea typeface="+mn-ea"/>
          <a:cs typeface="+mn-cs"/>
        </a:defRPr>
      </a:lvl8pPr>
      <a:lvl9pPr marL="5186911" indent="-305112" algn="l" defTabSz="1220450" rtl="0" eaLnBrk="1" latinLnBrk="0" hangingPunct="1">
        <a:lnSpc>
          <a:spcPct val="90000"/>
        </a:lnSpc>
        <a:spcBef>
          <a:spcPts val="667"/>
        </a:spcBef>
        <a:buFont typeface="Arial" panose="020B0604020202020204" pitchFamily="34" charset="0"/>
        <a:buChar char="•"/>
        <a:defRPr sz="2402" kern="1200">
          <a:solidFill>
            <a:schemeClr val="tx1"/>
          </a:solidFill>
          <a:latin typeface="+mn-lt"/>
          <a:ea typeface="+mn-ea"/>
          <a:cs typeface="+mn-cs"/>
        </a:defRPr>
      </a:lvl9pPr>
    </p:bodyStyle>
    <p:otherStyle>
      <a:defPPr>
        <a:defRPr lang="en-US"/>
      </a:defPPr>
      <a:lvl1pPr marL="0" algn="l" defTabSz="1220450" rtl="0" eaLnBrk="1" latinLnBrk="0" hangingPunct="1">
        <a:defRPr sz="2402" kern="1200">
          <a:solidFill>
            <a:schemeClr val="tx1"/>
          </a:solidFill>
          <a:latin typeface="+mn-lt"/>
          <a:ea typeface="+mn-ea"/>
          <a:cs typeface="+mn-cs"/>
        </a:defRPr>
      </a:lvl1pPr>
      <a:lvl2pPr marL="610225" algn="l" defTabSz="1220450" rtl="0" eaLnBrk="1" latinLnBrk="0" hangingPunct="1">
        <a:defRPr sz="2402" kern="1200">
          <a:solidFill>
            <a:schemeClr val="tx1"/>
          </a:solidFill>
          <a:latin typeface="+mn-lt"/>
          <a:ea typeface="+mn-ea"/>
          <a:cs typeface="+mn-cs"/>
        </a:defRPr>
      </a:lvl2pPr>
      <a:lvl3pPr marL="1220450" algn="l" defTabSz="1220450" rtl="0" eaLnBrk="1" latinLnBrk="0" hangingPunct="1">
        <a:defRPr sz="2402" kern="1200">
          <a:solidFill>
            <a:schemeClr val="tx1"/>
          </a:solidFill>
          <a:latin typeface="+mn-lt"/>
          <a:ea typeface="+mn-ea"/>
          <a:cs typeface="+mn-cs"/>
        </a:defRPr>
      </a:lvl3pPr>
      <a:lvl4pPr marL="1830675" algn="l" defTabSz="1220450" rtl="0" eaLnBrk="1" latinLnBrk="0" hangingPunct="1">
        <a:defRPr sz="2402" kern="1200">
          <a:solidFill>
            <a:schemeClr val="tx1"/>
          </a:solidFill>
          <a:latin typeface="+mn-lt"/>
          <a:ea typeface="+mn-ea"/>
          <a:cs typeface="+mn-cs"/>
        </a:defRPr>
      </a:lvl4pPr>
      <a:lvl5pPr marL="2440899" algn="l" defTabSz="1220450" rtl="0" eaLnBrk="1" latinLnBrk="0" hangingPunct="1">
        <a:defRPr sz="2402" kern="1200">
          <a:solidFill>
            <a:schemeClr val="tx1"/>
          </a:solidFill>
          <a:latin typeface="+mn-lt"/>
          <a:ea typeface="+mn-ea"/>
          <a:cs typeface="+mn-cs"/>
        </a:defRPr>
      </a:lvl5pPr>
      <a:lvl6pPr marL="3051124" algn="l" defTabSz="1220450" rtl="0" eaLnBrk="1" latinLnBrk="0" hangingPunct="1">
        <a:defRPr sz="2402" kern="1200">
          <a:solidFill>
            <a:schemeClr val="tx1"/>
          </a:solidFill>
          <a:latin typeface="+mn-lt"/>
          <a:ea typeface="+mn-ea"/>
          <a:cs typeface="+mn-cs"/>
        </a:defRPr>
      </a:lvl6pPr>
      <a:lvl7pPr marL="3661349" algn="l" defTabSz="1220450" rtl="0" eaLnBrk="1" latinLnBrk="0" hangingPunct="1">
        <a:defRPr sz="2402" kern="1200">
          <a:solidFill>
            <a:schemeClr val="tx1"/>
          </a:solidFill>
          <a:latin typeface="+mn-lt"/>
          <a:ea typeface="+mn-ea"/>
          <a:cs typeface="+mn-cs"/>
        </a:defRPr>
      </a:lvl7pPr>
      <a:lvl8pPr marL="4271574" algn="l" defTabSz="1220450" rtl="0" eaLnBrk="1" latinLnBrk="0" hangingPunct="1">
        <a:defRPr sz="2402" kern="1200">
          <a:solidFill>
            <a:schemeClr val="tx1"/>
          </a:solidFill>
          <a:latin typeface="+mn-lt"/>
          <a:ea typeface="+mn-ea"/>
          <a:cs typeface="+mn-cs"/>
        </a:defRPr>
      </a:lvl8pPr>
      <a:lvl9pPr marL="4881799" algn="l" defTabSz="1220450" rtl="0" eaLnBrk="1" latinLnBrk="0" hangingPunct="1">
        <a:defRPr sz="240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FDC004-7C92-1942-A8AB-BE202199A186}"/>
              </a:ext>
            </a:extLst>
          </p:cNvPr>
          <p:cNvSpPr txBox="1"/>
          <p:nvPr/>
        </p:nvSpPr>
        <p:spPr>
          <a:xfrm>
            <a:off x="372533" y="1435793"/>
            <a:ext cx="10837333" cy="3293209"/>
          </a:xfrm>
          <a:prstGeom prst="rect">
            <a:avLst/>
          </a:prstGeom>
          <a:noFill/>
        </p:spPr>
        <p:txBody>
          <a:bodyPr wrap="square" rtlCol="0">
            <a:spAutoFit/>
          </a:bodyPr>
          <a:lstStyle/>
          <a:p>
            <a:pPr algn="ctr"/>
            <a:r>
              <a:rPr lang="en-US" sz="9600" spc="300" dirty="0">
                <a:solidFill>
                  <a:schemeClr val="bg1"/>
                </a:solidFill>
                <a:latin typeface="Trade Gothic LT Std Bold Conden" pitchFamily="2" charset="0"/>
              </a:rPr>
              <a:t>The Truth will set You Free</a:t>
            </a:r>
          </a:p>
          <a:p>
            <a:pPr algn="ctr"/>
            <a:r>
              <a:rPr lang="en-US" sz="1600" spc="300" dirty="0">
                <a:solidFill>
                  <a:schemeClr val="bg1"/>
                </a:solidFill>
                <a:latin typeface="Trade Gothic LT Std Bold Conden" pitchFamily="2" charset="0"/>
              </a:rPr>
              <a:t>Part 4</a:t>
            </a:r>
          </a:p>
        </p:txBody>
      </p:sp>
      <p:sp>
        <p:nvSpPr>
          <p:cNvPr id="2" name="TextBox 1">
            <a:extLst>
              <a:ext uri="{FF2B5EF4-FFF2-40B4-BE49-F238E27FC236}">
                <a16:creationId xmlns:a16="http://schemas.microsoft.com/office/drawing/2014/main" id="{B710454B-FB7F-534D-BC0B-7323000C9E7A}"/>
              </a:ext>
            </a:extLst>
          </p:cNvPr>
          <p:cNvSpPr txBox="1"/>
          <p:nvPr/>
        </p:nvSpPr>
        <p:spPr>
          <a:xfrm>
            <a:off x="2319948" y="7293987"/>
            <a:ext cx="7606896" cy="708527"/>
          </a:xfrm>
          <a:prstGeom prst="rect">
            <a:avLst/>
          </a:prstGeom>
          <a:noFill/>
        </p:spPr>
        <p:txBody>
          <a:bodyPr wrap="square" rtlCol="0">
            <a:spAutoFit/>
          </a:bodyPr>
          <a:lstStyle/>
          <a:p>
            <a:pPr algn="ctr"/>
            <a:r>
              <a:rPr lang="en-US" sz="4004" spc="300" dirty="0">
                <a:solidFill>
                  <a:schemeClr val="bg1"/>
                </a:solidFill>
                <a:latin typeface="Trade Gothic LT Std Condensed N" pitchFamily="2" charset="0"/>
              </a:rPr>
              <a:t>Renier Louwrens</a:t>
            </a:r>
          </a:p>
        </p:txBody>
      </p:sp>
      <p:sp>
        <p:nvSpPr>
          <p:cNvPr id="3" name="TextBox 2">
            <a:extLst>
              <a:ext uri="{FF2B5EF4-FFF2-40B4-BE49-F238E27FC236}">
                <a16:creationId xmlns:a16="http://schemas.microsoft.com/office/drawing/2014/main" id="{8184216C-AF47-AED7-B6F4-36B7C5816C32}"/>
              </a:ext>
            </a:extLst>
          </p:cNvPr>
          <p:cNvSpPr txBox="1"/>
          <p:nvPr/>
        </p:nvSpPr>
        <p:spPr>
          <a:xfrm>
            <a:off x="1987751" y="5050028"/>
            <a:ext cx="7606896" cy="708527"/>
          </a:xfrm>
          <a:prstGeom prst="rect">
            <a:avLst/>
          </a:prstGeom>
          <a:noFill/>
        </p:spPr>
        <p:txBody>
          <a:bodyPr wrap="square" rtlCol="0">
            <a:spAutoFit/>
          </a:bodyPr>
          <a:lstStyle/>
          <a:p>
            <a:pPr algn="ctr"/>
            <a:r>
              <a:rPr lang="en-US" sz="4004" spc="300" dirty="0">
                <a:solidFill>
                  <a:schemeClr val="bg1"/>
                </a:solidFill>
                <a:latin typeface="Trade Gothic LT Std Condensed N" pitchFamily="2" charset="0"/>
              </a:rPr>
              <a:t>But what is the truth?</a:t>
            </a:r>
          </a:p>
        </p:txBody>
      </p:sp>
    </p:spTree>
    <p:extLst>
      <p:ext uri="{BB962C8B-B14F-4D97-AF65-F5344CB8AC3E}">
        <p14:creationId xmlns:p14="http://schemas.microsoft.com/office/powerpoint/2010/main" val="2448901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Matt 18</a:t>
            </a: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
        <p:nvSpPr>
          <p:cNvPr id="3" name="TextBox 2">
            <a:extLst>
              <a:ext uri="{FF2B5EF4-FFF2-40B4-BE49-F238E27FC236}">
                <a16:creationId xmlns:a16="http://schemas.microsoft.com/office/drawing/2014/main" id="{CAEC9DD7-8F2C-97C5-12B5-63BFD7657F9E}"/>
              </a:ext>
            </a:extLst>
          </p:cNvPr>
          <p:cNvSpPr txBox="1"/>
          <p:nvPr/>
        </p:nvSpPr>
        <p:spPr>
          <a:xfrm>
            <a:off x="599528" y="2064345"/>
            <a:ext cx="11824137" cy="3708708"/>
          </a:xfrm>
          <a:prstGeom prst="rect">
            <a:avLst/>
          </a:prstGeom>
          <a:noFill/>
        </p:spPr>
        <p:txBody>
          <a:bodyPr wrap="square">
            <a:spAutoFit/>
          </a:bodyPr>
          <a:lstStyle/>
          <a:p>
            <a:r>
              <a:rPr lang="en-US" sz="4700" dirty="0">
                <a:solidFill>
                  <a:srgbClr val="FFFFFF"/>
                </a:solidFill>
                <a:latin typeface="Trade Gothic LT Std Bold Conden"/>
              </a:rPr>
              <a:t>19 “Again, truly I tell you that if two of you on earth agree about anything they ask for, it will be done for them by my Father in heaven. 20 For where two or three gather in my name, there am I with them.”</a:t>
            </a:r>
            <a:endParaRPr lang="en-GB" sz="4700" dirty="0">
              <a:solidFill>
                <a:srgbClr val="FFFFFF"/>
              </a:solidFill>
              <a:latin typeface="Trade Gothic LT Std Bold Conden"/>
            </a:endParaRPr>
          </a:p>
        </p:txBody>
      </p:sp>
    </p:spTree>
    <p:extLst>
      <p:ext uri="{BB962C8B-B14F-4D97-AF65-F5344CB8AC3E}">
        <p14:creationId xmlns:p14="http://schemas.microsoft.com/office/powerpoint/2010/main" val="252785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Disappointment</a:t>
            </a: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
        <p:nvSpPr>
          <p:cNvPr id="3" name="TextBox 2">
            <a:extLst>
              <a:ext uri="{FF2B5EF4-FFF2-40B4-BE49-F238E27FC236}">
                <a16:creationId xmlns:a16="http://schemas.microsoft.com/office/drawing/2014/main" id="{CAEC9DD7-8F2C-97C5-12B5-63BFD7657F9E}"/>
              </a:ext>
            </a:extLst>
          </p:cNvPr>
          <p:cNvSpPr txBox="1"/>
          <p:nvPr/>
        </p:nvSpPr>
        <p:spPr>
          <a:xfrm>
            <a:off x="599528" y="2064345"/>
            <a:ext cx="11824137" cy="815608"/>
          </a:xfrm>
          <a:prstGeom prst="rect">
            <a:avLst/>
          </a:prstGeom>
          <a:noFill/>
        </p:spPr>
        <p:txBody>
          <a:bodyPr wrap="square">
            <a:spAutoFit/>
          </a:bodyPr>
          <a:lstStyle/>
          <a:p>
            <a:r>
              <a:rPr lang="en-US" sz="4700" dirty="0">
                <a:solidFill>
                  <a:srgbClr val="FFFFFF"/>
                </a:solidFill>
                <a:latin typeface="Trade Gothic LT Std Bold Conden"/>
              </a:rPr>
              <a:t>Disappointment = expectation &gt; reality</a:t>
            </a:r>
            <a:endParaRPr lang="en-GB" sz="4700" dirty="0">
              <a:solidFill>
                <a:srgbClr val="FFFFFF"/>
              </a:solidFill>
              <a:latin typeface="Trade Gothic LT Std Bold Conden"/>
            </a:endParaRPr>
          </a:p>
        </p:txBody>
      </p:sp>
      <p:pic>
        <p:nvPicPr>
          <p:cNvPr id="2" name="Picture 1">
            <a:extLst>
              <a:ext uri="{FF2B5EF4-FFF2-40B4-BE49-F238E27FC236}">
                <a16:creationId xmlns:a16="http://schemas.microsoft.com/office/drawing/2014/main" id="{2270E1E4-1ECF-A621-A6A8-E35666F32CD9}"/>
              </a:ext>
            </a:extLst>
          </p:cNvPr>
          <p:cNvPicPr>
            <a:picLocks noChangeAspect="1"/>
          </p:cNvPicPr>
          <p:nvPr/>
        </p:nvPicPr>
        <p:blipFill>
          <a:blip r:embed="rId3"/>
          <a:stretch>
            <a:fillRect/>
          </a:stretch>
        </p:blipFill>
        <p:spPr>
          <a:xfrm>
            <a:off x="7824404" y="2619056"/>
            <a:ext cx="4116950" cy="4116950"/>
          </a:xfrm>
          <a:prstGeom prst="rect">
            <a:avLst/>
          </a:prstGeom>
        </p:spPr>
      </p:pic>
      <p:pic>
        <p:nvPicPr>
          <p:cNvPr id="4" name="Picture 3">
            <a:extLst>
              <a:ext uri="{FF2B5EF4-FFF2-40B4-BE49-F238E27FC236}">
                <a16:creationId xmlns:a16="http://schemas.microsoft.com/office/drawing/2014/main" id="{3598A8E0-4237-1A4B-D9DC-D0919BFEC565}"/>
              </a:ext>
            </a:extLst>
          </p:cNvPr>
          <p:cNvPicPr>
            <a:picLocks noChangeAspect="1"/>
          </p:cNvPicPr>
          <p:nvPr/>
        </p:nvPicPr>
        <p:blipFill>
          <a:blip r:embed="rId4"/>
          <a:stretch>
            <a:fillRect/>
          </a:stretch>
        </p:blipFill>
        <p:spPr>
          <a:xfrm>
            <a:off x="4231323" y="3412648"/>
            <a:ext cx="2931478" cy="2931478"/>
          </a:xfrm>
          <a:prstGeom prst="rect">
            <a:avLst/>
          </a:prstGeom>
        </p:spPr>
      </p:pic>
      <p:sp>
        <p:nvSpPr>
          <p:cNvPr id="8" name="TextBox 7">
            <a:extLst>
              <a:ext uri="{FF2B5EF4-FFF2-40B4-BE49-F238E27FC236}">
                <a16:creationId xmlns:a16="http://schemas.microsoft.com/office/drawing/2014/main" id="{2C66AB83-F3C2-AF5F-AD88-111B8368842C}"/>
              </a:ext>
            </a:extLst>
          </p:cNvPr>
          <p:cNvSpPr txBox="1"/>
          <p:nvPr/>
        </p:nvSpPr>
        <p:spPr>
          <a:xfrm>
            <a:off x="7328120" y="4409223"/>
            <a:ext cx="1188632" cy="815608"/>
          </a:xfrm>
          <a:prstGeom prst="rect">
            <a:avLst/>
          </a:prstGeom>
          <a:noFill/>
        </p:spPr>
        <p:txBody>
          <a:bodyPr wrap="square">
            <a:spAutoFit/>
          </a:bodyPr>
          <a:lstStyle/>
          <a:p>
            <a:r>
              <a:rPr lang="en-US" sz="4700" dirty="0">
                <a:solidFill>
                  <a:srgbClr val="FFFFFF"/>
                </a:solidFill>
                <a:latin typeface="Trade Gothic LT Std Bold Conden"/>
              </a:rPr>
              <a:t>&gt;</a:t>
            </a:r>
            <a:endParaRPr lang="en-GB" sz="4700" dirty="0">
              <a:solidFill>
                <a:srgbClr val="FFFFFF"/>
              </a:solidFill>
              <a:latin typeface="Trade Gothic LT Std Bold Conden"/>
            </a:endParaRPr>
          </a:p>
        </p:txBody>
      </p:sp>
      <p:sp>
        <p:nvSpPr>
          <p:cNvPr id="10" name="TextBox 9">
            <a:extLst>
              <a:ext uri="{FF2B5EF4-FFF2-40B4-BE49-F238E27FC236}">
                <a16:creationId xmlns:a16="http://schemas.microsoft.com/office/drawing/2014/main" id="{A5A548AC-2D40-3283-5103-376A439B6FA5}"/>
              </a:ext>
            </a:extLst>
          </p:cNvPr>
          <p:cNvSpPr txBox="1"/>
          <p:nvPr/>
        </p:nvSpPr>
        <p:spPr>
          <a:xfrm>
            <a:off x="3645384" y="4462650"/>
            <a:ext cx="1188632" cy="815608"/>
          </a:xfrm>
          <a:prstGeom prst="rect">
            <a:avLst/>
          </a:prstGeom>
          <a:noFill/>
        </p:spPr>
        <p:txBody>
          <a:bodyPr wrap="square">
            <a:spAutoFit/>
          </a:bodyPr>
          <a:lstStyle/>
          <a:p>
            <a:r>
              <a:rPr lang="en-US" sz="4700" dirty="0">
                <a:solidFill>
                  <a:srgbClr val="FFFFFF"/>
                </a:solidFill>
                <a:latin typeface="Trade Gothic LT Std Bold Conden"/>
              </a:rPr>
              <a:t>=</a:t>
            </a:r>
            <a:endParaRPr lang="en-GB" sz="4700" dirty="0">
              <a:solidFill>
                <a:srgbClr val="FFFFFF"/>
              </a:solidFill>
              <a:latin typeface="Trade Gothic LT Std Bold Conden"/>
            </a:endParaRPr>
          </a:p>
        </p:txBody>
      </p:sp>
      <p:pic>
        <p:nvPicPr>
          <p:cNvPr id="11" name="Picture 10">
            <a:extLst>
              <a:ext uri="{FF2B5EF4-FFF2-40B4-BE49-F238E27FC236}">
                <a16:creationId xmlns:a16="http://schemas.microsoft.com/office/drawing/2014/main" id="{F62A55D0-400A-B802-8C63-C974A72BD96F}"/>
              </a:ext>
            </a:extLst>
          </p:cNvPr>
          <p:cNvPicPr>
            <a:picLocks noChangeAspect="1"/>
          </p:cNvPicPr>
          <p:nvPr/>
        </p:nvPicPr>
        <p:blipFill>
          <a:blip r:embed="rId5"/>
          <a:stretch>
            <a:fillRect/>
          </a:stretch>
        </p:blipFill>
        <p:spPr>
          <a:xfrm>
            <a:off x="666103" y="3489989"/>
            <a:ext cx="2854137" cy="2854137"/>
          </a:xfrm>
          <a:prstGeom prst="rect">
            <a:avLst/>
          </a:prstGeom>
        </p:spPr>
      </p:pic>
    </p:spTree>
    <p:extLst>
      <p:ext uri="{BB962C8B-B14F-4D97-AF65-F5344CB8AC3E}">
        <p14:creationId xmlns:p14="http://schemas.microsoft.com/office/powerpoint/2010/main" val="232868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The importance of context</a:t>
            </a: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Tree>
    <p:extLst>
      <p:ext uri="{BB962C8B-B14F-4D97-AF65-F5344CB8AC3E}">
        <p14:creationId xmlns:p14="http://schemas.microsoft.com/office/powerpoint/2010/main" val="317400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Matt 18</a:t>
            </a: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
        <p:nvSpPr>
          <p:cNvPr id="3" name="TextBox 2">
            <a:extLst>
              <a:ext uri="{FF2B5EF4-FFF2-40B4-BE49-F238E27FC236}">
                <a16:creationId xmlns:a16="http://schemas.microsoft.com/office/drawing/2014/main" id="{CAEC9DD7-8F2C-97C5-12B5-63BFD7657F9E}"/>
              </a:ext>
            </a:extLst>
          </p:cNvPr>
          <p:cNvSpPr txBox="1"/>
          <p:nvPr/>
        </p:nvSpPr>
        <p:spPr>
          <a:xfrm>
            <a:off x="599528" y="2064345"/>
            <a:ext cx="11824137" cy="5878532"/>
          </a:xfrm>
          <a:prstGeom prst="rect">
            <a:avLst/>
          </a:prstGeom>
          <a:noFill/>
        </p:spPr>
        <p:txBody>
          <a:bodyPr wrap="square">
            <a:spAutoFit/>
          </a:bodyPr>
          <a:lstStyle/>
          <a:p>
            <a:r>
              <a:rPr lang="en-US" sz="4700" b="1" dirty="0">
                <a:solidFill>
                  <a:srgbClr val="FFFFFF"/>
                </a:solidFill>
                <a:latin typeface="Trade Gothic LT Std Bold Conden"/>
              </a:rPr>
              <a:t>Dealing With Sin in the Church</a:t>
            </a:r>
          </a:p>
          <a:p>
            <a:r>
              <a:rPr lang="en-US" sz="4700" dirty="0">
                <a:solidFill>
                  <a:srgbClr val="FFFFFF"/>
                </a:solidFill>
                <a:latin typeface="Trade Gothic LT Std Bold Conden"/>
              </a:rPr>
              <a:t>15 “If your brother or sister[b] sins,[c] go and point out their fault, just between the two of you. If they listen to you, you have won them over. 16 But if they will not listen, take one or two others along, so that ‘every matter may be established by the testimony of two or three witnesses.’</a:t>
            </a:r>
            <a:endParaRPr lang="en-GB" sz="4700" dirty="0">
              <a:solidFill>
                <a:srgbClr val="FFFFFF"/>
              </a:solidFill>
              <a:latin typeface="Trade Gothic LT Std Bold Conden"/>
            </a:endParaRPr>
          </a:p>
        </p:txBody>
      </p:sp>
    </p:spTree>
    <p:extLst>
      <p:ext uri="{BB962C8B-B14F-4D97-AF65-F5344CB8AC3E}">
        <p14:creationId xmlns:p14="http://schemas.microsoft.com/office/powerpoint/2010/main" val="1187051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Matt 18</a:t>
            </a: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
        <p:nvSpPr>
          <p:cNvPr id="3" name="TextBox 2">
            <a:extLst>
              <a:ext uri="{FF2B5EF4-FFF2-40B4-BE49-F238E27FC236}">
                <a16:creationId xmlns:a16="http://schemas.microsoft.com/office/drawing/2014/main" id="{CAEC9DD7-8F2C-97C5-12B5-63BFD7657F9E}"/>
              </a:ext>
            </a:extLst>
          </p:cNvPr>
          <p:cNvSpPr txBox="1"/>
          <p:nvPr/>
        </p:nvSpPr>
        <p:spPr>
          <a:xfrm>
            <a:off x="599528" y="2064345"/>
            <a:ext cx="11824137" cy="5878532"/>
          </a:xfrm>
          <a:prstGeom prst="rect">
            <a:avLst/>
          </a:prstGeom>
          <a:noFill/>
        </p:spPr>
        <p:txBody>
          <a:bodyPr wrap="square">
            <a:spAutoFit/>
          </a:bodyPr>
          <a:lstStyle/>
          <a:p>
            <a:r>
              <a:rPr lang="en-US" sz="4700" dirty="0">
                <a:solidFill>
                  <a:srgbClr val="FFFFFF"/>
                </a:solidFill>
                <a:latin typeface="Trade Gothic LT Std Bold Conden"/>
              </a:rPr>
              <a:t>17 If they still refuse to listen, tell it to the church; and if they refuse to listen even to the church, treat them as you would a pagan or a tax collector.</a:t>
            </a:r>
          </a:p>
          <a:p>
            <a:endParaRPr lang="en-US" sz="4700" dirty="0">
              <a:solidFill>
                <a:srgbClr val="FFFFFF"/>
              </a:solidFill>
              <a:latin typeface="Trade Gothic LT Std Bold Conden"/>
            </a:endParaRPr>
          </a:p>
          <a:p>
            <a:r>
              <a:rPr lang="en-US" sz="4700" dirty="0">
                <a:solidFill>
                  <a:srgbClr val="FFFFFF"/>
                </a:solidFill>
                <a:latin typeface="Trade Gothic LT Std Bold Conden"/>
              </a:rPr>
              <a:t>18 “Truly I tell you, whatever you bind on earth will be[e] bound in heaven, and whatever you loose on earth will be[f] loosed in heaven.</a:t>
            </a:r>
            <a:endParaRPr lang="en-GB" sz="4700" dirty="0">
              <a:solidFill>
                <a:srgbClr val="FFFFFF"/>
              </a:solidFill>
              <a:latin typeface="Trade Gothic LT Std Bold Conden"/>
            </a:endParaRPr>
          </a:p>
        </p:txBody>
      </p:sp>
    </p:spTree>
    <p:extLst>
      <p:ext uri="{BB962C8B-B14F-4D97-AF65-F5344CB8AC3E}">
        <p14:creationId xmlns:p14="http://schemas.microsoft.com/office/powerpoint/2010/main" val="3355286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Matt 18</a:t>
            </a: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
        <p:nvSpPr>
          <p:cNvPr id="3" name="TextBox 2">
            <a:extLst>
              <a:ext uri="{FF2B5EF4-FFF2-40B4-BE49-F238E27FC236}">
                <a16:creationId xmlns:a16="http://schemas.microsoft.com/office/drawing/2014/main" id="{CAEC9DD7-8F2C-97C5-12B5-63BFD7657F9E}"/>
              </a:ext>
            </a:extLst>
          </p:cNvPr>
          <p:cNvSpPr txBox="1"/>
          <p:nvPr/>
        </p:nvSpPr>
        <p:spPr>
          <a:xfrm>
            <a:off x="599528" y="2064345"/>
            <a:ext cx="11824137" cy="3708708"/>
          </a:xfrm>
          <a:prstGeom prst="rect">
            <a:avLst/>
          </a:prstGeom>
          <a:noFill/>
        </p:spPr>
        <p:txBody>
          <a:bodyPr wrap="square">
            <a:spAutoFit/>
          </a:bodyPr>
          <a:lstStyle/>
          <a:p>
            <a:r>
              <a:rPr lang="en-US" sz="4700" dirty="0">
                <a:solidFill>
                  <a:srgbClr val="FFFFFF"/>
                </a:solidFill>
                <a:latin typeface="Trade Gothic LT Std Bold Conden"/>
              </a:rPr>
              <a:t>19 “Again, truly I tell you that if two of you on earth agree about anything they ask for, it will be done for them by my Father in heaven. 20 For where two or three gather in my name, there am I with them.”</a:t>
            </a:r>
            <a:endParaRPr lang="en-GB" sz="4700" dirty="0">
              <a:solidFill>
                <a:srgbClr val="FFFFFF"/>
              </a:solidFill>
              <a:latin typeface="Trade Gothic LT Std Bold Conden"/>
            </a:endParaRPr>
          </a:p>
        </p:txBody>
      </p:sp>
    </p:spTree>
    <p:extLst>
      <p:ext uri="{BB962C8B-B14F-4D97-AF65-F5344CB8AC3E}">
        <p14:creationId xmlns:p14="http://schemas.microsoft.com/office/powerpoint/2010/main" val="2186459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Matt 18 Application</a:t>
            </a: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
        <p:nvSpPr>
          <p:cNvPr id="3" name="TextBox 2">
            <a:extLst>
              <a:ext uri="{FF2B5EF4-FFF2-40B4-BE49-F238E27FC236}">
                <a16:creationId xmlns:a16="http://schemas.microsoft.com/office/drawing/2014/main" id="{CAEC9DD7-8F2C-97C5-12B5-63BFD7657F9E}"/>
              </a:ext>
            </a:extLst>
          </p:cNvPr>
          <p:cNvSpPr txBox="1"/>
          <p:nvPr/>
        </p:nvSpPr>
        <p:spPr>
          <a:xfrm>
            <a:off x="263346" y="2064345"/>
            <a:ext cx="11824137" cy="1538883"/>
          </a:xfrm>
          <a:prstGeom prst="rect">
            <a:avLst/>
          </a:prstGeom>
          <a:noFill/>
        </p:spPr>
        <p:txBody>
          <a:bodyPr wrap="square">
            <a:spAutoFit/>
          </a:bodyPr>
          <a:lstStyle/>
          <a:p>
            <a:r>
              <a:rPr lang="en-US" sz="4700" dirty="0">
                <a:solidFill>
                  <a:srgbClr val="FFFFFF"/>
                </a:solidFill>
                <a:latin typeface="Trade Gothic LT Std Bold Conden"/>
              </a:rPr>
              <a:t>It is not to describe God’s provision when we ask or to lament the power of Godly community</a:t>
            </a:r>
            <a:endParaRPr lang="en-GB" sz="4700" dirty="0">
              <a:solidFill>
                <a:srgbClr val="FFFFFF"/>
              </a:solidFill>
              <a:latin typeface="Trade Gothic LT Std Bold Conden"/>
            </a:endParaRPr>
          </a:p>
        </p:txBody>
      </p:sp>
      <p:sp>
        <p:nvSpPr>
          <p:cNvPr id="2" name="TextBox 1">
            <a:extLst>
              <a:ext uri="{FF2B5EF4-FFF2-40B4-BE49-F238E27FC236}">
                <a16:creationId xmlns:a16="http://schemas.microsoft.com/office/drawing/2014/main" id="{B10B9684-0D74-6354-0D36-394588E1448D}"/>
              </a:ext>
            </a:extLst>
          </p:cNvPr>
          <p:cNvSpPr txBox="1"/>
          <p:nvPr/>
        </p:nvSpPr>
        <p:spPr>
          <a:xfrm>
            <a:off x="201176" y="4631547"/>
            <a:ext cx="11824137" cy="2262158"/>
          </a:xfrm>
          <a:prstGeom prst="rect">
            <a:avLst/>
          </a:prstGeom>
          <a:noFill/>
        </p:spPr>
        <p:txBody>
          <a:bodyPr wrap="square">
            <a:spAutoFit/>
          </a:bodyPr>
          <a:lstStyle/>
          <a:p>
            <a:r>
              <a:rPr lang="en-US" sz="4700" dirty="0">
                <a:solidFill>
                  <a:srgbClr val="FFFFFF"/>
                </a:solidFill>
                <a:latin typeface="Trade Gothic LT Std Bold Conden"/>
              </a:rPr>
              <a:t>It serves as instruction, guidance, and a promise from God when we address sin inside the church.</a:t>
            </a:r>
            <a:endParaRPr lang="en-GB" sz="4700" dirty="0">
              <a:solidFill>
                <a:srgbClr val="FFFFFF"/>
              </a:solidFill>
              <a:latin typeface="Trade Gothic LT Std Bold Conden"/>
            </a:endParaRPr>
          </a:p>
        </p:txBody>
      </p:sp>
    </p:spTree>
    <p:extLst>
      <p:ext uri="{BB962C8B-B14F-4D97-AF65-F5344CB8AC3E}">
        <p14:creationId xmlns:p14="http://schemas.microsoft.com/office/powerpoint/2010/main" val="2179787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Matt 18 Application</a:t>
            </a: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
        <p:nvSpPr>
          <p:cNvPr id="3" name="TextBox 2">
            <a:extLst>
              <a:ext uri="{FF2B5EF4-FFF2-40B4-BE49-F238E27FC236}">
                <a16:creationId xmlns:a16="http://schemas.microsoft.com/office/drawing/2014/main" id="{CAEC9DD7-8F2C-97C5-12B5-63BFD7657F9E}"/>
              </a:ext>
            </a:extLst>
          </p:cNvPr>
          <p:cNvSpPr txBox="1"/>
          <p:nvPr/>
        </p:nvSpPr>
        <p:spPr>
          <a:xfrm>
            <a:off x="263346" y="2064345"/>
            <a:ext cx="11824137" cy="1538883"/>
          </a:xfrm>
          <a:prstGeom prst="rect">
            <a:avLst/>
          </a:prstGeom>
          <a:noFill/>
        </p:spPr>
        <p:txBody>
          <a:bodyPr wrap="square">
            <a:spAutoFit/>
          </a:bodyPr>
          <a:lstStyle/>
          <a:p>
            <a:r>
              <a:rPr lang="en-US" sz="4700" dirty="0">
                <a:solidFill>
                  <a:srgbClr val="FFFFFF"/>
                </a:solidFill>
                <a:latin typeface="Trade Gothic LT Std Bold Conden"/>
              </a:rPr>
              <a:t>It is not to describe </a:t>
            </a:r>
            <a:r>
              <a:rPr lang="en-US" sz="4700" dirty="0">
                <a:solidFill>
                  <a:srgbClr val="FFFF00"/>
                </a:solidFill>
                <a:latin typeface="Trade Gothic LT Std Bold Conden"/>
              </a:rPr>
              <a:t>God’s provision </a:t>
            </a:r>
            <a:r>
              <a:rPr lang="en-US" sz="4700" dirty="0">
                <a:solidFill>
                  <a:srgbClr val="FFFFFF"/>
                </a:solidFill>
                <a:latin typeface="Trade Gothic LT Std Bold Conden"/>
              </a:rPr>
              <a:t>when we ask or to lament the </a:t>
            </a:r>
            <a:r>
              <a:rPr lang="en-US" sz="4700" dirty="0">
                <a:solidFill>
                  <a:srgbClr val="FFFF00"/>
                </a:solidFill>
                <a:latin typeface="Trade Gothic LT Std Bold Conden"/>
              </a:rPr>
              <a:t>power of Godly community</a:t>
            </a:r>
            <a:endParaRPr lang="en-GB" sz="4700" dirty="0">
              <a:solidFill>
                <a:srgbClr val="FFFF00"/>
              </a:solidFill>
              <a:latin typeface="Trade Gothic LT Std Bold Conden"/>
            </a:endParaRPr>
          </a:p>
        </p:txBody>
      </p:sp>
      <p:sp>
        <p:nvSpPr>
          <p:cNvPr id="2" name="TextBox 1">
            <a:extLst>
              <a:ext uri="{FF2B5EF4-FFF2-40B4-BE49-F238E27FC236}">
                <a16:creationId xmlns:a16="http://schemas.microsoft.com/office/drawing/2014/main" id="{B10B9684-0D74-6354-0D36-394588E1448D}"/>
              </a:ext>
            </a:extLst>
          </p:cNvPr>
          <p:cNvSpPr txBox="1"/>
          <p:nvPr/>
        </p:nvSpPr>
        <p:spPr>
          <a:xfrm>
            <a:off x="201176" y="4631547"/>
            <a:ext cx="11824137" cy="1538883"/>
          </a:xfrm>
          <a:prstGeom prst="rect">
            <a:avLst/>
          </a:prstGeom>
          <a:noFill/>
        </p:spPr>
        <p:txBody>
          <a:bodyPr wrap="square">
            <a:spAutoFit/>
          </a:bodyPr>
          <a:lstStyle/>
          <a:p>
            <a:r>
              <a:rPr lang="en-US" sz="4700" dirty="0">
                <a:solidFill>
                  <a:srgbClr val="FFFFFF"/>
                </a:solidFill>
                <a:latin typeface="Trade Gothic LT Std Bold Conden"/>
              </a:rPr>
              <a:t>God’s provision – </a:t>
            </a:r>
            <a:r>
              <a:rPr lang="en-US" sz="4700" dirty="0" err="1">
                <a:solidFill>
                  <a:srgbClr val="FFFFFF"/>
                </a:solidFill>
                <a:latin typeface="Trade Gothic LT Std Bold Conden"/>
              </a:rPr>
              <a:t>Jer</a:t>
            </a:r>
            <a:r>
              <a:rPr lang="en-US" sz="4700" dirty="0">
                <a:solidFill>
                  <a:srgbClr val="FFFFFF"/>
                </a:solidFill>
                <a:latin typeface="Trade Gothic LT Std Bold Conden"/>
              </a:rPr>
              <a:t> 29 v 11 (next time)</a:t>
            </a:r>
          </a:p>
          <a:p>
            <a:r>
              <a:rPr lang="en-US" sz="4700" dirty="0">
                <a:solidFill>
                  <a:srgbClr val="FFFFFF"/>
                </a:solidFill>
                <a:latin typeface="Trade Gothic LT Std Bold Conden"/>
              </a:rPr>
              <a:t>Power of Godly community – Heb 10 v 25</a:t>
            </a:r>
            <a:endParaRPr lang="en-GB" sz="4700" dirty="0">
              <a:solidFill>
                <a:srgbClr val="FFFFFF"/>
              </a:solidFill>
              <a:latin typeface="Trade Gothic LT Std Bold Conden"/>
            </a:endParaRPr>
          </a:p>
        </p:txBody>
      </p:sp>
    </p:spTree>
    <p:extLst>
      <p:ext uri="{BB962C8B-B14F-4D97-AF65-F5344CB8AC3E}">
        <p14:creationId xmlns:p14="http://schemas.microsoft.com/office/powerpoint/2010/main" val="3046374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Hebrews 10</a:t>
            </a: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
        <p:nvSpPr>
          <p:cNvPr id="3" name="TextBox 2">
            <a:extLst>
              <a:ext uri="{FF2B5EF4-FFF2-40B4-BE49-F238E27FC236}">
                <a16:creationId xmlns:a16="http://schemas.microsoft.com/office/drawing/2014/main" id="{CAEC9DD7-8F2C-97C5-12B5-63BFD7657F9E}"/>
              </a:ext>
            </a:extLst>
          </p:cNvPr>
          <p:cNvSpPr txBox="1"/>
          <p:nvPr/>
        </p:nvSpPr>
        <p:spPr>
          <a:xfrm>
            <a:off x="263346" y="2064345"/>
            <a:ext cx="11824137" cy="5155257"/>
          </a:xfrm>
          <a:prstGeom prst="rect">
            <a:avLst/>
          </a:prstGeom>
          <a:noFill/>
        </p:spPr>
        <p:txBody>
          <a:bodyPr wrap="square">
            <a:spAutoFit/>
          </a:bodyPr>
          <a:lstStyle/>
          <a:p>
            <a:r>
              <a:rPr lang="en-US" sz="4700">
                <a:solidFill>
                  <a:srgbClr val="FFFFFF"/>
                </a:solidFill>
                <a:latin typeface="Trade Gothic LT Std Bold Conden"/>
              </a:rPr>
              <a:t>23Let us hold fast the confession of our hope without wavering, for he who promised is faithful. 24And let us consider how to stir up one another to love and good works, 25not neglecting to meet together, as is the habit of some, but encouraging one another, and all the more as you see the Day drawing near.</a:t>
            </a:r>
            <a:endParaRPr lang="en-GB" sz="4700" dirty="0">
              <a:solidFill>
                <a:srgbClr val="FFFFFF"/>
              </a:solidFill>
              <a:latin typeface="Trade Gothic LT Std Bold Conden"/>
            </a:endParaRPr>
          </a:p>
        </p:txBody>
      </p:sp>
    </p:spTree>
    <p:extLst>
      <p:ext uri="{BB962C8B-B14F-4D97-AF65-F5344CB8AC3E}">
        <p14:creationId xmlns:p14="http://schemas.microsoft.com/office/powerpoint/2010/main" val="1884446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Hebrews 10</a:t>
            </a: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
        <p:nvSpPr>
          <p:cNvPr id="3" name="TextBox 2">
            <a:extLst>
              <a:ext uri="{FF2B5EF4-FFF2-40B4-BE49-F238E27FC236}">
                <a16:creationId xmlns:a16="http://schemas.microsoft.com/office/drawing/2014/main" id="{CAEC9DD7-8F2C-97C5-12B5-63BFD7657F9E}"/>
              </a:ext>
            </a:extLst>
          </p:cNvPr>
          <p:cNvSpPr txBox="1"/>
          <p:nvPr/>
        </p:nvSpPr>
        <p:spPr>
          <a:xfrm>
            <a:off x="263346" y="2064345"/>
            <a:ext cx="11824137" cy="5155257"/>
          </a:xfrm>
          <a:prstGeom prst="rect">
            <a:avLst/>
          </a:prstGeom>
          <a:noFill/>
        </p:spPr>
        <p:txBody>
          <a:bodyPr wrap="square">
            <a:spAutoFit/>
          </a:bodyPr>
          <a:lstStyle/>
          <a:p>
            <a:r>
              <a:rPr lang="en-US" sz="4700" dirty="0">
                <a:solidFill>
                  <a:srgbClr val="FFFFFF"/>
                </a:solidFill>
                <a:latin typeface="Trade Gothic LT Std Bold Conden"/>
              </a:rPr>
              <a:t>23Let us hold fast the confession of our hope without wavering, for he who promised is faithful. </a:t>
            </a:r>
            <a:r>
              <a:rPr lang="en-US" sz="4700" dirty="0">
                <a:solidFill>
                  <a:srgbClr val="FFFF00"/>
                </a:solidFill>
                <a:latin typeface="Trade Gothic LT Std Bold Conden"/>
              </a:rPr>
              <a:t>24And let us consider how to stir up one another to love and good works, 25not neglecting to meet together, as is the habit of some,</a:t>
            </a:r>
            <a:r>
              <a:rPr lang="en-US" sz="4700" dirty="0">
                <a:solidFill>
                  <a:srgbClr val="FFFFFF"/>
                </a:solidFill>
                <a:latin typeface="Trade Gothic LT Std Bold Conden"/>
              </a:rPr>
              <a:t> but encouraging one another, and all the more as you see the Day drawing near.</a:t>
            </a:r>
            <a:endParaRPr lang="en-GB" sz="4700" dirty="0">
              <a:solidFill>
                <a:srgbClr val="FFFFFF"/>
              </a:solidFill>
              <a:latin typeface="Trade Gothic LT Std Bold Conden"/>
            </a:endParaRPr>
          </a:p>
        </p:txBody>
      </p:sp>
    </p:spTree>
    <p:extLst>
      <p:ext uri="{BB962C8B-B14F-4D97-AF65-F5344CB8AC3E}">
        <p14:creationId xmlns:p14="http://schemas.microsoft.com/office/powerpoint/2010/main" val="210279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Chocolate chip muffin?</a:t>
            </a:r>
          </a:p>
        </p:txBody>
      </p:sp>
      <p:pic>
        <p:nvPicPr>
          <p:cNvPr id="2" name="Picture 1">
            <a:extLst>
              <a:ext uri="{FF2B5EF4-FFF2-40B4-BE49-F238E27FC236}">
                <a16:creationId xmlns:a16="http://schemas.microsoft.com/office/drawing/2014/main" id="{DE0806C9-B9D3-EDDD-BA7D-781B59B9DA1E}"/>
              </a:ext>
            </a:extLst>
          </p:cNvPr>
          <p:cNvPicPr>
            <a:picLocks noChangeAspect="1"/>
          </p:cNvPicPr>
          <p:nvPr/>
        </p:nvPicPr>
        <p:blipFill>
          <a:blip r:embed="rId3"/>
          <a:stretch>
            <a:fillRect/>
          </a:stretch>
        </p:blipFill>
        <p:spPr>
          <a:xfrm>
            <a:off x="1816100" y="592137"/>
            <a:ext cx="8572500" cy="8572500"/>
          </a:xfrm>
          <a:prstGeom prst="rect">
            <a:avLst/>
          </a:prstGeom>
        </p:spPr>
      </p:pic>
    </p:spTree>
    <p:extLst>
      <p:ext uri="{BB962C8B-B14F-4D97-AF65-F5344CB8AC3E}">
        <p14:creationId xmlns:p14="http://schemas.microsoft.com/office/powerpoint/2010/main" val="876943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My possible contribution</a:t>
            </a: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
        <p:nvSpPr>
          <p:cNvPr id="3" name="TextBox 2">
            <a:extLst>
              <a:ext uri="{FF2B5EF4-FFF2-40B4-BE49-F238E27FC236}">
                <a16:creationId xmlns:a16="http://schemas.microsoft.com/office/drawing/2014/main" id="{CAEC9DD7-8F2C-97C5-12B5-63BFD7657F9E}"/>
              </a:ext>
            </a:extLst>
          </p:cNvPr>
          <p:cNvSpPr txBox="1"/>
          <p:nvPr/>
        </p:nvSpPr>
        <p:spPr>
          <a:xfrm>
            <a:off x="263346" y="2064345"/>
            <a:ext cx="11824137" cy="4431983"/>
          </a:xfrm>
          <a:prstGeom prst="rect">
            <a:avLst/>
          </a:prstGeom>
          <a:noFill/>
        </p:spPr>
        <p:txBody>
          <a:bodyPr wrap="square">
            <a:spAutoFit/>
          </a:bodyPr>
          <a:lstStyle/>
          <a:p>
            <a:pPr marL="914400" indent="-914400">
              <a:buAutoNum type="arabicPeriod"/>
            </a:pPr>
            <a:r>
              <a:rPr lang="en-US" sz="4700" dirty="0">
                <a:solidFill>
                  <a:srgbClr val="FFFFFF"/>
                </a:solidFill>
                <a:latin typeface="Trade Gothic LT Std Bold Conden"/>
              </a:rPr>
              <a:t>Stop attending church/small group etc.</a:t>
            </a:r>
          </a:p>
          <a:p>
            <a:pPr marL="914400" indent="-914400">
              <a:buAutoNum type="arabicPeriod"/>
            </a:pPr>
            <a:r>
              <a:rPr lang="en-US" sz="4700" dirty="0">
                <a:solidFill>
                  <a:srgbClr val="FFFFFF"/>
                </a:solidFill>
                <a:latin typeface="Trade Gothic LT Std Bold Conden"/>
              </a:rPr>
              <a:t>Stop disciplining others who are attending</a:t>
            </a:r>
          </a:p>
          <a:p>
            <a:pPr marL="914400" indent="-914400">
              <a:buAutoNum type="arabicPeriod"/>
            </a:pPr>
            <a:r>
              <a:rPr lang="en-US" sz="4700" dirty="0">
                <a:solidFill>
                  <a:srgbClr val="FFFFFF"/>
                </a:solidFill>
                <a:latin typeface="Trade Gothic LT Std Bold Conden"/>
              </a:rPr>
              <a:t>Entertain conversations which will allow others to drift away from Godly meetings slowly.</a:t>
            </a:r>
          </a:p>
          <a:p>
            <a:pPr marL="914400" indent="-914400">
              <a:buAutoNum type="arabicPeriod"/>
            </a:pPr>
            <a:endParaRPr lang="en-GB" sz="4700" dirty="0">
              <a:solidFill>
                <a:srgbClr val="FFFFFF"/>
              </a:solidFill>
              <a:latin typeface="Trade Gothic LT Std Bold Conden"/>
            </a:endParaRPr>
          </a:p>
        </p:txBody>
      </p:sp>
    </p:spTree>
    <p:extLst>
      <p:ext uri="{BB962C8B-B14F-4D97-AF65-F5344CB8AC3E}">
        <p14:creationId xmlns:p14="http://schemas.microsoft.com/office/powerpoint/2010/main" val="2906661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My contribution</a:t>
            </a: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
        <p:nvSpPr>
          <p:cNvPr id="3" name="TextBox 2">
            <a:extLst>
              <a:ext uri="{FF2B5EF4-FFF2-40B4-BE49-F238E27FC236}">
                <a16:creationId xmlns:a16="http://schemas.microsoft.com/office/drawing/2014/main" id="{CAEC9DD7-8F2C-97C5-12B5-63BFD7657F9E}"/>
              </a:ext>
            </a:extLst>
          </p:cNvPr>
          <p:cNvSpPr txBox="1"/>
          <p:nvPr/>
        </p:nvSpPr>
        <p:spPr>
          <a:xfrm>
            <a:off x="263346" y="2064345"/>
            <a:ext cx="11824137" cy="7325082"/>
          </a:xfrm>
          <a:prstGeom prst="rect">
            <a:avLst/>
          </a:prstGeom>
          <a:noFill/>
        </p:spPr>
        <p:txBody>
          <a:bodyPr wrap="square">
            <a:spAutoFit/>
          </a:bodyPr>
          <a:lstStyle/>
          <a:p>
            <a:pPr marL="914400" indent="-914400">
              <a:buAutoNum type="arabicPeriod"/>
            </a:pPr>
            <a:r>
              <a:rPr lang="en-US" sz="4700" dirty="0">
                <a:solidFill>
                  <a:srgbClr val="FFFFFF"/>
                </a:solidFill>
                <a:latin typeface="Trade Gothic LT Std Bold Conden"/>
              </a:rPr>
              <a:t>Stop attending church/small group etc.</a:t>
            </a:r>
          </a:p>
          <a:p>
            <a:pPr marL="914400" indent="-914400">
              <a:buAutoNum type="arabicPeriod"/>
            </a:pPr>
            <a:r>
              <a:rPr lang="en-US" sz="4700" dirty="0">
                <a:solidFill>
                  <a:srgbClr val="FFFFFF"/>
                </a:solidFill>
                <a:latin typeface="Trade Gothic LT Std Bold Conden"/>
              </a:rPr>
              <a:t>Stop disciplining others who are attending</a:t>
            </a:r>
          </a:p>
          <a:p>
            <a:pPr marL="914400" indent="-914400">
              <a:buAutoNum type="arabicPeriod"/>
            </a:pPr>
            <a:r>
              <a:rPr lang="en-US" sz="4700" dirty="0">
                <a:solidFill>
                  <a:srgbClr val="FFFF00"/>
                </a:solidFill>
                <a:latin typeface="Trade Gothic LT Std Bold Conden"/>
              </a:rPr>
              <a:t>Entertain conversations which will allow others to drift away from Godly meetings slowly.</a:t>
            </a:r>
          </a:p>
          <a:p>
            <a:pPr marL="1541817" lvl="1" indent="-914400">
              <a:buAutoNum type="arabicPeriod"/>
            </a:pPr>
            <a:r>
              <a:rPr lang="en-US" sz="4700" dirty="0">
                <a:solidFill>
                  <a:srgbClr val="FFFF00"/>
                </a:solidFill>
                <a:latin typeface="Trade Gothic LT Std Bold Conden"/>
              </a:rPr>
              <a:t>Active gossip</a:t>
            </a:r>
          </a:p>
          <a:p>
            <a:pPr marL="1541817" lvl="1" indent="-914400">
              <a:buAutoNum type="arabicPeriod"/>
            </a:pPr>
            <a:r>
              <a:rPr lang="en-US" sz="4700" dirty="0">
                <a:solidFill>
                  <a:srgbClr val="FFFF00"/>
                </a:solidFill>
                <a:latin typeface="Trade Gothic LT Std Bold Conden"/>
              </a:rPr>
              <a:t>Accepting gossip</a:t>
            </a:r>
          </a:p>
          <a:p>
            <a:pPr marL="1541817" lvl="1" indent="-914400">
              <a:buFontTx/>
              <a:buAutoNum type="arabicPeriod"/>
            </a:pPr>
            <a:r>
              <a:rPr lang="en-US" sz="4700" dirty="0">
                <a:solidFill>
                  <a:srgbClr val="FFFF00"/>
                </a:solidFill>
                <a:latin typeface="Trade Gothic LT Std Bold Conden"/>
              </a:rPr>
              <a:t>Neglecting to set up the necessary conversations to address disunity or offense.</a:t>
            </a:r>
            <a:endParaRPr lang="en-GB" sz="4700" dirty="0">
              <a:solidFill>
                <a:srgbClr val="FFFFFF"/>
              </a:solidFill>
              <a:latin typeface="Trade Gothic LT Std Bold Conden"/>
            </a:endParaRPr>
          </a:p>
        </p:txBody>
      </p:sp>
    </p:spTree>
    <p:extLst>
      <p:ext uri="{BB962C8B-B14F-4D97-AF65-F5344CB8AC3E}">
        <p14:creationId xmlns:p14="http://schemas.microsoft.com/office/powerpoint/2010/main" val="3800388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My contribution</a:t>
            </a: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
        <p:nvSpPr>
          <p:cNvPr id="3" name="TextBox 2">
            <a:extLst>
              <a:ext uri="{FF2B5EF4-FFF2-40B4-BE49-F238E27FC236}">
                <a16:creationId xmlns:a16="http://schemas.microsoft.com/office/drawing/2014/main" id="{CAEC9DD7-8F2C-97C5-12B5-63BFD7657F9E}"/>
              </a:ext>
            </a:extLst>
          </p:cNvPr>
          <p:cNvSpPr txBox="1"/>
          <p:nvPr/>
        </p:nvSpPr>
        <p:spPr>
          <a:xfrm>
            <a:off x="263346" y="2064345"/>
            <a:ext cx="11824137" cy="7325082"/>
          </a:xfrm>
          <a:prstGeom prst="rect">
            <a:avLst/>
          </a:prstGeom>
          <a:noFill/>
        </p:spPr>
        <p:txBody>
          <a:bodyPr wrap="square">
            <a:spAutoFit/>
          </a:bodyPr>
          <a:lstStyle/>
          <a:p>
            <a:pPr marL="914400" indent="-914400">
              <a:buAutoNum type="arabicPeriod"/>
            </a:pPr>
            <a:r>
              <a:rPr lang="en-US" sz="4700" dirty="0">
                <a:solidFill>
                  <a:srgbClr val="FFFFFF"/>
                </a:solidFill>
                <a:latin typeface="Trade Gothic LT Std Bold Conden"/>
              </a:rPr>
              <a:t>Stop attending church/small group etc.</a:t>
            </a:r>
          </a:p>
          <a:p>
            <a:pPr marL="914400" indent="-914400">
              <a:buAutoNum type="arabicPeriod"/>
            </a:pPr>
            <a:r>
              <a:rPr lang="en-US" sz="4700" dirty="0">
                <a:solidFill>
                  <a:srgbClr val="FFFFFF"/>
                </a:solidFill>
                <a:latin typeface="Trade Gothic LT Std Bold Conden"/>
              </a:rPr>
              <a:t>Stop disciplining others who are attending</a:t>
            </a:r>
          </a:p>
          <a:p>
            <a:pPr marL="914400" indent="-914400">
              <a:buAutoNum type="arabicPeriod"/>
            </a:pPr>
            <a:r>
              <a:rPr lang="en-US" sz="4700" dirty="0">
                <a:solidFill>
                  <a:srgbClr val="FFFF00"/>
                </a:solidFill>
                <a:latin typeface="Trade Gothic LT Std Bold Conden"/>
              </a:rPr>
              <a:t>Entertain conversations which will allow others to drift away from Godly meetings slowly.</a:t>
            </a:r>
          </a:p>
          <a:p>
            <a:pPr marL="1541817" lvl="1" indent="-914400">
              <a:buAutoNum type="arabicPeriod"/>
            </a:pPr>
            <a:r>
              <a:rPr lang="en-US" sz="4700" dirty="0">
                <a:solidFill>
                  <a:srgbClr val="FFFF00"/>
                </a:solidFill>
                <a:latin typeface="Trade Gothic LT Std Bold Conden"/>
              </a:rPr>
              <a:t>Active gossip</a:t>
            </a:r>
          </a:p>
          <a:p>
            <a:pPr marL="1541817" lvl="1" indent="-914400">
              <a:buAutoNum type="arabicPeriod"/>
            </a:pPr>
            <a:r>
              <a:rPr lang="en-US" sz="4700" dirty="0">
                <a:solidFill>
                  <a:srgbClr val="FFFF00"/>
                </a:solidFill>
                <a:latin typeface="Trade Gothic LT Std Bold Conden"/>
              </a:rPr>
              <a:t>Accepting gossip</a:t>
            </a:r>
          </a:p>
          <a:p>
            <a:pPr marL="1541817" lvl="1" indent="-914400">
              <a:buFontTx/>
              <a:buAutoNum type="arabicPeriod"/>
            </a:pPr>
            <a:r>
              <a:rPr lang="en-US" sz="4700" dirty="0">
                <a:solidFill>
                  <a:srgbClr val="00B0F0"/>
                </a:solidFill>
                <a:latin typeface="Trade Gothic LT Std Bold Conden"/>
              </a:rPr>
              <a:t>Neglecting to set up the necessary conversations to address disunity or offense.</a:t>
            </a:r>
            <a:endParaRPr lang="en-GB" sz="4700" dirty="0">
              <a:solidFill>
                <a:srgbClr val="00B0F0"/>
              </a:solidFill>
              <a:latin typeface="Trade Gothic LT Std Bold Conden"/>
            </a:endParaRPr>
          </a:p>
        </p:txBody>
      </p:sp>
    </p:spTree>
    <p:extLst>
      <p:ext uri="{BB962C8B-B14F-4D97-AF65-F5344CB8AC3E}">
        <p14:creationId xmlns:p14="http://schemas.microsoft.com/office/powerpoint/2010/main" val="962113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Our action points today</a:t>
            </a: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
        <p:nvSpPr>
          <p:cNvPr id="3" name="TextBox 2">
            <a:extLst>
              <a:ext uri="{FF2B5EF4-FFF2-40B4-BE49-F238E27FC236}">
                <a16:creationId xmlns:a16="http://schemas.microsoft.com/office/drawing/2014/main" id="{CAEC9DD7-8F2C-97C5-12B5-63BFD7657F9E}"/>
              </a:ext>
            </a:extLst>
          </p:cNvPr>
          <p:cNvSpPr txBox="1"/>
          <p:nvPr/>
        </p:nvSpPr>
        <p:spPr>
          <a:xfrm>
            <a:off x="263346" y="2064345"/>
            <a:ext cx="11824137" cy="5155257"/>
          </a:xfrm>
          <a:prstGeom prst="rect">
            <a:avLst/>
          </a:prstGeom>
          <a:noFill/>
        </p:spPr>
        <p:txBody>
          <a:bodyPr wrap="square">
            <a:spAutoFit/>
          </a:bodyPr>
          <a:lstStyle/>
          <a:p>
            <a:pPr marL="914400" indent="-914400">
              <a:buAutoNum type="arabicPeriod"/>
            </a:pPr>
            <a:r>
              <a:rPr lang="en-US" sz="4700" dirty="0">
                <a:solidFill>
                  <a:srgbClr val="FFFFFF"/>
                </a:solidFill>
                <a:latin typeface="Trade Gothic LT Std Bold Conden"/>
              </a:rPr>
              <a:t>Redeem Matt 18 (Where 2 or more….)</a:t>
            </a:r>
          </a:p>
          <a:p>
            <a:pPr marL="914400" indent="-914400">
              <a:buAutoNum type="arabicPeriod"/>
            </a:pPr>
            <a:r>
              <a:rPr lang="en-US" sz="4700" dirty="0">
                <a:solidFill>
                  <a:srgbClr val="FFFFFF"/>
                </a:solidFill>
                <a:latin typeface="Trade Gothic LT Std Bold Conden"/>
              </a:rPr>
              <a:t>Think of a conversation you were part of which needs to be revisited.</a:t>
            </a:r>
          </a:p>
          <a:p>
            <a:pPr marL="914400" indent="-914400">
              <a:buAutoNum type="arabicPeriod"/>
            </a:pPr>
            <a:r>
              <a:rPr lang="en-US" sz="4700" dirty="0">
                <a:solidFill>
                  <a:srgbClr val="FFFFFF"/>
                </a:solidFill>
                <a:latin typeface="Trade Gothic LT Std Bold Conden"/>
              </a:rPr>
              <a:t>Think of a conversation you heard, which needs a setup between 2 other parties</a:t>
            </a:r>
          </a:p>
          <a:p>
            <a:pPr marL="914400" indent="-914400">
              <a:buAutoNum type="arabicPeriod"/>
            </a:pPr>
            <a:endParaRPr lang="en-US" sz="4700" dirty="0">
              <a:solidFill>
                <a:srgbClr val="FFFFFF"/>
              </a:solidFill>
              <a:latin typeface="Trade Gothic LT Std Bold Conden"/>
            </a:endParaRPr>
          </a:p>
          <a:p>
            <a:endParaRPr lang="en-GB" sz="4700" dirty="0">
              <a:solidFill>
                <a:srgbClr val="00B0F0"/>
              </a:solidFill>
              <a:latin typeface="Trade Gothic LT Std Bold Conden"/>
            </a:endParaRPr>
          </a:p>
        </p:txBody>
      </p:sp>
    </p:spTree>
    <p:extLst>
      <p:ext uri="{BB962C8B-B14F-4D97-AF65-F5344CB8AC3E}">
        <p14:creationId xmlns:p14="http://schemas.microsoft.com/office/powerpoint/2010/main" val="154722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Our action points today</a:t>
            </a: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
        <p:nvSpPr>
          <p:cNvPr id="3" name="TextBox 2">
            <a:extLst>
              <a:ext uri="{FF2B5EF4-FFF2-40B4-BE49-F238E27FC236}">
                <a16:creationId xmlns:a16="http://schemas.microsoft.com/office/drawing/2014/main" id="{CAEC9DD7-8F2C-97C5-12B5-63BFD7657F9E}"/>
              </a:ext>
            </a:extLst>
          </p:cNvPr>
          <p:cNvSpPr txBox="1"/>
          <p:nvPr/>
        </p:nvSpPr>
        <p:spPr>
          <a:xfrm>
            <a:off x="263346" y="2064345"/>
            <a:ext cx="11824137" cy="7325082"/>
          </a:xfrm>
          <a:prstGeom prst="rect">
            <a:avLst/>
          </a:prstGeom>
          <a:noFill/>
        </p:spPr>
        <p:txBody>
          <a:bodyPr wrap="square">
            <a:spAutoFit/>
          </a:bodyPr>
          <a:lstStyle/>
          <a:p>
            <a:pPr marL="914400" indent="-914400">
              <a:buAutoNum type="arabicPeriod"/>
            </a:pPr>
            <a:r>
              <a:rPr lang="en-US" sz="4700" dirty="0">
                <a:solidFill>
                  <a:srgbClr val="FFFFFF"/>
                </a:solidFill>
                <a:latin typeface="Trade Gothic LT Std Bold Conden"/>
              </a:rPr>
              <a:t>Redeem Matt a8 (Where 2 or more….)</a:t>
            </a:r>
          </a:p>
          <a:p>
            <a:pPr marL="914400" indent="-914400">
              <a:buAutoNum type="arabicPeriod"/>
            </a:pPr>
            <a:r>
              <a:rPr lang="en-US" sz="4700" dirty="0">
                <a:solidFill>
                  <a:srgbClr val="FFFFFF"/>
                </a:solidFill>
                <a:latin typeface="Trade Gothic LT Std Bold Conden"/>
              </a:rPr>
              <a:t>Think of a conversation you were part of which needs to be revisited.</a:t>
            </a:r>
          </a:p>
          <a:p>
            <a:pPr marL="914400" indent="-914400">
              <a:buAutoNum type="arabicPeriod"/>
            </a:pPr>
            <a:r>
              <a:rPr lang="en-US" sz="4700" dirty="0">
                <a:solidFill>
                  <a:srgbClr val="FFFFFF"/>
                </a:solidFill>
                <a:latin typeface="Trade Gothic LT Std Bold Conden"/>
              </a:rPr>
              <a:t>Think of a conversation you heard, which needs a setup between 2 other parties</a:t>
            </a:r>
          </a:p>
          <a:p>
            <a:pPr marL="914400" indent="-914400">
              <a:buAutoNum type="arabicPeriod"/>
            </a:pPr>
            <a:endParaRPr lang="en-US" sz="4700" dirty="0">
              <a:solidFill>
                <a:srgbClr val="FFFFFF"/>
              </a:solidFill>
              <a:latin typeface="Trade Gothic LT Std Bold Conden"/>
            </a:endParaRPr>
          </a:p>
          <a:p>
            <a:r>
              <a:rPr lang="en-US" sz="4700" dirty="0">
                <a:solidFill>
                  <a:srgbClr val="FFFF00"/>
                </a:solidFill>
                <a:latin typeface="Trade Gothic LT Std Bold Conden"/>
              </a:rPr>
              <a:t>These are necessities to protect God’s church.</a:t>
            </a:r>
          </a:p>
          <a:p>
            <a:endParaRPr lang="en-US" sz="4700" dirty="0">
              <a:solidFill>
                <a:srgbClr val="FFFF00"/>
              </a:solidFill>
              <a:latin typeface="Trade Gothic LT Std Bold Conden"/>
            </a:endParaRPr>
          </a:p>
          <a:p>
            <a:pPr algn="ctr"/>
            <a:r>
              <a:rPr lang="en-US" sz="4700" dirty="0">
                <a:solidFill>
                  <a:srgbClr val="00B0F0"/>
                </a:solidFill>
                <a:latin typeface="Trade Gothic LT Std Bold Conden"/>
              </a:rPr>
              <a:t>Send a </a:t>
            </a:r>
            <a:r>
              <a:rPr lang="en-US" sz="4700" dirty="0" err="1">
                <a:solidFill>
                  <a:srgbClr val="00B0F0"/>
                </a:solidFill>
                <a:latin typeface="Trade Gothic LT Std Bold Conden"/>
              </a:rPr>
              <a:t>Whatsapp</a:t>
            </a:r>
            <a:r>
              <a:rPr lang="en-US" sz="4700" dirty="0">
                <a:solidFill>
                  <a:srgbClr val="00B0F0"/>
                </a:solidFill>
                <a:latin typeface="Trade Gothic LT Std Bold Conden"/>
              </a:rPr>
              <a:t> of accountability before you get up.</a:t>
            </a:r>
            <a:endParaRPr lang="en-GB" sz="4700" dirty="0">
              <a:solidFill>
                <a:srgbClr val="00B0F0"/>
              </a:solidFill>
              <a:latin typeface="Trade Gothic LT Std Bold Conden"/>
            </a:endParaRPr>
          </a:p>
        </p:txBody>
      </p:sp>
    </p:spTree>
    <p:extLst>
      <p:ext uri="{BB962C8B-B14F-4D97-AF65-F5344CB8AC3E}">
        <p14:creationId xmlns:p14="http://schemas.microsoft.com/office/powerpoint/2010/main" val="2807357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Chocolate chip muffin?</a:t>
            </a:r>
          </a:p>
        </p:txBody>
      </p:sp>
      <p:pic>
        <p:nvPicPr>
          <p:cNvPr id="2" name="Picture 1">
            <a:extLst>
              <a:ext uri="{FF2B5EF4-FFF2-40B4-BE49-F238E27FC236}">
                <a16:creationId xmlns:a16="http://schemas.microsoft.com/office/drawing/2014/main" id="{DE0806C9-B9D3-EDDD-BA7D-781B59B9DA1E}"/>
              </a:ext>
            </a:extLst>
          </p:cNvPr>
          <p:cNvPicPr>
            <a:picLocks noChangeAspect="1"/>
          </p:cNvPicPr>
          <p:nvPr/>
        </p:nvPicPr>
        <p:blipFill>
          <a:blip r:embed="rId3"/>
          <a:stretch>
            <a:fillRect/>
          </a:stretch>
        </p:blipFill>
        <p:spPr>
          <a:xfrm>
            <a:off x="1816100" y="592137"/>
            <a:ext cx="8572500" cy="8572500"/>
          </a:xfrm>
          <a:prstGeom prst="rect">
            <a:avLst/>
          </a:prstGeom>
        </p:spPr>
      </p:pic>
      <p:sp>
        <p:nvSpPr>
          <p:cNvPr id="4" name="a Longing for Jesus">
            <a:extLst>
              <a:ext uri="{FF2B5EF4-FFF2-40B4-BE49-F238E27FC236}">
                <a16:creationId xmlns:a16="http://schemas.microsoft.com/office/drawing/2014/main" id="{7C691517-ECE3-CE23-B2FE-062F30F36354}"/>
              </a:ext>
            </a:extLst>
          </p:cNvPr>
          <p:cNvSpPr txBox="1">
            <a:spLocks/>
          </p:cNvSpPr>
          <p:nvPr/>
        </p:nvSpPr>
        <p:spPr>
          <a:xfrm>
            <a:off x="-189840" y="69348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Rum and raisin muffin?</a:t>
            </a:r>
          </a:p>
        </p:txBody>
      </p:sp>
      <p:cxnSp>
        <p:nvCxnSpPr>
          <p:cNvPr id="9" name="Straight Connector 8">
            <a:extLst>
              <a:ext uri="{FF2B5EF4-FFF2-40B4-BE49-F238E27FC236}">
                <a16:creationId xmlns:a16="http://schemas.microsoft.com/office/drawing/2014/main" id="{5F5165BF-9C07-C94D-43DA-1874FB7FF587}"/>
              </a:ext>
            </a:extLst>
          </p:cNvPr>
          <p:cNvCxnSpPr/>
          <p:nvPr/>
        </p:nvCxnSpPr>
        <p:spPr>
          <a:xfrm>
            <a:off x="2526030" y="750979"/>
            <a:ext cx="71526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3533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FDC004-7C92-1942-A8AB-BE202199A186}"/>
              </a:ext>
            </a:extLst>
          </p:cNvPr>
          <p:cNvSpPr txBox="1"/>
          <p:nvPr/>
        </p:nvSpPr>
        <p:spPr>
          <a:xfrm>
            <a:off x="372533" y="1435793"/>
            <a:ext cx="10837333" cy="3293209"/>
          </a:xfrm>
          <a:prstGeom prst="rect">
            <a:avLst/>
          </a:prstGeom>
          <a:noFill/>
        </p:spPr>
        <p:txBody>
          <a:bodyPr wrap="square" rtlCol="0">
            <a:spAutoFit/>
          </a:bodyPr>
          <a:lstStyle/>
          <a:p>
            <a:pPr algn="ctr"/>
            <a:r>
              <a:rPr lang="en-US" sz="9600" spc="300" dirty="0">
                <a:solidFill>
                  <a:schemeClr val="bg1"/>
                </a:solidFill>
                <a:latin typeface="Trade Gothic LT Std Bold Conden" pitchFamily="2" charset="0"/>
              </a:rPr>
              <a:t>The Truth will set You Free</a:t>
            </a:r>
          </a:p>
          <a:p>
            <a:pPr algn="ctr"/>
            <a:r>
              <a:rPr lang="en-US" sz="1600" spc="300" dirty="0">
                <a:solidFill>
                  <a:schemeClr val="bg1"/>
                </a:solidFill>
                <a:latin typeface="Trade Gothic LT Std Bold Conden" pitchFamily="2" charset="0"/>
              </a:rPr>
              <a:t>Part 4</a:t>
            </a:r>
          </a:p>
        </p:txBody>
      </p:sp>
      <p:sp>
        <p:nvSpPr>
          <p:cNvPr id="2" name="TextBox 1">
            <a:extLst>
              <a:ext uri="{FF2B5EF4-FFF2-40B4-BE49-F238E27FC236}">
                <a16:creationId xmlns:a16="http://schemas.microsoft.com/office/drawing/2014/main" id="{B710454B-FB7F-534D-BC0B-7323000C9E7A}"/>
              </a:ext>
            </a:extLst>
          </p:cNvPr>
          <p:cNvSpPr txBox="1"/>
          <p:nvPr/>
        </p:nvSpPr>
        <p:spPr>
          <a:xfrm>
            <a:off x="2319948" y="7293987"/>
            <a:ext cx="7606896" cy="708527"/>
          </a:xfrm>
          <a:prstGeom prst="rect">
            <a:avLst/>
          </a:prstGeom>
          <a:noFill/>
        </p:spPr>
        <p:txBody>
          <a:bodyPr wrap="square" rtlCol="0">
            <a:spAutoFit/>
          </a:bodyPr>
          <a:lstStyle/>
          <a:p>
            <a:pPr algn="ctr"/>
            <a:r>
              <a:rPr lang="en-US" sz="4004" spc="300" dirty="0">
                <a:solidFill>
                  <a:schemeClr val="bg1"/>
                </a:solidFill>
                <a:latin typeface="Trade Gothic LT Std Condensed N" pitchFamily="2" charset="0"/>
              </a:rPr>
              <a:t>Renier Louwrens</a:t>
            </a:r>
          </a:p>
        </p:txBody>
      </p:sp>
      <p:sp>
        <p:nvSpPr>
          <p:cNvPr id="3" name="TextBox 2">
            <a:extLst>
              <a:ext uri="{FF2B5EF4-FFF2-40B4-BE49-F238E27FC236}">
                <a16:creationId xmlns:a16="http://schemas.microsoft.com/office/drawing/2014/main" id="{8184216C-AF47-AED7-B6F4-36B7C5816C32}"/>
              </a:ext>
            </a:extLst>
          </p:cNvPr>
          <p:cNvSpPr txBox="1"/>
          <p:nvPr/>
        </p:nvSpPr>
        <p:spPr>
          <a:xfrm>
            <a:off x="1987751" y="5050028"/>
            <a:ext cx="7606896" cy="708527"/>
          </a:xfrm>
          <a:prstGeom prst="rect">
            <a:avLst/>
          </a:prstGeom>
          <a:noFill/>
        </p:spPr>
        <p:txBody>
          <a:bodyPr wrap="square" rtlCol="0">
            <a:spAutoFit/>
          </a:bodyPr>
          <a:lstStyle/>
          <a:p>
            <a:pPr algn="ctr"/>
            <a:r>
              <a:rPr lang="en-US" sz="4004" spc="300" dirty="0">
                <a:solidFill>
                  <a:schemeClr val="bg1"/>
                </a:solidFill>
                <a:latin typeface="Trade Gothic LT Std Condensed N" pitchFamily="2" charset="0"/>
              </a:rPr>
              <a:t>But what is the truth?</a:t>
            </a:r>
          </a:p>
        </p:txBody>
      </p:sp>
    </p:spTree>
    <p:extLst>
      <p:ext uri="{BB962C8B-B14F-4D97-AF65-F5344CB8AC3E}">
        <p14:creationId xmlns:p14="http://schemas.microsoft.com/office/powerpoint/2010/main" val="3090609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The Bible is the truth</a:t>
            </a:r>
          </a:p>
        </p:txBody>
      </p:sp>
      <p:pic>
        <p:nvPicPr>
          <p:cNvPr id="2" name="Picture 1">
            <a:extLst>
              <a:ext uri="{FF2B5EF4-FFF2-40B4-BE49-F238E27FC236}">
                <a16:creationId xmlns:a16="http://schemas.microsoft.com/office/drawing/2014/main" id="{06155CDE-6750-6208-7077-061CD33E0320}"/>
              </a:ext>
            </a:extLst>
          </p:cNvPr>
          <p:cNvPicPr>
            <a:picLocks noChangeAspect="1"/>
          </p:cNvPicPr>
          <p:nvPr/>
        </p:nvPicPr>
        <p:blipFill>
          <a:blip r:embed="rId3"/>
          <a:stretch>
            <a:fillRect/>
          </a:stretch>
        </p:blipFill>
        <p:spPr>
          <a:xfrm>
            <a:off x="1339850" y="1306512"/>
            <a:ext cx="9525000" cy="7143750"/>
          </a:xfrm>
          <a:prstGeom prst="rect">
            <a:avLst/>
          </a:prstGeom>
        </p:spPr>
      </p:pic>
    </p:spTree>
    <p:extLst>
      <p:ext uri="{BB962C8B-B14F-4D97-AF65-F5344CB8AC3E}">
        <p14:creationId xmlns:p14="http://schemas.microsoft.com/office/powerpoint/2010/main" val="279617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60016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False ammunition series.</a:t>
            </a:r>
          </a:p>
        </p:txBody>
      </p:sp>
      <p:graphicFrame>
        <p:nvGraphicFramePr>
          <p:cNvPr id="4" name="Diagram 3">
            <a:extLst>
              <a:ext uri="{FF2B5EF4-FFF2-40B4-BE49-F238E27FC236}">
                <a16:creationId xmlns:a16="http://schemas.microsoft.com/office/drawing/2014/main" id="{26041849-5F04-97A1-7CB6-017867D03DEB}"/>
              </a:ext>
            </a:extLst>
          </p:cNvPr>
          <p:cNvGraphicFramePr/>
          <p:nvPr>
            <p:extLst>
              <p:ext uri="{D42A27DB-BD31-4B8C-83A1-F6EECF244321}">
                <p14:modId xmlns:p14="http://schemas.microsoft.com/office/powerpoint/2010/main" val="193076748"/>
              </p:ext>
            </p:extLst>
          </p:nvPr>
        </p:nvGraphicFramePr>
        <p:xfrm>
          <a:off x="1231390" y="1796106"/>
          <a:ext cx="10373782" cy="7363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4123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2"/>
          <p:cNvSpPr txBox="1"/>
          <p:nvPr/>
        </p:nvSpPr>
        <p:spPr>
          <a:xfrm>
            <a:off x="428665" y="2064345"/>
            <a:ext cx="11176507" cy="2262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en-US" sz="4700" dirty="0">
                <a:sym typeface="Trade Gothic LT Std Bold Conden"/>
              </a:rPr>
              <a:t>16 “For  God so loved  the world,   that he gave his only Son, that whoever believes in him should not  perish but have eternal life. </a:t>
            </a:r>
            <a:endParaRPr lang="nl-NL" sz="4800" b="1" dirty="0">
              <a:solidFill>
                <a:srgbClr val="FFFF00"/>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John 3 [ESV]</a:t>
            </a:r>
          </a:p>
        </p:txBody>
      </p:sp>
    </p:spTree>
    <p:extLst>
      <p:ext uri="{BB962C8B-B14F-4D97-AF65-F5344CB8AC3E}">
        <p14:creationId xmlns:p14="http://schemas.microsoft.com/office/powerpoint/2010/main" val="730089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When what I believed does not work</a:t>
            </a:r>
          </a:p>
        </p:txBody>
      </p:sp>
      <p:pic>
        <p:nvPicPr>
          <p:cNvPr id="3" name="Picture 2">
            <a:extLst>
              <a:ext uri="{FF2B5EF4-FFF2-40B4-BE49-F238E27FC236}">
                <a16:creationId xmlns:a16="http://schemas.microsoft.com/office/drawing/2014/main" id="{87525A82-253E-AD41-1BBB-494E7700E383}"/>
              </a:ext>
            </a:extLst>
          </p:cNvPr>
          <p:cNvPicPr>
            <a:picLocks noChangeAspect="1"/>
          </p:cNvPicPr>
          <p:nvPr/>
        </p:nvPicPr>
        <p:blipFill>
          <a:blip r:embed="rId3"/>
          <a:stretch>
            <a:fillRect/>
          </a:stretch>
        </p:blipFill>
        <p:spPr>
          <a:xfrm>
            <a:off x="2008513" y="2530595"/>
            <a:ext cx="8727578" cy="5807806"/>
          </a:xfrm>
          <a:prstGeom prst="rect">
            <a:avLst/>
          </a:prstGeom>
        </p:spPr>
      </p:pic>
    </p:spTree>
    <p:extLst>
      <p:ext uri="{BB962C8B-B14F-4D97-AF65-F5344CB8AC3E}">
        <p14:creationId xmlns:p14="http://schemas.microsoft.com/office/powerpoint/2010/main" val="4156323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“Dis in die </a:t>
            </a:r>
            <a:r>
              <a:rPr lang="en-ZA" sz="6000" kern="0" dirty="0" err="1">
                <a:solidFill>
                  <a:schemeClr val="bg1"/>
                </a:solidFill>
              </a:rPr>
              <a:t>Bybel</a:t>
            </a:r>
            <a:r>
              <a:rPr lang="en-ZA" sz="6000" kern="0" dirty="0">
                <a:solidFill>
                  <a:schemeClr val="bg1"/>
                </a:solidFill>
              </a:rPr>
              <a:t>”</a:t>
            </a:r>
          </a:p>
        </p:txBody>
      </p:sp>
      <p:pic>
        <p:nvPicPr>
          <p:cNvPr id="4" name="Picture 3">
            <a:extLst>
              <a:ext uri="{FF2B5EF4-FFF2-40B4-BE49-F238E27FC236}">
                <a16:creationId xmlns:a16="http://schemas.microsoft.com/office/drawing/2014/main" id="{12F37B98-AE37-6975-A67E-370EA5586CD2}"/>
              </a:ext>
            </a:extLst>
          </p:cNvPr>
          <p:cNvPicPr>
            <a:picLocks noChangeAspect="1"/>
          </p:cNvPicPr>
          <p:nvPr/>
        </p:nvPicPr>
        <p:blipFill>
          <a:blip r:embed="rId3"/>
          <a:stretch>
            <a:fillRect/>
          </a:stretch>
        </p:blipFill>
        <p:spPr>
          <a:xfrm>
            <a:off x="459080" y="1826853"/>
            <a:ext cx="11115675" cy="6848475"/>
          </a:xfrm>
          <a:prstGeom prst="rect">
            <a:avLst/>
          </a:prstGeom>
        </p:spPr>
      </p:pic>
    </p:spTree>
    <p:extLst>
      <p:ext uri="{BB962C8B-B14F-4D97-AF65-F5344CB8AC3E}">
        <p14:creationId xmlns:p14="http://schemas.microsoft.com/office/powerpoint/2010/main" val="11132022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8ACDB5EBD00ECC439F6EC9BAE9F9B0FC" ma:contentTypeVersion="15" ma:contentTypeDescription="Create a new document." ma:contentTypeScope="" ma:versionID="4a4e72cb3500cb99a9f67604c69b6fbd">
  <xsd:schema xmlns:xsd="http://www.w3.org/2001/XMLSchema" xmlns:xs="http://www.w3.org/2001/XMLSchema" xmlns:p="http://schemas.microsoft.com/office/2006/metadata/properties" xmlns:ns2="33e77a83-5a87-48ae-9212-a1963549f2ae" xmlns:ns3="70403649-5801-4472-b8e8-03f4b0112c9f" targetNamespace="http://schemas.microsoft.com/office/2006/metadata/properties" ma:root="true" ma:fieldsID="5695484a33832c9a13a138bad4e44793" ns2:_="" ns3:_="">
    <xsd:import namespace="33e77a83-5a87-48ae-9212-a1963549f2ae"/>
    <xsd:import namespace="70403649-5801-4472-b8e8-03f4b0112c9f"/>
    <xsd:element name="properties">
      <xsd:complexType>
        <xsd:sequence>
          <xsd:element name="documentManagement">
            <xsd:complexType>
              <xsd:all>
                <xsd:element ref="ns2:Open_x0020_Containing_x0020_Folder" minOccurs="0"/>
                <xsd:element ref="ns2:test" minOccurs="0"/>
                <xsd:element ref="ns3:_dlc_DocId" minOccurs="0"/>
                <xsd:element ref="ns3:_dlc_DocIdUrl" minOccurs="0"/>
                <xsd:element ref="ns3:_dlc_DocIdPersistId"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e77a83-5a87-48ae-9212-a1963549f2ae" elementFormDefault="qualified">
    <xsd:import namespace="http://schemas.microsoft.com/office/2006/documentManagement/types"/>
    <xsd:import namespace="http://schemas.microsoft.com/office/infopath/2007/PartnerControls"/>
    <xsd:element name="Open_x0020_Containing_x0020_Folder" ma:index="2" nillable="true" ma:displayName="Open Containing Folder" ma:internalName="Open_x0020_Containing_x0020_Folder">
      <xsd:simpleType>
        <xsd:restriction base="dms:Text">
          <xsd:maxLength value="255"/>
        </xsd:restriction>
      </xsd:simpleType>
    </xsd:element>
    <xsd:element name="test" ma:index="3" nillable="true" ma:displayName="test" ma:list="{1bf02f54-a109-4302-8d8b-6c6f5a237fb4}" ma:internalName="test" ma:showField="_CopySource">
      <xsd:simpleType>
        <xsd:restriction base="dms:Lookup"/>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LengthInSeconds" ma:index="2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0403649-5801-4472-b8e8-03f4b0112c9f" elementFormDefault="qualified">
    <xsd:import namespace="http://schemas.microsoft.com/office/2006/documentManagement/types"/>
    <xsd:import namespace="http://schemas.microsoft.com/office/infopath/2007/PartnerControls"/>
    <xsd:element name="_dlc_DocId" ma:index="6" nillable="true" ma:displayName="Document ID Value" ma:description="The value of the document ID assigned to this item." ma:internalName="_dlc_DocId" ma:readOnly="true">
      <xsd:simpleType>
        <xsd:restriction base="dms:Text"/>
      </xsd:simpleType>
    </xsd:element>
    <xsd:element name="_dlc_DocIdUrl" ma:index="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8" nillable="true" ma:displayName="Persist ID" ma:description="Keep ID on add." ma:hidden="true" ma:internalName="_dlc_DocIdPersistId" ma:readOnly="tru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est xmlns="33e77a83-5a87-48ae-9212-a1963549f2ae" xsi:nil="true"/>
    <Open_x0020_Containing_x0020_Folder xmlns="33e77a83-5a87-48ae-9212-a1963549f2ae" xsi:nil="true"/>
    <_dlc_DocId xmlns="70403649-5801-4472-b8e8-03f4b0112c9f">ZARR4ZAZY4HQ-1231363018-257079</_dlc_DocId>
    <_dlc_DocIdUrl xmlns="70403649-5801-4472-b8e8-03f4b0112c9f">
      <Url>https://shofaronline.sharepoint.com/_layouts/15/DocIdRedir.aspx?ID=ZARR4ZAZY4HQ-1231363018-257079</Url>
      <Description>ZARR4ZAZY4HQ-1231363018-257079</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EF63F5-4391-4481-A8E2-B464747A9E34}">
  <ds:schemaRefs>
    <ds:schemaRef ds:uri="http://schemas.microsoft.com/sharepoint/events"/>
  </ds:schemaRefs>
</ds:datastoreItem>
</file>

<file path=customXml/itemProps2.xml><?xml version="1.0" encoding="utf-8"?>
<ds:datastoreItem xmlns:ds="http://schemas.openxmlformats.org/officeDocument/2006/customXml" ds:itemID="{EA087D74-7BDB-455F-AC60-F841C9C483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e77a83-5a87-48ae-9212-a1963549f2ae"/>
    <ds:schemaRef ds:uri="70403649-5801-4472-b8e8-03f4b0112c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D8EE74-39E9-492F-9097-95095CC41985}">
  <ds:schemaRefs>
    <ds:schemaRef ds:uri="70403649-5801-4472-b8e8-03f4b0112c9f"/>
    <ds:schemaRef ds:uri="http://schemas.microsoft.com/office/infopath/2007/PartnerControls"/>
    <ds:schemaRef ds:uri="http://purl.org/dc/dcmitype/"/>
    <ds:schemaRef ds:uri="http://purl.org/dc/elements/1.1/"/>
    <ds:schemaRef ds:uri="http://www.w3.org/XML/1998/namespace"/>
    <ds:schemaRef ds:uri="http://purl.org/dc/terms/"/>
    <ds:schemaRef ds:uri="33e77a83-5a87-48ae-9212-a1963549f2ae"/>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4.xml><?xml version="1.0" encoding="utf-8"?>
<ds:datastoreItem xmlns:ds="http://schemas.openxmlformats.org/officeDocument/2006/customXml" ds:itemID="{3DB72D05-3A4D-4D20-9E7C-466ABBE527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3169</Words>
  <Application>Microsoft Office PowerPoint</Application>
  <PresentationFormat>Custom</PresentationFormat>
  <Paragraphs>348</Paragraphs>
  <Slides>24</Slides>
  <Notes>24</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Trade Gothic LT Std Bold Conden</vt:lpstr>
      <vt:lpstr>Trade Gothic LT Std Condensed 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Rudolf Janse van Vuuren</dc:creator>
  <cp:lastModifiedBy>Louwrens, Renier (RD)</cp:lastModifiedBy>
  <cp:revision>98</cp:revision>
  <dcterms:created xsi:type="dcterms:W3CDTF">2021-11-18T11:02:30Z</dcterms:created>
  <dcterms:modified xsi:type="dcterms:W3CDTF">2024-06-09T06:28:40Z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0x0101008ACDB5EBD00ECC439F6EC9BAE9F9B0FC</vt:lpwstr>
  </property>
  <property fmtid="{D5CDD505-2E9C-101B-9397-08002B2CF9AE}" pid="3" name="_dlc_DocIdItemGuid">
    <vt:lpwstr>009f6948-1998-4cef-b2cc-67436163d8a8</vt:lpwstr>
  </property>
</Properties>
</file>