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Lst>
  <p:notesMasterIdLst>
    <p:notesMasterId r:id="rId31"/>
  </p:notesMasterIdLst>
  <p:sldIdLst>
    <p:sldId id="315" r:id="rId6"/>
    <p:sldId id="383" r:id="rId7"/>
    <p:sldId id="417" r:id="rId8"/>
    <p:sldId id="493" r:id="rId9"/>
    <p:sldId id="403" r:id="rId10"/>
    <p:sldId id="461" r:id="rId11"/>
    <p:sldId id="402" r:id="rId12"/>
    <p:sldId id="389" r:id="rId13"/>
    <p:sldId id="455" r:id="rId14"/>
    <p:sldId id="470" r:id="rId15"/>
    <p:sldId id="491" r:id="rId16"/>
    <p:sldId id="510" r:id="rId17"/>
    <p:sldId id="494" r:id="rId18"/>
    <p:sldId id="495" r:id="rId19"/>
    <p:sldId id="498" r:id="rId20"/>
    <p:sldId id="497" r:id="rId21"/>
    <p:sldId id="505" r:id="rId22"/>
    <p:sldId id="506" r:id="rId23"/>
    <p:sldId id="471" r:id="rId24"/>
    <p:sldId id="507" r:id="rId25"/>
    <p:sldId id="499" r:id="rId26"/>
    <p:sldId id="508" r:id="rId27"/>
    <p:sldId id="502" r:id="rId28"/>
    <p:sldId id="509" r:id="rId29"/>
    <p:sldId id="370" r:id="rId30"/>
  </p:sldIdLst>
  <p:sldSz cx="12204700" cy="9756775"/>
  <p:notesSz cx="6858000" cy="9144000"/>
  <p:defaultTextStyle>
    <a:defPPr>
      <a:defRPr lang="en-US"/>
    </a:defPPr>
    <a:lvl1pPr marL="0" algn="l" defTabSz="1254836" rtl="0" eaLnBrk="1" latinLnBrk="0" hangingPunct="1">
      <a:defRPr sz="2470" kern="1200">
        <a:solidFill>
          <a:schemeClr val="tx1"/>
        </a:solidFill>
        <a:latin typeface="+mn-lt"/>
        <a:ea typeface="+mn-ea"/>
        <a:cs typeface="+mn-cs"/>
      </a:defRPr>
    </a:lvl1pPr>
    <a:lvl2pPr marL="627417" algn="l" defTabSz="1254836" rtl="0" eaLnBrk="1" latinLnBrk="0" hangingPunct="1">
      <a:defRPr sz="2470" kern="1200">
        <a:solidFill>
          <a:schemeClr val="tx1"/>
        </a:solidFill>
        <a:latin typeface="+mn-lt"/>
        <a:ea typeface="+mn-ea"/>
        <a:cs typeface="+mn-cs"/>
      </a:defRPr>
    </a:lvl2pPr>
    <a:lvl3pPr marL="1254836" algn="l" defTabSz="1254836" rtl="0" eaLnBrk="1" latinLnBrk="0" hangingPunct="1">
      <a:defRPr sz="2470" kern="1200">
        <a:solidFill>
          <a:schemeClr val="tx1"/>
        </a:solidFill>
        <a:latin typeface="+mn-lt"/>
        <a:ea typeface="+mn-ea"/>
        <a:cs typeface="+mn-cs"/>
      </a:defRPr>
    </a:lvl3pPr>
    <a:lvl4pPr marL="1882253" algn="l" defTabSz="1254836" rtl="0" eaLnBrk="1" latinLnBrk="0" hangingPunct="1">
      <a:defRPr sz="2470" kern="1200">
        <a:solidFill>
          <a:schemeClr val="tx1"/>
        </a:solidFill>
        <a:latin typeface="+mn-lt"/>
        <a:ea typeface="+mn-ea"/>
        <a:cs typeface="+mn-cs"/>
      </a:defRPr>
    </a:lvl4pPr>
    <a:lvl5pPr marL="2509671" algn="l" defTabSz="1254836" rtl="0" eaLnBrk="1" latinLnBrk="0" hangingPunct="1">
      <a:defRPr sz="2470" kern="1200">
        <a:solidFill>
          <a:schemeClr val="tx1"/>
        </a:solidFill>
        <a:latin typeface="+mn-lt"/>
        <a:ea typeface="+mn-ea"/>
        <a:cs typeface="+mn-cs"/>
      </a:defRPr>
    </a:lvl5pPr>
    <a:lvl6pPr marL="3137088" algn="l" defTabSz="1254836" rtl="0" eaLnBrk="1" latinLnBrk="0" hangingPunct="1">
      <a:defRPr sz="2470" kern="1200">
        <a:solidFill>
          <a:schemeClr val="tx1"/>
        </a:solidFill>
        <a:latin typeface="+mn-lt"/>
        <a:ea typeface="+mn-ea"/>
        <a:cs typeface="+mn-cs"/>
      </a:defRPr>
    </a:lvl6pPr>
    <a:lvl7pPr marL="3764507" algn="l" defTabSz="1254836" rtl="0" eaLnBrk="1" latinLnBrk="0" hangingPunct="1">
      <a:defRPr sz="2470" kern="1200">
        <a:solidFill>
          <a:schemeClr val="tx1"/>
        </a:solidFill>
        <a:latin typeface="+mn-lt"/>
        <a:ea typeface="+mn-ea"/>
        <a:cs typeface="+mn-cs"/>
      </a:defRPr>
    </a:lvl7pPr>
    <a:lvl8pPr marL="4391924" algn="l" defTabSz="1254836" rtl="0" eaLnBrk="1" latinLnBrk="0" hangingPunct="1">
      <a:defRPr sz="2470" kern="1200">
        <a:solidFill>
          <a:schemeClr val="tx1"/>
        </a:solidFill>
        <a:latin typeface="+mn-lt"/>
        <a:ea typeface="+mn-ea"/>
        <a:cs typeface="+mn-cs"/>
      </a:defRPr>
    </a:lvl8pPr>
    <a:lvl9pPr marL="5019342" algn="l" defTabSz="1254836" rtl="0" eaLnBrk="1" latinLnBrk="0" hangingPunct="1">
      <a:defRPr sz="247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E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1405" autoAdjust="0"/>
  </p:normalViewPr>
  <p:slideViewPr>
    <p:cSldViewPr snapToGrid="0" snapToObjects="1">
      <p:cViewPr varScale="1">
        <p:scale>
          <a:sx n="49" d="100"/>
          <a:sy n="49" d="100"/>
        </p:scale>
        <p:origin x="1978" y="11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8B63D-3668-47C9-8BAD-7B3084234642}"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GB"/>
        </a:p>
      </dgm:t>
    </dgm:pt>
    <dgm:pt modelId="{11F6DD98-5C10-47A2-815E-9A04F6151CF3}">
      <dgm:prSet phldrT="[Text]" custT="1"/>
      <dgm:spPr/>
      <dgm:t>
        <a:bodyPr/>
        <a:lstStyle/>
        <a:p>
          <a:r>
            <a:rPr lang="en-US" sz="2800" dirty="0" err="1"/>
            <a:t>Vals</a:t>
          </a:r>
          <a:r>
            <a:rPr lang="en-US" sz="2800" dirty="0"/>
            <a:t> </a:t>
          </a:r>
          <a:r>
            <a:rPr lang="en-US" sz="2800" dirty="0" err="1"/>
            <a:t>ammunisie</a:t>
          </a:r>
          <a:endParaRPr lang="en-GB" sz="2800" dirty="0"/>
        </a:p>
      </dgm:t>
    </dgm:pt>
    <dgm:pt modelId="{2937DB8C-6642-4CE2-945A-6D784E3DA232}" type="parTrans" cxnId="{D7B44D97-7BA6-47D9-9DAA-F0D7A23AE5E4}">
      <dgm:prSet/>
      <dgm:spPr/>
      <dgm:t>
        <a:bodyPr/>
        <a:lstStyle/>
        <a:p>
          <a:endParaRPr lang="en-GB"/>
        </a:p>
      </dgm:t>
    </dgm:pt>
    <dgm:pt modelId="{46DDF23D-B679-4270-8ABA-82B078E92AD5}" type="sibTrans" cxnId="{D7B44D97-7BA6-47D9-9DAA-F0D7A23AE5E4}">
      <dgm:prSet/>
      <dgm:spPr/>
      <dgm:t>
        <a:bodyPr/>
        <a:lstStyle/>
        <a:p>
          <a:r>
            <a:rPr lang="en-US" dirty="0"/>
            <a:t>Die </a:t>
          </a:r>
          <a:r>
            <a:rPr lang="en-US" dirty="0" err="1"/>
            <a:t>gevaar</a:t>
          </a:r>
          <a:endParaRPr lang="en-GB" dirty="0"/>
        </a:p>
      </dgm:t>
    </dgm:pt>
    <dgm:pt modelId="{E1D85BB3-8183-47F7-A8D2-033E3F80543B}">
      <dgm:prSet phldrT="[Text]" custT="1"/>
      <dgm:spPr/>
      <dgm:t>
        <a:bodyPr/>
        <a:lstStyle/>
        <a:p>
          <a:br>
            <a:rPr lang="en-US" sz="2800" dirty="0"/>
          </a:br>
          <a:r>
            <a:rPr lang="en-US" sz="2800" dirty="0" err="1"/>
            <a:t>Jer</a:t>
          </a:r>
          <a:r>
            <a:rPr lang="en-US" sz="2800" dirty="0"/>
            <a:t> 29</a:t>
          </a:r>
        </a:p>
        <a:p>
          <a:endParaRPr lang="en-GB" sz="2200" dirty="0"/>
        </a:p>
      </dgm:t>
    </dgm:pt>
    <dgm:pt modelId="{45863A65-6D68-4AF8-B01C-98E680943DB0}" type="parTrans" cxnId="{44F5CC10-3E35-47DF-B9A0-3005D882A4A8}">
      <dgm:prSet/>
      <dgm:spPr/>
      <dgm:t>
        <a:bodyPr/>
        <a:lstStyle/>
        <a:p>
          <a:endParaRPr lang="en-GB"/>
        </a:p>
      </dgm:t>
    </dgm:pt>
    <dgm:pt modelId="{64D427BB-AC3C-476C-A3FB-0E4F28FD6BD6}" type="sibTrans" cxnId="{44F5CC10-3E35-47DF-B9A0-3005D882A4A8}">
      <dgm:prSet/>
      <dgm:spPr/>
      <dgm:t>
        <a:bodyPr/>
        <a:lstStyle/>
        <a:p>
          <a:r>
            <a:rPr lang="en-US" dirty="0"/>
            <a:t>Die </a:t>
          </a:r>
          <a:r>
            <a:rPr lang="en-US" dirty="0" err="1"/>
            <a:t>waarheid</a:t>
          </a:r>
          <a:endParaRPr lang="en-GB" dirty="0"/>
        </a:p>
      </dgm:t>
    </dgm:pt>
    <dgm:pt modelId="{89C78D7E-D893-4D12-A7E7-E11CB47AD793}">
      <dgm:prSet phldrT="[Text]" custT="1"/>
      <dgm:spPr/>
      <dgm:t>
        <a:bodyPr/>
        <a:lstStyle/>
        <a:p>
          <a:r>
            <a:rPr lang="en-US" sz="2800" dirty="0"/>
            <a:t>Jy mag </a:t>
          </a:r>
          <a:r>
            <a:rPr lang="en-US" sz="2800" dirty="0" err="1"/>
            <a:t>nie</a:t>
          </a:r>
          <a:r>
            <a:rPr lang="en-US" sz="2800" dirty="0"/>
            <a:t> </a:t>
          </a:r>
          <a:r>
            <a:rPr lang="en-US" sz="2800" dirty="0" err="1"/>
            <a:t>oordeel</a:t>
          </a:r>
          <a:r>
            <a:rPr lang="en-US" sz="2800" dirty="0"/>
            <a:t> </a:t>
          </a:r>
          <a:r>
            <a:rPr lang="en-US" sz="2800" dirty="0" err="1"/>
            <a:t>nie</a:t>
          </a:r>
          <a:endParaRPr lang="en-GB" sz="2800" dirty="0"/>
        </a:p>
      </dgm:t>
    </dgm:pt>
    <dgm:pt modelId="{E2A9825F-C00A-45F2-9611-02A3C1982089}" type="parTrans" cxnId="{13EED134-0AC3-4779-AB4C-0B5A1F7800D4}">
      <dgm:prSet/>
      <dgm:spPr/>
      <dgm:t>
        <a:bodyPr/>
        <a:lstStyle/>
        <a:p>
          <a:endParaRPr lang="en-GB"/>
        </a:p>
      </dgm:t>
    </dgm:pt>
    <dgm:pt modelId="{4A93B0B8-2FE8-4E82-B37D-5DA8140F0F96}" type="sibTrans" cxnId="{13EED134-0AC3-4779-AB4C-0B5A1F7800D4}">
      <dgm:prSet/>
      <dgm:spPr/>
      <dgm:t>
        <a:bodyPr/>
        <a:lstStyle/>
        <a:p>
          <a:r>
            <a:rPr lang="en-US" dirty="0"/>
            <a:t>12 November 2023</a:t>
          </a:r>
          <a:endParaRPr lang="en-GB" dirty="0"/>
        </a:p>
      </dgm:t>
    </dgm:pt>
    <dgm:pt modelId="{A8FAA0C0-BC8A-4351-9344-17E9D1283B59}">
      <dgm:prSet phldrT="[Text]" custT="1"/>
      <dgm:spPr/>
      <dgm:t>
        <a:bodyPr/>
        <a:lstStyle/>
        <a:p>
          <a:r>
            <a:rPr lang="en-US" sz="2800" dirty="0"/>
            <a:t>Matt 7:1</a:t>
          </a:r>
          <a:endParaRPr lang="en-GB" sz="2800" dirty="0"/>
        </a:p>
      </dgm:t>
    </dgm:pt>
    <dgm:pt modelId="{7A69CA71-E621-4E8E-8F53-C7F10B546810}" type="parTrans" cxnId="{08357AC7-803D-43BD-9EC5-8D6E89D13841}">
      <dgm:prSet/>
      <dgm:spPr/>
      <dgm:t>
        <a:bodyPr/>
        <a:lstStyle/>
        <a:p>
          <a:endParaRPr lang="en-GB"/>
        </a:p>
      </dgm:t>
    </dgm:pt>
    <dgm:pt modelId="{46C22CA0-169F-4699-ADA1-A65B2796E384}" type="sibTrans" cxnId="{08357AC7-803D-43BD-9EC5-8D6E89D13841}">
      <dgm:prSet/>
      <dgm:spPr/>
      <dgm:t>
        <a:bodyPr/>
        <a:lstStyle/>
        <a:p>
          <a:r>
            <a:rPr lang="en-US" dirty="0"/>
            <a:t>Die </a:t>
          </a:r>
          <a:r>
            <a:rPr lang="en-US" dirty="0" err="1"/>
            <a:t>vals</a:t>
          </a:r>
          <a:r>
            <a:rPr lang="en-US" dirty="0"/>
            <a:t> </a:t>
          </a:r>
          <a:r>
            <a:rPr lang="en-US" dirty="0" err="1"/>
            <a:t>ammunisie</a:t>
          </a:r>
          <a:endParaRPr lang="en-GB" dirty="0"/>
        </a:p>
      </dgm:t>
    </dgm:pt>
    <dgm:pt modelId="{1EA3197A-38D3-4646-81C6-F8718BE0C794}">
      <dgm:prSet phldrT="[Text]" custT="1"/>
      <dgm:spPr/>
      <dgm:t>
        <a:bodyPr/>
        <a:lstStyle/>
        <a:p>
          <a:r>
            <a:rPr lang="en-US" sz="2800" dirty="0"/>
            <a:t>Matt 7:3-5</a:t>
          </a:r>
        </a:p>
        <a:p>
          <a:r>
            <a:rPr lang="en-US" sz="2800" dirty="0"/>
            <a:t>Matt 18</a:t>
          </a:r>
          <a:endParaRPr lang="en-GB" sz="2800" dirty="0"/>
        </a:p>
      </dgm:t>
    </dgm:pt>
    <dgm:pt modelId="{B42AECB2-3F0D-4DFC-974F-EA4B3C3CEF26}" type="parTrans" cxnId="{E4402E5B-254C-4BA1-8042-65CF9373B482}">
      <dgm:prSet/>
      <dgm:spPr/>
      <dgm:t>
        <a:bodyPr/>
        <a:lstStyle/>
        <a:p>
          <a:endParaRPr lang="en-GB"/>
        </a:p>
      </dgm:t>
    </dgm:pt>
    <dgm:pt modelId="{3E34405F-6499-4107-B1ED-CD8DB9C645B4}" type="sibTrans" cxnId="{E4402E5B-254C-4BA1-8042-65CF9373B482}">
      <dgm:prSet/>
      <dgm:spPr/>
      <dgm:t>
        <a:bodyPr/>
        <a:lstStyle/>
        <a:p>
          <a:r>
            <a:rPr lang="en-US" dirty="0"/>
            <a:t>Die </a:t>
          </a:r>
          <a:r>
            <a:rPr lang="en-US" dirty="0" err="1"/>
            <a:t>waarheid</a:t>
          </a:r>
          <a:endParaRPr lang="en-GB" dirty="0"/>
        </a:p>
      </dgm:t>
    </dgm:pt>
    <dgm:pt modelId="{F969DFC8-731F-4FBB-921B-E487146E7B3C}">
      <dgm:prSet phldrT="[Text]" custT="1"/>
      <dgm:spPr/>
      <dgm:t>
        <a:bodyPr/>
        <a:lstStyle/>
        <a:p>
          <a:r>
            <a:rPr lang="en-US" sz="2800" dirty="0"/>
            <a:t>God </a:t>
          </a:r>
          <a:r>
            <a:rPr lang="en-US" sz="2800" dirty="0" err="1"/>
            <a:t>beplan</a:t>
          </a:r>
          <a:r>
            <a:rPr lang="en-US" sz="2800" dirty="0"/>
            <a:t> </a:t>
          </a:r>
          <a:r>
            <a:rPr lang="en-US" sz="2800" dirty="0" err="1"/>
            <a:t>vir</a:t>
          </a:r>
          <a:r>
            <a:rPr lang="en-US" sz="2800" dirty="0"/>
            <a:t> my </a:t>
          </a:r>
          <a:r>
            <a:rPr lang="en-US" sz="2800" dirty="0" err="1"/>
            <a:t>voorspoed</a:t>
          </a:r>
          <a:endParaRPr lang="en-GB" sz="2800" dirty="0"/>
        </a:p>
      </dgm:t>
    </dgm:pt>
    <dgm:pt modelId="{E092A681-719B-42D7-B6D8-C954D3B86A23}" type="parTrans" cxnId="{93CB23A3-1B7F-4F7D-9CEC-59ECB174290F}">
      <dgm:prSet/>
      <dgm:spPr/>
      <dgm:t>
        <a:bodyPr/>
        <a:lstStyle/>
        <a:p>
          <a:endParaRPr lang="en-GB"/>
        </a:p>
      </dgm:t>
    </dgm:pt>
    <dgm:pt modelId="{4C5DD807-5EE9-4A09-B558-6B428A66EE0A}" type="sibTrans" cxnId="{93CB23A3-1B7F-4F7D-9CEC-59ECB174290F}">
      <dgm:prSet/>
      <dgm:spPr/>
      <dgm:t>
        <a:bodyPr/>
        <a:lstStyle/>
        <a:p>
          <a:r>
            <a:rPr lang="en-US" dirty="0"/>
            <a:t>18 </a:t>
          </a:r>
          <a:r>
            <a:rPr lang="en-US" dirty="0" err="1"/>
            <a:t>Februarie</a:t>
          </a:r>
          <a:r>
            <a:rPr lang="en-US" dirty="0"/>
            <a:t> 2024</a:t>
          </a:r>
          <a:endParaRPr lang="en-GB" dirty="0"/>
        </a:p>
      </dgm:t>
    </dgm:pt>
    <dgm:pt modelId="{E9816787-22AB-495B-BA9D-40C1EF42748B}">
      <dgm:prSet phldrT="[Text]" custT="1"/>
      <dgm:spPr/>
      <dgm:t>
        <a:bodyPr/>
        <a:lstStyle/>
        <a:p>
          <a:r>
            <a:rPr lang="en-US" sz="2800" dirty="0" err="1"/>
            <a:t>Jer</a:t>
          </a:r>
          <a:r>
            <a:rPr lang="en-US" sz="2800" dirty="0"/>
            <a:t> 29:11</a:t>
          </a:r>
          <a:endParaRPr lang="en-GB" sz="2800" dirty="0"/>
        </a:p>
      </dgm:t>
    </dgm:pt>
    <dgm:pt modelId="{CAD0A9CC-0FFE-432E-AC4D-98C14B1A63FC}" type="parTrans" cxnId="{50409D79-1B7A-4FE7-86B3-46D7891AF94A}">
      <dgm:prSet/>
      <dgm:spPr/>
      <dgm:t>
        <a:bodyPr/>
        <a:lstStyle/>
        <a:p>
          <a:endParaRPr lang="en-GB"/>
        </a:p>
      </dgm:t>
    </dgm:pt>
    <dgm:pt modelId="{DDE5AACE-5812-40DE-A1DA-2164E6466D28}" type="sibTrans" cxnId="{50409D79-1B7A-4FE7-86B3-46D7891AF94A}">
      <dgm:prSet/>
      <dgm:spPr/>
      <dgm:t>
        <a:bodyPr/>
        <a:lstStyle/>
        <a:p>
          <a:r>
            <a:rPr lang="en-US" dirty="0"/>
            <a:t>Die </a:t>
          </a:r>
          <a:r>
            <a:rPr lang="en-US" dirty="0" err="1"/>
            <a:t>vals</a:t>
          </a:r>
          <a:r>
            <a:rPr lang="en-US" dirty="0"/>
            <a:t> </a:t>
          </a:r>
          <a:r>
            <a:rPr lang="en-US" dirty="0" err="1"/>
            <a:t>ammunisie</a:t>
          </a:r>
          <a:endParaRPr lang="en-GB" dirty="0"/>
        </a:p>
      </dgm:t>
    </dgm:pt>
    <dgm:pt modelId="{069477C2-6AA1-41EF-9855-87B69BEB0C4E}">
      <dgm:prSet phldrT="[Text]" custT="1"/>
      <dgm:spPr/>
      <dgm:t>
        <a:bodyPr/>
        <a:lstStyle/>
        <a:p>
          <a:r>
            <a:rPr lang="en-US" sz="2400" dirty="0" err="1"/>
            <a:t>Paasfees</a:t>
          </a:r>
          <a:endParaRPr lang="en-GB" sz="2400" dirty="0"/>
        </a:p>
      </dgm:t>
    </dgm:pt>
    <dgm:pt modelId="{23876224-7E05-454A-96CA-7407C7592D1D}" type="parTrans" cxnId="{4D3229DD-E0F2-4B4C-8DBA-76D2142D9A93}">
      <dgm:prSet/>
      <dgm:spPr/>
      <dgm:t>
        <a:bodyPr/>
        <a:lstStyle/>
        <a:p>
          <a:endParaRPr lang="en-GB"/>
        </a:p>
      </dgm:t>
    </dgm:pt>
    <dgm:pt modelId="{6EED87C5-A77D-499B-99F8-830B09540145}" type="sibTrans" cxnId="{4D3229DD-E0F2-4B4C-8DBA-76D2142D9A93}">
      <dgm:prSet/>
      <dgm:spPr/>
      <dgm:t>
        <a:bodyPr/>
        <a:lstStyle/>
        <a:p>
          <a:r>
            <a:rPr lang="en-US" dirty="0"/>
            <a:t>9 Apr 2024</a:t>
          </a:r>
          <a:endParaRPr lang="en-GB" dirty="0"/>
        </a:p>
      </dgm:t>
    </dgm:pt>
    <dgm:pt modelId="{858F554B-A724-48B7-AAEB-4E80CE584139}">
      <dgm:prSet phldrT="[Text]" custT="1"/>
      <dgm:spPr/>
      <dgm:t>
        <a:bodyPr/>
        <a:lstStyle/>
        <a:p>
          <a:r>
            <a:rPr lang="en-US" sz="2400" dirty="0"/>
            <a:t>Matt 26</a:t>
          </a:r>
          <a:endParaRPr lang="en-GB" sz="2400" dirty="0"/>
        </a:p>
      </dgm:t>
    </dgm:pt>
    <dgm:pt modelId="{85266726-6FA1-47AE-98DD-6ADC4EDA8FDF}" type="parTrans" cxnId="{81892A25-1FB7-4249-8A8E-A1ED583D1B1F}">
      <dgm:prSet/>
      <dgm:spPr/>
    </dgm:pt>
    <dgm:pt modelId="{1C78F601-665A-41C9-A68F-65AA70EA610B}" type="sibTrans" cxnId="{81892A25-1FB7-4249-8A8E-A1ED583D1B1F}">
      <dgm:prSet/>
      <dgm:spPr/>
      <dgm:t>
        <a:bodyPr/>
        <a:lstStyle/>
        <a:p>
          <a:r>
            <a:rPr lang="en-US" dirty="0"/>
            <a:t>Die </a:t>
          </a:r>
          <a:r>
            <a:rPr lang="en-US" dirty="0" err="1"/>
            <a:t>vals</a:t>
          </a:r>
          <a:r>
            <a:rPr lang="en-US" dirty="0"/>
            <a:t> </a:t>
          </a:r>
          <a:r>
            <a:rPr lang="en-US" dirty="0" err="1"/>
            <a:t>ammunisie</a:t>
          </a:r>
          <a:endParaRPr lang="en-GB" dirty="0"/>
        </a:p>
      </dgm:t>
    </dgm:pt>
    <dgm:pt modelId="{63760B8D-6046-49C7-96FD-B27CBC404664}">
      <dgm:prSet phldrT="[Text]" custT="1"/>
      <dgm:spPr/>
      <dgm:t>
        <a:bodyPr/>
        <a:lstStyle/>
        <a:p>
          <a:r>
            <a:rPr lang="en-US" sz="2400" dirty="0"/>
            <a:t>Matt 26</a:t>
          </a:r>
          <a:endParaRPr lang="en-GB" sz="2400" dirty="0"/>
        </a:p>
      </dgm:t>
    </dgm:pt>
    <dgm:pt modelId="{540AF4D0-F7A6-4C79-955B-4BCA90202A73}" type="parTrans" cxnId="{8CE5D43D-6F76-4E3B-A85D-028C430A9A59}">
      <dgm:prSet/>
      <dgm:spPr/>
    </dgm:pt>
    <dgm:pt modelId="{64B59482-1D4F-4C1B-AA25-160C2C5C5A9A}" type="sibTrans" cxnId="{8CE5D43D-6F76-4E3B-A85D-028C430A9A59}">
      <dgm:prSet/>
      <dgm:spPr/>
      <dgm:t>
        <a:bodyPr/>
        <a:lstStyle/>
        <a:p>
          <a:r>
            <a:rPr lang="en-US" dirty="0"/>
            <a:t>Die </a:t>
          </a:r>
          <a:r>
            <a:rPr lang="en-US" dirty="0" err="1"/>
            <a:t>waarheid</a:t>
          </a:r>
          <a:endParaRPr lang="en-GB" dirty="0"/>
        </a:p>
      </dgm:t>
    </dgm:pt>
    <dgm:pt modelId="{5F198959-BEDD-4158-B2E3-8DA7AB75E450}">
      <dgm:prSet phldrT="[Text]" custT="1"/>
      <dgm:spPr/>
      <dgm:t>
        <a:bodyPr/>
        <a:lstStyle/>
        <a:p>
          <a:r>
            <a:rPr lang="en-US" sz="2400" dirty="0" err="1"/>
            <a:t>Waar</a:t>
          </a:r>
          <a:r>
            <a:rPr lang="en-US" sz="2400" dirty="0"/>
            <a:t> 2 of </a:t>
          </a:r>
          <a:r>
            <a:rPr lang="en-US" sz="2400" dirty="0" err="1"/>
            <a:t>meer</a:t>
          </a:r>
          <a:r>
            <a:rPr lang="en-US" sz="2400" dirty="0"/>
            <a:t> </a:t>
          </a:r>
          <a:r>
            <a:rPr lang="en-US" sz="2400" dirty="0" err="1"/>
            <a:t>saam</a:t>
          </a:r>
          <a:r>
            <a:rPr lang="en-US" sz="2400" dirty="0"/>
            <a:t> is…..</a:t>
          </a:r>
          <a:endParaRPr lang="en-GB" sz="2400" dirty="0"/>
        </a:p>
      </dgm:t>
    </dgm:pt>
    <dgm:pt modelId="{01F43CE6-C1CF-4D7B-85A8-7C52315FB1A0}" type="parTrans" cxnId="{6BF1FFEA-E68A-4AA6-868B-19EC720B7AF0}">
      <dgm:prSet/>
      <dgm:spPr/>
    </dgm:pt>
    <dgm:pt modelId="{DF8E674E-9580-4569-9F3C-D7DFF226ED25}" type="sibTrans" cxnId="{6BF1FFEA-E68A-4AA6-868B-19EC720B7AF0}">
      <dgm:prSet/>
      <dgm:spPr/>
      <dgm:t>
        <a:bodyPr/>
        <a:lstStyle/>
        <a:p>
          <a:r>
            <a:rPr lang="en-US" dirty="0"/>
            <a:t>9 Junie 2024</a:t>
          </a:r>
          <a:endParaRPr lang="en-GB" dirty="0"/>
        </a:p>
      </dgm:t>
    </dgm:pt>
    <dgm:pt modelId="{A9776766-7A56-4240-ABB3-13C357F344DF}">
      <dgm:prSet phldrT="[Text]" custT="1"/>
      <dgm:spPr/>
      <dgm:t>
        <a:bodyPr/>
        <a:lstStyle/>
        <a:p>
          <a:r>
            <a:rPr lang="en-US" sz="2400" dirty="0"/>
            <a:t>Matt 18:19-20</a:t>
          </a:r>
          <a:endParaRPr lang="en-GB" sz="2400" dirty="0"/>
        </a:p>
      </dgm:t>
    </dgm:pt>
    <dgm:pt modelId="{86116BB2-F6F8-4A0B-9C58-94EAFF934D45}" type="parTrans" cxnId="{4AA91CC3-1B56-48A5-A905-018D14D6DE9C}">
      <dgm:prSet/>
      <dgm:spPr/>
    </dgm:pt>
    <dgm:pt modelId="{7041468E-72D3-4387-B394-D1FBE4709613}" type="sibTrans" cxnId="{4AA91CC3-1B56-48A5-A905-018D14D6DE9C}">
      <dgm:prSet/>
      <dgm:spPr/>
      <dgm:t>
        <a:bodyPr/>
        <a:lstStyle/>
        <a:p>
          <a:r>
            <a:rPr lang="en-US" dirty="0"/>
            <a:t>Die </a:t>
          </a:r>
          <a:r>
            <a:rPr lang="en-US" dirty="0" err="1"/>
            <a:t>vals</a:t>
          </a:r>
          <a:r>
            <a:rPr lang="en-US" dirty="0"/>
            <a:t> </a:t>
          </a:r>
          <a:r>
            <a:rPr lang="en-US" dirty="0" err="1"/>
            <a:t>ammunisie</a:t>
          </a:r>
          <a:endParaRPr lang="en-GB" dirty="0"/>
        </a:p>
      </dgm:t>
    </dgm:pt>
    <dgm:pt modelId="{59FA21C1-DBD5-4193-964C-9814CCCDE736}">
      <dgm:prSet phldrT="[Text]" custT="1"/>
      <dgm:spPr/>
      <dgm:t>
        <a:bodyPr/>
        <a:lstStyle/>
        <a:p>
          <a:r>
            <a:rPr lang="en-US" sz="2400" dirty="0"/>
            <a:t>Matt 18:15-20</a:t>
          </a:r>
        </a:p>
        <a:p>
          <a:r>
            <a:rPr lang="en-US" sz="2400" dirty="0"/>
            <a:t>Heb 10:25</a:t>
          </a:r>
          <a:endParaRPr lang="en-GB" sz="2400" dirty="0"/>
        </a:p>
      </dgm:t>
    </dgm:pt>
    <dgm:pt modelId="{FBF1026D-C130-4EF2-A50F-0671262FBC9E}" type="parTrans" cxnId="{2FF5150A-CD9A-4962-9B41-0823124A4815}">
      <dgm:prSet/>
      <dgm:spPr/>
    </dgm:pt>
    <dgm:pt modelId="{264A82B0-ADD7-4066-99B8-3B26853E97B7}" type="sibTrans" cxnId="{2FF5150A-CD9A-4962-9B41-0823124A4815}">
      <dgm:prSet/>
      <dgm:spPr/>
      <dgm:t>
        <a:bodyPr/>
        <a:lstStyle/>
        <a:p>
          <a:r>
            <a:rPr lang="en-US" dirty="0"/>
            <a:t>Die </a:t>
          </a:r>
          <a:r>
            <a:rPr lang="en-US" dirty="0" err="1"/>
            <a:t>waarheid</a:t>
          </a:r>
          <a:endParaRPr lang="en-GB" dirty="0"/>
        </a:p>
      </dgm:t>
    </dgm:pt>
    <dgm:pt modelId="{2D8B46CE-D00E-4AC2-8BDF-A67E0687C9D8}" type="pres">
      <dgm:prSet presAssocID="{9FB8B63D-3668-47C9-8BAD-7B3084234642}" presName="hierChild1" presStyleCnt="0">
        <dgm:presLayoutVars>
          <dgm:orgChart val="1"/>
          <dgm:chPref val="1"/>
          <dgm:dir/>
          <dgm:animOne val="branch"/>
          <dgm:animLvl val="lvl"/>
          <dgm:resizeHandles/>
        </dgm:presLayoutVars>
      </dgm:prSet>
      <dgm:spPr/>
    </dgm:pt>
    <dgm:pt modelId="{24D4971E-33F1-4B33-803E-36A3B62103E2}" type="pres">
      <dgm:prSet presAssocID="{11F6DD98-5C10-47A2-815E-9A04F6151CF3}" presName="hierRoot1" presStyleCnt="0">
        <dgm:presLayoutVars>
          <dgm:hierBranch val="init"/>
        </dgm:presLayoutVars>
      </dgm:prSet>
      <dgm:spPr/>
    </dgm:pt>
    <dgm:pt modelId="{94EEA194-2A0D-453E-9105-A953382CB72D}" type="pres">
      <dgm:prSet presAssocID="{11F6DD98-5C10-47A2-815E-9A04F6151CF3}" presName="rootComposite1" presStyleCnt="0"/>
      <dgm:spPr/>
    </dgm:pt>
    <dgm:pt modelId="{58057395-9EF6-4C8F-B1B8-1C59E191DDBB}" type="pres">
      <dgm:prSet presAssocID="{11F6DD98-5C10-47A2-815E-9A04F6151CF3}" presName="rootText1" presStyleLbl="node0" presStyleIdx="0" presStyleCnt="1">
        <dgm:presLayoutVars>
          <dgm:chMax/>
          <dgm:chPref val="3"/>
        </dgm:presLayoutVars>
      </dgm:prSet>
      <dgm:spPr/>
    </dgm:pt>
    <dgm:pt modelId="{CF3BC88C-DF6E-41EA-8AF7-4E8CF5BB4CA8}" type="pres">
      <dgm:prSet presAssocID="{11F6DD98-5C10-47A2-815E-9A04F6151CF3}" presName="titleText1" presStyleLbl="fgAcc0" presStyleIdx="0" presStyleCnt="1">
        <dgm:presLayoutVars>
          <dgm:chMax val="0"/>
          <dgm:chPref val="0"/>
        </dgm:presLayoutVars>
      </dgm:prSet>
      <dgm:spPr/>
    </dgm:pt>
    <dgm:pt modelId="{639A4789-16D3-4820-B460-4BDA49A1401A}" type="pres">
      <dgm:prSet presAssocID="{11F6DD98-5C10-47A2-815E-9A04F6151CF3}" presName="rootConnector1" presStyleLbl="node1" presStyleIdx="0" presStyleCnt="12"/>
      <dgm:spPr/>
    </dgm:pt>
    <dgm:pt modelId="{8F58C966-468F-4184-9BC2-1EAD2E410895}" type="pres">
      <dgm:prSet presAssocID="{11F6DD98-5C10-47A2-815E-9A04F6151CF3}" presName="hierChild2" presStyleCnt="0"/>
      <dgm:spPr/>
    </dgm:pt>
    <dgm:pt modelId="{2938D4DD-A1FB-40E4-883B-1C65A41839D2}" type="pres">
      <dgm:prSet presAssocID="{E2A9825F-C00A-45F2-9611-02A3C1982089}" presName="Name37" presStyleLbl="parChTrans1D2" presStyleIdx="0" presStyleCnt="4"/>
      <dgm:spPr/>
    </dgm:pt>
    <dgm:pt modelId="{0C6FBC3B-3901-4807-9DBB-B15473EBEF6C}" type="pres">
      <dgm:prSet presAssocID="{89C78D7E-D893-4D12-A7E7-E11CB47AD793}" presName="hierRoot2" presStyleCnt="0">
        <dgm:presLayoutVars>
          <dgm:hierBranch val="init"/>
        </dgm:presLayoutVars>
      </dgm:prSet>
      <dgm:spPr/>
    </dgm:pt>
    <dgm:pt modelId="{A3740A0C-5CEC-4820-AAFB-7AFE39182B03}" type="pres">
      <dgm:prSet presAssocID="{89C78D7E-D893-4D12-A7E7-E11CB47AD793}" presName="rootComposite" presStyleCnt="0"/>
      <dgm:spPr/>
    </dgm:pt>
    <dgm:pt modelId="{0D0F3E87-591B-4220-B22B-F5E13A1B732A}" type="pres">
      <dgm:prSet presAssocID="{89C78D7E-D893-4D12-A7E7-E11CB47AD793}" presName="rootText" presStyleLbl="node1" presStyleIdx="0" presStyleCnt="12">
        <dgm:presLayoutVars>
          <dgm:chMax/>
          <dgm:chPref val="3"/>
        </dgm:presLayoutVars>
      </dgm:prSet>
      <dgm:spPr/>
    </dgm:pt>
    <dgm:pt modelId="{0651364C-6B68-4E9F-ACBA-FD5B2C609347}" type="pres">
      <dgm:prSet presAssocID="{89C78D7E-D893-4D12-A7E7-E11CB47AD793}" presName="titleText2" presStyleLbl="fgAcc1" presStyleIdx="0" presStyleCnt="12">
        <dgm:presLayoutVars>
          <dgm:chMax val="0"/>
          <dgm:chPref val="0"/>
        </dgm:presLayoutVars>
      </dgm:prSet>
      <dgm:spPr/>
    </dgm:pt>
    <dgm:pt modelId="{B025959B-980D-4A84-802E-E431FB438198}" type="pres">
      <dgm:prSet presAssocID="{89C78D7E-D893-4D12-A7E7-E11CB47AD793}" presName="rootConnector" presStyleLbl="node2" presStyleIdx="0" presStyleCnt="0"/>
      <dgm:spPr/>
    </dgm:pt>
    <dgm:pt modelId="{AB031042-6C94-425C-9E57-46F3B3142F1D}" type="pres">
      <dgm:prSet presAssocID="{89C78D7E-D893-4D12-A7E7-E11CB47AD793}" presName="hierChild4" presStyleCnt="0"/>
      <dgm:spPr/>
    </dgm:pt>
    <dgm:pt modelId="{D9660DBA-F592-45F0-8B58-7A90C983B4B1}" type="pres">
      <dgm:prSet presAssocID="{7A69CA71-E621-4E8E-8F53-C7F10B546810}" presName="Name37" presStyleLbl="parChTrans1D3" presStyleIdx="0" presStyleCnt="4"/>
      <dgm:spPr/>
    </dgm:pt>
    <dgm:pt modelId="{3F0E9C19-C674-4F9C-A7FE-0EFC05919D26}" type="pres">
      <dgm:prSet presAssocID="{A8FAA0C0-BC8A-4351-9344-17E9D1283B59}" presName="hierRoot2" presStyleCnt="0">
        <dgm:presLayoutVars>
          <dgm:hierBranch val="init"/>
        </dgm:presLayoutVars>
      </dgm:prSet>
      <dgm:spPr/>
    </dgm:pt>
    <dgm:pt modelId="{BABBC77C-0608-4FCF-A021-AFA693E29A06}" type="pres">
      <dgm:prSet presAssocID="{A8FAA0C0-BC8A-4351-9344-17E9D1283B59}" presName="rootComposite" presStyleCnt="0"/>
      <dgm:spPr/>
    </dgm:pt>
    <dgm:pt modelId="{35F3F934-36BC-4891-8A38-7D22C934A0EC}" type="pres">
      <dgm:prSet presAssocID="{A8FAA0C0-BC8A-4351-9344-17E9D1283B59}" presName="rootText" presStyleLbl="node1" presStyleIdx="1" presStyleCnt="12">
        <dgm:presLayoutVars>
          <dgm:chMax/>
          <dgm:chPref val="3"/>
        </dgm:presLayoutVars>
      </dgm:prSet>
      <dgm:spPr/>
    </dgm:pt>
    <dgm:pt modelId="{6167E848-3CC4-49AA-B706-EF3AAFA8FEE9}" type="pres">
      <dgm:prSet presAssocID="{A8FAA0C0-BC8A-4351-9344-17E9D1283B59}" presName="titleText2" presStyleLbl="fgAcc1" presStyleIdx="1" presStyleCnt="12">
        <dgm:presLayoutVars>
          <dgm:chMax val="0"/>
          <dgm:chPref val="0"/>
        </dgm:presLayoutVars>
      </dgm:prSet>
      <dgm:spPr/>
    </dgm:pt>
    <dgm:pt modelId="{F925D134-C8F1-47F3-A673-356FBE0C835E}" type="pres">
      <dgm:prSet presAssocID="{A8FAA0C0-BC8A-4351-9344-17E9D1283B59}" presName="rootConnector" presStyleLbl="node3" presStyleIdx="0" presStyleCnt="0"/>
      <dgm:spPr/>
    </dgm:pt>
    <dgm:pt modelId="{ECCD4DFA-72BE-4CB6-A4C3-F5DAACBB0C44}" type="pres">
      <dgm:prSet presAssocID="{A8FAA0C0-BC8A-4351-9344-17E9D1283B59}" presName="hierChild4" presStyleCnt="0"/>
      <dgm:spPr/>
    </dgm:pt>
    <dgm:pt modelId="{B5CB62C0-C0B2-41AC-B230-F95A145525FC}" type="pres">
      <dgm:prSet presAssocID="{B42AECB2-3F0D-4DFC-974F-EA4B3C3CEF26}" presName="Name37" presStyleLbl="parChTrans1D4" presStyleIdx="0" presStyleCnt="4"/>
      <dgm:spPr/>
    </dgm:pt>
    <dgm:pt modelId="{54E64F73-836F-41F7-B637-708E9F149756}" type="pres">
      <dgm:prSet presAssocID="{1EA3197A-38D3-4646-81C6-F8718BE0C794}" presName="hierRoot2" presStyleCnt="0">
        <dgm:presLayoutVars>
          <dgm:hierBranch val="init"/>
        </dgm:presLayoutVars>
      </dgm:prSet>
      <dgm:spPr/>
    </dgm:pt>
    <dgm:pt modelId="{8EA2657E-E549-461B-8829-E2568C38583E}" type="pres">
      <dgm:prSet presAssocID="{1EA3197A-38D3-4646-81C6-F8718BE0C794}" presName="rootComposite" presStyleCnt="0"/>
      <dgm:spPr/>
    </dgm:pt>
    <dgm:pt modelId="{18810643-4BA3-4B70-8F47-EDBF7204F89A}" type="pres">
      <dgm:prSet presAssocID="{1EA3197A-38D3-4646-81C6-F8718BE0C794}" presName="rootText" presStyleLbl="node1" presStyleIdx="2" presStyleCnt="12">
        <dgm:presLayoutVars>
          <dgm:chMax/>
          <dgm:chPref val="3"/>
        </dgm:presLayoutVars>
      </dgm:prSet>
      <dgm:spPr/>
    </dgm:pt>
    <dgm:pt modelId="{2EA29784-A5BF-4D32-A9F4-6DF007F06D58}" type="pres">
      <dgm:prSet presAssocID="{1EA3197A-38D3-4646-81C6-F8718BE0C794}" presName="titleText2" presStyleLbl="fgAcc1" presStyleIdx="2" presStyleCnt="12">
        <dgm:presLayoutVars>
          <dgm:chMax val="0"/>
          <dgm:chPref val="0"/>
        </dgm:presLayoutVars>
      </dgm:prSet>
      <dgm:spPr/>
    </dgm:pt>
    <dgm:pt modelId="{F10C8FF4-EB5C-43E4-BB93-690483A6AFB0}" type="pres">
      <dgm:prSet presAssocID="{1EA3197A-38D3-4646-81C6-F8718BE0C794}" presName="rootConnector" presStyleLbl="node4" presStyleIdx="0" presStyleCnt="0"/>
      <dgm:spPr/>
    </dgm:pt>
    <dgm:pt modelId="{54B3AD15-ECF0-4B1D-8E38-FF9D6B520EB4}" type="pres">
      <dgm:prSet presAssocID="{1EA3197A-38D3-4646-81C6-F8718BE0C794}" presName="hierChild4" presStyleCnt="0"/>
      <dgm:spPr/>
    </dgm:pt>
    <dgm:pt modelId="{66C25662-279E-4E46-B3E1-678530D7A40C}" type="pres">
      <dgm:prSet presAssocID="{1EA3197A-38D3-4646-81C6-F8718BE0C794}" presName="hierChild5" presStyleCnt="0"/>
      <dgm:spPr/>
    </dgm:pt>
    <dgm:pt modelId="{4F80063F-C1AB-49C1-AE2E-4F72B227C57E}" type="pres">
      <dgm:prSet presAssocID="{A8FAA0C0-BC8A-4351-9344-17E9D1283B59}" presName="hierChild5" presStyleCnt="0"/>
      <dgm:spPr/>
    </dgm:pt>
    <dgm:pt modelId="{E94E85E5-B61E-42DA-91DC-2CCF563866C3}" type="pres">
      <dgm:prSet presAssocID="{89C78D7E-D893-4D12-A7E7-E11CB47AD793}" presName="hierChild5" presStyleCnt="0"/>
      <dgm:spPr/>
    </dgm:pt>
    <dgm:pt modelId="{842A2A87-C3CD-47E3-93B2-EA0DDD03BB01}" type="pres">
      <dgm:prSet presAssocID="{E092A681-719B-42D7-B6D8-C954D3B86A23}" presName="Name37" presStyleLbl="parChTrans1D2" presStyleIdx="1" presStyleCnt="4"/>
      <dgm:spPr/>
    </dgm:pt>
    <dgm:pt modelId="{1C45A08B-D724-4F53-A357-8CEA0DCE9A93}" type="pres">
      <dgm:prSet presAssocID="{F969DFC8-731F-4FBB-921B-E487146E7B3C}" presName="hierRoot2" presStyleCnt="0">
        <dgm:presLayoutVars>
          <dgm:hierBranch val="init"/>
        </dgm:presLayoutVars>
      </dgm:prSet>
      <dgm:spPr/>
    </dgm:pt>
    <dgm:pt modelId="{406E4AF8-8FF2-4562-905A-07909CBA6693}" type="pres">
      <dgm:prSet presAssocID="{F969DFC8-731F-4FBB-921B-E487146E7B3C}" presName="rootComposite" presStyleCnt="0"/>
      <dgm:spPr/>
    </dgm:pt>
    <dgm:pt modelId="{C2E0F80B-8546-4876-A689-F605A93B9776}" type="pres">
      <dgm:prSet presAssocID="{F969DFC8-731F-4FBB-921B-E487146E7B3C}" presName="rootText" presStyleLbl="node1" presStyleIdx="3" presStyleCnt="12">
        <dgm:presLayoutVars>
          <dgm:chMax/>
          <dgm:chPref val="3"/>
        </dgm:presLayoutVars>
      </dgm:prSet>
      <dgm:spPr/>
    </dgm:pt>
    <dgm:pt modelId="{9E81AE11-3270-495E-B991-51C865E659C9}" type="pres">
      <dgm:prSet presAssocID="{F969DFC8-731F-4FBB-921B-E487146E7B3C}" presName="titleText2" presStyleLbl="fgAcc1" presStyleIdx="3" presStyleCnt="12">
        <dgm:presLayoutVars>
          <dgm:chMax val="0"/>
          <dgm:chPref val="0"/>
        </dgm:presLayoutVars>
      </dgm:prSet>
      <dgm:spPr/>
    </dgm:pt>
    <dgm:pt modelId="{238F4831-5184-4A5B-B9DF-ACF87FDC2D4C}" type="pres">
      <dgm:prSet presAssocID="{F969DFC8-731F-4FBB-921B-E487146E7B3C}" presName="rootConnector" presStyleLbl="node2" presStyleIdx="0" presStyleCnt="0"/>
      <dgm:spPr/>
    </dgm:pt>
    <dgm:pt modelId="{40905F8F-B410-42F1-8270-7057D38CDD9C}" type="pres">
      <dgm:prSet presAssocID="{F969DFC8-731F-4FBB-921B-E487146E7B3C}" presName="hierChild4" presStyleCnt="0"/>
      <dgm:spPr/>
    </dgm:pt>
    <dgm:pt modelId="{C06F679D-16FF-4823-9B00-11E0497585C2}" type="pres">
      <dgm:prSet presAssocID="{CAD0A9CC-0FFE-432E-AC4D-98C14B1A63FC}" presName="Name37" presStyleLbl="parChTrans1D3" presStyleIdx="1" presStyleCnt="4"/>
      <dgm:spPr/>
    </dgm:pt>
    <dgm:pt modelId="{1FCE3072-0327-418C-8AA4-6A854BBE762A}" type="pres">
      <dgm:prSet presAssocID="{E9816787-22AB-495B-BA9D-40C1EF42748B}" presName="hierRoot2" presStyleCnt="0">
        <dgm:presLayoutVars>
          <dgm:hierBranch val="init"/>
        </dgm:presLayoutVars>
      </dgm:prSet>
      <dgm:spPr/>
    </dgm:pt>
    <dgm:pt modelId="{CFEFEE49-9EDF-4585-9212-05AFAAD55C2E}" type="pres">
      <dgm:prSet presAssocID="{E9816787-22AB-495B-BA9D-40C1EF42748B}" presName="rootComposite" presStyleCnt="0"/>
      <dgm:spPr/>
    </dgm:pt>
    <dgm:pt modelId="{BF0D98DB-7565-43A9-BAEA-CBFE4E60D64A}" type="pres">
      <dgm:prSet presAssocID="{E9816787-22AB-495B-BA9D-40C1EF42748B}" presName="rootText" presStyleLbl="node1" presStyleIdx="4" presStyleCnt="12">
        <dgm:presLayoutVars>
          <dgm:chMax/>
          <dgm:chPref val="3"/>
        </dgm:presLayoutVars>
      </dgm:prSet>
      <dgm:spPr/>
    </dgm:pt>
    <dgm:pt modelId="{7A365EFA-2E20-4D8C-9AD9-2B200BD78CF4}" type="pres">
      <dgm:prSet presAssocID="{E9816787-22AB-495B-BA9D-40C1EF42748B}" presName="titleText2" presStyleLbl="fgAcc1" presStyleIdx="4" presStyleCnt="12">
        <dgm:presLayoutVars>
          <dgm:chMax val="0"/>
          <dgm:chPref val="0"/>
        </dgm:presLayoutVars>
      </dgm:prSet>
      <dgm:spPr/>
    </dgm:pt>
    <dgm:pt modelId="{5EEA8642-E548-4994-9027-18459234657C}" type="pres">
      <dgm:prSet presAssocID="{E9816787-22AB-495B-BA9D-40C1EF42748B}" presName="rootConnector" presStyleLbl="node3" presStyleIdx="0" presStyleCnt="0"/>
      <dgm:spPr/>
    </dgm:pt>
    <dgm:pt modelId="{491D899E-D434-4685-A608-2B25C87A0AE7}" type="pres">
      <dgm:prSet presAssocID="{E9816787-22AB-495B-BA9D-40C1EF42748B}" presName="hierChild4" presStyleCnt="0"/>
      <dgm:spPr/>
    </dgm:pt>
    <dgm:pt modelId="{7C6EF5D9-6372-435E-BD87-D05028F59D59}" type="pres">
      <dgm:prSet presAssocID="{45863A65-6D68-4AF8-B01C-98E680943DB0}" presName="Name37" presStyleLbl="parChTrans1D4" presStyleIdx="1" presStyleCnt="4"/>
      <dgm:spPr/>
    </dgm:pt>
    <dgm:pt modelId="{0EE4DD18-F158-4789-A22C-DA36A4BAB849}" type="pres">
      <dgm:prSet presAssocID="{E1D85BB3-8183-47F7-A8D2-033E3F80543B}" presName="hierRoot2" presStyleCnt="0">
        <dgm:presLayoutVars>
          <dgm:hierBranch val="init"/>
        </dgm:presLayoutVars>
      </dgm:prSet>
      <dgm:spPr/>
    </dgm:pt>
    <dgm:pt modelId="{FA56B067-3864-457E-9E10-A34DB87F105E}" type="pres">
      <dgm:prSet presAssocID="{E1D85BB3-8183-47F7-A8D2-033E3F80543B}" presName="rootComposite" presStyleCnt="0"/>
      <dgm:spPr/>
    </dgm:pt>
    <dgm:pt modelId="{ADE7278B-8998-41E5-9CD6-786BE54E77AA}" type="pres">
      <dgm:prSet presAssocID="{E1D85BB3-8183-47F7-A8D2-033E3F80543B}" presName="rootText" presStyleLbl="node1" presStyleIdx="5" presStyleCnt="12">
        <dgm:presLayoutVars>
          <dgm:chMax/>
          <dgm:chPref val="3"/>
        </dgm:presLayoutVars>
      </dgm:prSet>
      <dgm:spPr/>
    </dgm:pt>
    <dgm:pt modelId="{5753C924-7DE2-43AF-9A51-2A63B5FB6934}" type="pres">
      <dgm:prSet presAssocID="{E1D85BB3-8183-47F7-A8D2-033E3F80543B}" presName="titleText2" presStyleLbl="fgAcc1" presStyleIdx="5" presStyleCnt="12">
        <dgm:presLayoutVars>
          <dgm:chMax val="0"/>
          <dgm:chPref val="0"/>
        </dgm:presLayoutVars>
      </dgm:prSet>
      <dgm:spPr/>
    </dgm:pt>
    <dgm:pt modelId="{DA12BFF5-966D-46E2-98A1-FB16CDA21310}" type="pres">
      <dgm:prSet presAssocID="{E1D85BB3-8183-47F7-A8D2-033E3F80543B}" presName="rootConnector" presStyleLbl="node4" presStyleIdx="0" presStyleCnt="0"/>
      <dgm:spPr/>
    </dgm:pt>
    <dgm:pt modelId="{D9F9B859-6EE0-42A4-8B90-70B3BD983DA3}" type="pres">
      <dgm:prSet presAssocID="{E1D85BB3-8183-47F7-A8D2-033E3F80543B}" presName="hierChild4" presStyleCnt="0"/>
      <dgm:spPr/>
    </dgm:pt>
    <dgm:pt modelId="{2D16DC82-ECC0-47EA-A96F-A48110D30721}" type="pres">
      <dgm:prSet presAssocID="{E1D85BB3-8183-47F7-A8D2-033E3F80543B}" presName="hierChild5" presStyleCnt="0"/>
      <dgm:spPr/>
    </dgm:pt>
    <dgm:pt modelId="{F91CE377-9E22-4B6F-B157-5E11253E52A2}" type="pres">
      <dgm:prSet presAssocID="{E9816787-22AB-495B-BA9D-40C1EF42748B}" presName="hierChild5" presStyleCnt="0"/>
      <dgm:spPr/>
    </dgm:pt>
    <dgm:pt modelId="{4018E425-D105-41FE-AD4A-FDD3FE449B45}" type="pres">
      <dgm:prSet presAssocID="{F969DFC8-731F-4FBB-921B-E487146E7B3C}" presName="hierChild5" presStyleCnt="0"/>
      <dgm:spPr/>
    </dgm:pt>
    <dgm:pt modelId="{5763E65F-2E22-4E61-852E-A0A1F3A33F4C}" type="pres">
      <dgm:prSet presAssocID="{23876224-7E05-454A-96CA-7407C7592D1D}" presName="Name37" presStyleLbl="parChTrans1D2" presStyleIdx="2" presStyleCnt="4"/>
      <dgm:spPr/>
    </dgm:pt>
    <dgm:pt modelId="{2D4FD9FA-70B0-4C0F-9BF7-AD18BE0E2901}" type="pres">
      <dgm:prSet presAssocID="{069477C2-6AA1-41EF-9855-87B69BEB0C4E}" presName="hierRoot2" presStyleCnt="0">
        <dgm:presLayoutVars>
          <dgm:hierBranch val="init"/>
        </dgm:presLayoutVars>
      </dgm:prSet>
      <dgm:spPr/>
    </dgm:pt>
    <dgm:pt modelId="{C802B161-A085-4FDA-B022-B54B803C2E02}" type="pres">
      <dgm:prSet presAssocID="{069477C2-6AA1-41EF-9855-87B69BEB0C4E}" presName="rootComposite" presStyleCnt="0"/>
      <dgm:spPr/>
    </dgm:pt>
    <dgm:pt modelId="{E0E39A77-40DF-441D-8ECA-6482B4D27975}" type="pres">
      <dgm:prSet presAssocID="{069477C2-6AA1-41EF-9855-87B69BEB0C4E}" presName="rootText" presStyleLbl="node1" presStyleIdx="6" presStyleCnt="12">
        <dgm:presLayoutVars>
          <dgm:chMax/>
          <dgm:chPref val="3"/>
        </dgm:presLayoutVars>
      </dgm:prSet>
      <dgm:spPr/>
    </dgm:pt>
    <dgm:pt modelId="{53CE626A-6814-4FB8-AF43-9F406CB91C12}" type="pres">
      <dgm:prSet presAssocID="{069477C2-6AA1-41EF-9855-87B69BEB0C4E}" presName="titleText2" presStyleLbl="fgAcc1" presStyleIdx="6" presStyleCnt="12">
        <dgm:presLayoutVars>
          <dgm:chMax val="0"/>
          <dgm:chPref val="0"/>
        </dgm:presLayoutVars>
      </dgm:prSet>
      <dgm:spPr/>
    </dgm:pt>
    <dgm:pt modelId="{8CE0673D-C82E-4A19-B06B-F822682EF8D9}" type="pres">
      <dgm:prSet presAssocID="{069477C2-6AA1-41EF-9855-87B69BEB0C4E}" presName="rootConnector" presStyleLbl="node2" presStyleIdx="0" presStyleCnt="0"/>
      <dgm:spPr/>
    </dgm:pt>
    <dgm:pt modelId="{596B1292-1FBF-414A-BA40-35E836AAB45D}" type="pres">
      <dgm:prSet presAssocID="{069477C2-6AA1-41EF-9855-87B69BEB0C4E}" presName="hierChild4" presStyleCnt="0"/>
      <dgm:spPr/>
    </dgm:pt>
    <dgm:pt modelId="{85417495-A054-4B8F-8484-C0EB8AE56E18}" type="pres">
      <dgm:prSet presAssocID="{85266726-6FA1-47AE-98DD-6ADC4EDA8FDF}" presName="Name37" presStyleLbl="parChTrans1D3" presStyleIdx="2" presStyleCnt="4"/>
      <dgm:spPr/>
    </dgm:pt>
    <dgm:pt modelId="{0A0C5EF3-2886-4AA1-9284-7F00C1DF9A2B}" type="pres">
      <dgm:prSet presAssocID="{858F554B-A724-48B7-AAEB-4E80CE584139}" presName="hierRoot2" presStyleCnt="0">
        <dgm:presLayoutVars>
          <dgm:hierBranch val="init"/>
        </dgm:presLayoutVars>
      </dgm:prSet>
      <dgm:spPr/>
    </dgm:pt>
    <dgm:pt modelId="{A8539D65-5FE0-4FBF-B6B2-35E1B6B6331B}" type="pres">
      <dgm:prSet presAssocID="{858F554B-A724-48B7-AAEB-4E80CE584139}" presName="rootComposite" presStyleCnt="0"/>
      <dgm:spPr/>
    </dgm:pt>
    <dgm:pt modelId="{E3F76457-777C-490F-B370-9E8C4668B819}" type="pres">
      <dgm:prSet presAssocID="{858F554B-A724-48B7-AAEB-4E80CE584139}" presName="rootText" presStyleLbl="node1" presStyleIdx="7" presStyleCnt="12">
        <dgm:presLayoutVars>
          <dgm:chMax/>
          <dgm:chPref val="3"/>
        </dgm:presLayoutVars>
      </dgm:prSet>
      <dgm:spPr/>
    </dgm:pt>
    <dgm:pt modelId="{3DDBBF92-D08A-4774-AD3A-081581E076DE}" type="pres">
      <dgm:prSet presAssocID="{858F554B-A724-48B7-AAEB-4E80CE584139}" presName="titleText2" presStyleLbl="fgAcc1" presStyleIdx="7" presStyleCnt="12">
        <dgm:presLayoutVars>
          <dgm:chMax val="0"/>
          <dgm:chPref val="0"/>
        </dgm:presLayoutVars>
      </dgm:prSet>
      <dgm:spPr/>
    </dgm:pt>
    <dgm:pt modelId="{2E593114-663A-4C86-9D47-66D653250FCE}" type="pres">
      <dgm:prSet presAssocID="{858F554B-A724-48B7-AAEB-4E80CE584139}" presName="rootConnector" presStyleLbl="node3" presStyleIdx="0" presStyleCnt="0"/>
      <dgm:spPr/>
    </dgm:pt>
    <dgm:pt modelId="{E4FB5082-111C-4332-BB8D-DDCA7B1BEEA0}" type="pres">
      <dgm:prSet presAssocID="{858F554B-A724-48B7-AAEB-4E80CE584139}" presName="hierChild4" presStyleCnt="0"/>
      <dgm:spPr/>
    </dgm:pt>
    <dgm:pt modelId="{1D105CC2-7B50-4F59-A947-878A10AD1BFA}" type="pres">
      <dgm:prSet presAssocID="{540AF4D0-F7A6-4C79-955B-4BCA90202A73}" presName="Name37" presStyleLbl="parChTrans1D4" presStyleIdx="2" presStyleCnt="4"/>
      <dgm:spPr/>
    </dgm:pt>
    <dgm:pt modelId="{E92B4A9A-F5DB-4413-A7C6-CF269820523A}" type="pres">
      <dgm:prSet presAssocID="{63760B8D-6046-49C7-96FD-B27CBC404664}" presName="hierRoot2" presStyleCnt="0">
        <dgm:presLayoutVars>
          <dgm:hierBranch val="init"/>
        </dgm:presLayoutVars>
      </dgm:prSet>
      <dgm:spPr/>
    </dgm:pt>
    <dgm:pt modelId="{0CFD808E-8CE3-4FA3-A18D-78D13E169F8C}" type="pres">
      <dgm:prSet presAssocID="{63760B8D-6046-49C7-96FD-B27CBC404664}" presName="rootComposite" presStyleCnt="0"/>
      <dgm:spPr/>
    </dgm:pt>
    <dgm:pt modelId="{20E2696B-F520-4632-9B8E-6A6B29DD3F86}" type="pres">
      <dgm:prSet presAssocID="{63760B8D-6046-49C7-96FD-B27CBC404664}" presName="rootText" presStyleLbl="node1" presStyleIdx="8" presStyleCnt="12">
        <dgm:presLayoutVars>
          <dgm:chMax/>
          <dgm:chPref val="3"/>
        </dgm:presLayoutVars>
      </dgm:prSet>
      <dgm:spPr/>
    </dgm:pt>
    <dgm:pt modelId="{73BBBADB-3C7F-417C-A9F6-A8BD0E80BBB4}" type="pres">
      <dgm:prSet presAssocID="{63760B8D-6046-49C7-96FD-B27CBC404664}" presName="titleText2" presStyleLbl="fgAcc1" presStyleIdx="8" presStyleCnt="12">
        <dgm:presLayoutVars>
          <dgm:chMax val="0"/>
          <dgm:chPref val="0"/>
        </dgm:presLayoutVars>
      </dgm:prSet>
      <dgm:spPr/>
    </dgm:pt>
    <dgm:pt modelId="{2A39CCFB-B359-45B3-BB40-B802E4885CEB}" type="pres">
      <dgm:prSet presAssocID="{63760B8D-6046-49C7-96FD-B27CBC404664}" presName="rootConnector" presStyleLbl="node4" presStyleIdx="0" presStyleCnt="0"/>
      <dgm:spPr/>
    </dgm:pt>
    <dgm:pt modelId="{281B0D51-CEE0-42D7-81F7-11C0538DD540}" type="pres">
      <dgm:prSet presAssocID="{63760B8D-6046-49C7-96FD-B27CBC404664}" presName="hierChild4" presStyleCnt="0"/>
      <dgm:spPr/>
    </dgm:pt>
    <dgm:pt modelId="{EC3B944F-6BAF-4F89-9ED7-D587A7259ABC}" type="pres">
      <dgm:prSet presAssocID="{63760B8D-6046-49C7-96FD-B27CBC404664}" presName="hierChild5" presStyleCnt="0"/>
      <dgm:spPr/>
    </dgm:pt>
    <dgm:pt modelId="{A009F2AE-B732-416F-8665-25DECA9C1251}" type="pres">
      <dgm:prSet presAssocID="{858F554B-A724-48B7-AAEB-4E80CE584139}" presName="hierChild5" presStyleCnt="0"/>
      <dgm:spPr/>
    </dgm:pt>
    <dgm:pt modelId="{02AE2671-7DB9-45C1-BACC-FDA17B9936FB}" type="pres">
      <dgm:prSet presAssocID="{069477C2-6AA1-41EF-9855-87B69BEB0C4E}" presName="hierChild5" presStyleCnt="0"/>
      <dgm:spPr/>
    </dgm:pt>
    <dgm:pt modelId="{802343DB-956F-4545-84F2-89D10B282337}" type="pres">
      <dgm:prSet presAssocID="{01F43CE6-C1CF-4D7B-85A8-7C52315FB1A0}" presName="Name37" presStyleLbl="parChTrans1D2" presStyleIdx="3" presStyleCnt="4"/>
      <dgm:spPr/>
    </dgm:pt>
    <dgm:pt modelId="{5AD4FE9B-0A8E-4B80-82E7-1463C6605BE2}" type="pres">
      <dgm:prSet presAssocID="{5F198959-BEDD-4158-B2E3-8DA7AB75E450}" presName="hierRoot2" presStyleCnt="0">
        <dgm:presLayoutVars>
          <dgm:hierBranch val="init"/>
        </dgm:presLayoutVars>
      </dgm:prSet>
      <dgm:spPr/>
    </dgm:pt>
    <dgm:pt modelId="{9760C9BF-F748-4703-BE71-5C13320C7883}" type="pres">
      <dgm:prSet presAssocID="{5F198959-BEDD-4158-B2E3-8DA7AB75E450}" presName="rootComposite" presStyleCnt="0"/>
      <dgm:spPr/>
    </dgm:pt>
    <dgm:pt modelId="{AEDB1EC1-7F7F-44C4-BBEC-1891448015E2}" type="pres">
      <dgm:prSet presAssocID="{5F198959-BEDD-4158-B2E3-8DA7AB75E450}" presName="rootText" presStyleLbl="node1" presStyleIdx="9" presStyleCnt="12">
        <dgm:presLayoutVars>
          <dgm:chMax/>
          <dgm:chPref val="3"/>
        </dgm:presLayoutVars>
      </dgm:prSet>
      <dgm:spPr/>
    </dgm:pt>
    <dgm:pt modelId="{D38972C3-21B9-4340-9BAF-38C663921EB6}" type="pres">
      <dgm:prSet presAssocID="{5F198959-BEDD-4158-B2E3-8DA7AB75E450}" presName="titleText2" presStyleLbl="fgAcc1" presStyleIdx="9" presStyleCnt="12">
        <dgm:presLayoutVars>
          <dgm:chMax val="0"/>
          <dgm:chPref val="0"/>
        </dgm:presLayoutVars>
      </dgm:prSet>
      <dgm:spPr/>
    </dgm:pt>
    <dgm:pt modelId="{7B544EA6-544D-4AC1-A0BA-DD439D65F6F0}" type="pres">
      <dgm:prSet presAssocID="{5F198959-BEDD-4158-B2E3-8DA7AB75E450}" presName="rootConnector" presStyleLbl="node2" presStyleIdx="0" presStyleCnt="0"/>
      <dgm:spPr/>
    </dgm:pt>
    <dgm:pt modelId="{BB510711-E04E-44BA-A6C4-CD452D5A3231}" type="pres">
      <dgm:prSet presAssocID="{5F198959-BEDD-4158-B2E3-8DA7AB75E450}" presName="hierChild4" presStyleCnt="0"/>
      <dgm:spPr/>
    </dgm:pt>
    <dgm:pt modelId="{B65A8BE4-EEC0-499F-B12B-BD1CCF3DD012}" type="pres">
      <dgm:prSet presAssocID="{86116BB2-F6F8-4A0B-9C58-94EAFF934D45}" presName="Name37" presStyleLbl="parChTrans1D3" presStyleIdx="3" presStyleCnt="4"/>
      <dgm:spPr/>
    </dgm:pt>
    <dgm:pt modelId="{E0498F24-2323-4176-9E2D-20A16EDF819F}" type="pres">
      <dgm:prSet presAssocID="{A9776766-7A56-4240-ABB3-13C357F344DF}" presName="hierRoot2" presStyleCnt="0">
        <dgm:presLayoutVars>
          <dgm:hierBranch val="init"/>
        </dgm:presLayoutVars>
      </dgm:prSet>
      <dgm:spPr/>
    </dgm:pt>
    <dgm:pt modelId="{57089435-D635-45B5-9A36-E3C2B52D6CAC}" type="pres">
      <dgm:prSet presAssocID="{A9776766-7A56-4240-ABB3-13C357F344DF}" presName="rootComposite" presStyleCnt="0"/>
      <dgm:spPr/>
    </dgm:pt>
    <dgm:pt modelId="{3735F264-A2D5-439F-BA37-B85100D5A453}" type="pres">
      <dgm:prSet presAssocID="{A9776766-7A56-4240-ABB3-13C357F344DF}" presName="rootText" presStyleLbl="node1" presStyleIdx="10" presStyleCnt="12">
        <dgm:presLayoutVars>
          <dgm:chMax/>
          <dgm:chPref val="3"/>
        </dgm:presLayoutVars>
      </dgm:prSet>
      <dgm:spPr/>
    </dgm:pt>
    <dgm:pt modelId="{8E2D6DCE-C99E-43DE-8B65-1134A5078CAA}" type="pres">
      <dgm:prSet presAssocID="{A9776766-7A56-4240-ABB3-13C357F344DF}" presName="titleText2" presStyleLbl="fgAcc1" presStyleIdx="10" presStyleCnt="12">
        <dgm:presLayoutVars>
          <dgm:chMax val="0"/>
          <dgm:chPref val="0"/>
        </dgm:presLayoutVars>
      </dgm:prSet>
      <dgm:spPr/>
    </dgm:pt>
    <dgm:pt modelId="{03E08F1B-BA4F-4D3D-B3FC-1B2D06FDB532}" type="pres">
      <dgm:prSet presAssocID="{A9776766-7A56-4240-ABB3-13C357F344DF}" presName="rootConnector" presStyleLbl="node3" presStyleIdx="0" presStyleCnt="0"/>
      <dgm:spPr/>
    </dgm:pt>
    <dgm:pt modelId="{86D03AEC-27B9-4BFC-A2DC-CAD7B1A09517}" type="pres">
      <dgm:prSet presAssocID="{A9776766-7A56-4240-ABB3-13C357F344DF}" presName="hierChild4" presStyleCnt="0"/>
      <dgm:spPr/>
    </dgm:pt>
    <dgm:pt modelId="{F1D8CF17-B3E2-4319-AA17-43DC60849BAC}" type="pres">
      <dgm:prSet presAssocID="{FBF1026D-C130-4EF2-A50F-0671262FBC9E}" presName="Name37" presStyleLbl="parChTrans1D4" presStyleIdx="3" presStyleCnt="4"/>
      <dgm:spPr/>
    </dgm:pt>
    <dgm:pt modelId="{5D274F8B-ED55-45B2-96AD-E7DCFD25CA57}" type="pres">
      <dgm:prSet presAssocID="{59FA21C1-DBD5-4193-964C-9814CCCDE736}" presName="hierRoot2" presStyleCnt="0">
        <dgm:presLayoutVars>
          <dgm:hierBranch val="init"/>
        </dgm:presLayoutVars>
      </dgm:prSet>
      <dgm:spPr/>
    </dgm:pt>
    <dgm:pt modelId="{E9E5646C-71A1-40BC-9DCD-E5AC00FB7E47}" type="pres">
      <dgm:prSet presAssocID="{59FA21C1-DBD5-4193-964C-9814CCCDE736}" presName="rootComposite" presStyleCnt="0"/>
      <dgm:spPr/>
    </dgm:pt>
    <dgm:pt modelId="{D65AA108-8451-45B5-8D9A-839B25501940}" type="pres">
      <dgm:prSet presAssocID="{59FA21C1-DBD5-4193-964C-9814CCCDE736}" presName="rootText" presStyleLbl="node1" presStyleIdx="11" presStyleCnt="12">
        <dgm:presLayoutVars>
          <dgm:chMax/>
          <dgm:chPref val="3"/>
        </dgm:presLayoutVars>
      </dgm:prSet>
      <dgm:spPr/>
    </dgm:pt>
    <dgm:pt modelId="{CDDE9E34-D600-4209-AB36-799BEEAD8F93}" type="pres">
      <dgm:prSet presAssocID="{59FA21C1-DBD5-4193-964C-9814CCCDE736}" presName="titleText2" presStyleLbl="fgAcc1" presStyleIdx="11" presStyleCnt="12">
        <dgm:presLayoutVars>
          <dgm:chMax val="0"/>
          <dgm:chPref val="0"/>
        </dgm:presLayoutVars>
      </dgm:prSet>
      <dgm:spPr/>
    </dgm:pt>
    <dgm:pt modelId="{260C0AA2-7E95-4ED6-BA08-9AB4B01BC675}" type="pres">
      <dgm:prSet presAssocID="{59FA21C1-DBD5-4193-964C-9814CCCDE736}" presName="rootConnector" presStyleLbl="node4" presStyleIdx="0" presStyleCnt="0"/>
      <dgm:spPr/>
    </dgm:pt>
    <dgm:pt modelId="{16AD0B0D-D565-451F-9D8A-453946609921}" type="pres">
      <dgm:prSet presAssocID="{59FA21C1-DBD5-4193-964C-9814CCCDE736}" presName="hierChild4" presStyleCnt="0"/>
      <dgm:spPr/>
    </dgm:pt>
    <dgm:pt modelId="{20179B7D-7610-49AA-8FB6-F4B9DEAC0700}" type="pres">
      <dgm:prSet presAssocID="{59FA21C1-DBD5-4193-964C-9814CCCDE736}" presName="hierChild5" presStyleCnt="0"/>
      <dgm:spPr/>
    </dgm:pt>
    <dgm:pt modelId="{F0E7EF74-EF31-4C0A-A09E-CB24DE3F76BB}" type="pres">
      <dgm:prSet presAssocID="{A9776766-7A56-4240-ABB3-13C357F344DF}" presName="hierChild5" presStyleCnt="0"/>
      <dgm:spPr/>
    </dgm:pt>
    <dgm:pt modelId="{09CDA721-D738-4EEE-8DA6-5031048B4C9E}" type="pres">
      <dgm:prSet presAssocID="{5F198959-BEDD-4158-B2E3-8DA7AB75E450}" presName="hierChild5" presStyleCnt="0"/>
      <dgm:spPr/>
    </dgm:pt>
    <dgm:pt modelId="{168D58CF-AC68-4EDA-826B-02D18499D64F}" type="pres">
      <dgm:prSet presAssocID="{11F6DD98-5C10-47A2-815E-9A04F6151CF3}" presName="hierChild3" presStyleCnt="0"/>
      <dgm:spPr/>
    </dgm:pt>
  </dgm:ptLst>
  <dgm:cxnLst>
    <dgm:cxn modelId="{40CEA001-BA4D-4B09-A2C7-B1BF98875123}" type="presOf" srcId="{64B59482-1D4F-4C1B-AA25-160C2C5C5A9A}" destId="{73BBBADB-3C7F-417C-A9F6-A8BD0E80BBB4}" srcOrd="0" destOrd="0" presId="urn:microsoft.com/office/officeart/2008/layout/NameandTitleOrganizationalChart"/>
    <dgm:cxn modelId="{CA5C3E02-7E9E-4CA9-B329-C2AFC3EE7821}" type="presOf" srcId="{1EA3197A-38D3-4646-81C6-F8718BE0C794}" destId="{F10C8FF4-EB5C-43E4-BB93-690483A6AFB0}" srcOrd="1" destOrd="0" presId="urn:microsoft.com/office/officeart/2008/layout/NameandTitleOrganizationalChart"/>
    <dgm:cxn modelId="{5F9A7302-C289-44D6-B817-085A3B5A7962}" type="presOf" srcId="{7041468E-72D3-4387-B394-D1FBE4709613}" destId="{8E2D6DCE-C99E-43DE-8B65-1134A5078CAA}" srcOrd="0" destOrd="0" presId="urn:microsoft.com/office/officeart/2008/layout/NameandTitleOrganizationalChart"/>
    <dgm:cxn modelId="{E7D98C03-58FF-4066-B02C-A2653BFFD86E}" type="presOf" srcId="{5F198959-BEDD-4158-B2E3-8DA7AB75E450}" destId="{7B544EA6-544D-4AC1-A0BA-DD439D65F6F0}" srcOrd="1" destOrd="0" presId="urn:microsoft.com/office/officeart/2008/layout/NameandTitleOrganizationalChart"/>
    <dgm:cxn modelId="{B9B6F005-5222-449F-9A16-7BEB7ACCED44}" type="presOf" srcId="{6EED87C5-A77D-499B-99F8-830B09540145}" destId="{53CE626A-6814-4FB8-AF43-9F406CB91C12}" srcOrd="0" destOrd="0" presId="urn:microsoft.com/office/officeart/2008/layout/NameandTitleOrganizationalChart"/>
    <dgm:cxn modelId="{2FF5150A-CD9A-4962-9B41-0823124A4815}" srcId="{A9776766-7A56-4240-ABB3-13C357F344DF}" destId="{59FA21C1-DBD5-4193-964C-9814CCCDE736}" srcOrd="0" destOrd="0" parTransId="{FBF1026D-C130-4EF2-A50F-0671262FBC9E}" sibTransId="{264A82B0-ADD7-4066-99B8-3B26853E97B7}"/>
    <dgm:cxn modelId="{73ABC00D-1EA5-43E6-8A20-79969E29776A}" type="presOf" srcId="{63760B8D-6046-49C7-96FD-B27CBC404664}" destId="{2A39CCFB-B359-45B3-BB40-B802E4885CEB}" srcOrd="1" destOrd="0" presId="urn:microsoft.com/office/officeart/2008/layout/NameandTitleOrganizationalChart"/>
    <dgm:cxn modelId="{44F5CC10-3E35-47DF-B9A0-3005D882A4A8}" srcId="{E9816787-22AB-495B-BA9D-40C1EF42748B}" destId="{E1D85BB3-8183-47F7-A8D2-033E3F80543B}" srcOrd="0" destOrd="0" parTransId="{45863A65-6D68-4AF8-B01C-98E680943DB0}" sibTransId="{64D427BB-AC3C-476C-A3FB-0E4F28FD6BD6}"/>
    <dgm:cxn modelId="{C55A1A1C-0F55-49A3-86B3-51FE4A7B35DB}" type="presOf" srcId="{858F554B-A724-48B7-AAEB-4E80CE584139}" destId="{E3F76457-777C-490F-B370-9E8C4668B819}" srcOrd="0" destOrd="0" presId="urn:microsoft.com/office/officeart/2008/layout/NameandTitleOrganizationalChart"/>
    <dgm:cxn modelId="{0F38D31C-8558-4972-B28E-E24EF4945C6D}" type="presOf" srcId="{59FA21C1-DBD5-4193-964C-9814CCCDE736}" destId="{260C0AA2-7E95-4ED6-BA08-9AB4B01BC675}" srcOrd="1" destOrd="0" presId="urn:microsoft.com/office/officeart/2008/layout/NameandTitleOrganizationalChart"/>
    <dgm:cxn modelId="{8CD2CD1E-3E5F-47FA-950D-35B67770745C}" type="presOf" srcId="{E092A681-719B-42D7-B6D8-C954D3B86A23}" destId="{842A2A87-C3CD-47E3-93B2-EA0DDD03BB01}" srcOrd="0" destOrd="0" presId="urn:microsoft.com/office/officeart/2008/layout/NameandTitleOrganizationalChart"/>
    <dgm:cxn modelId="{2CE7A424-3769-4793-8E72-DCA9DECCCB6B}" type="presOf" srcId="{7A69CA71-E621-4E8E-8F53-C7F10B546810}" destId="{D9660DBA-F592-45F0-8B58-7A90C983B4B1}" srcOrd="0" destOrd="0" presId="urn:microsoft.com/office/officeart/2008/layout/NameandTitleOrganizationalChart"/>
    <dgm:cxn modelId="{CAC31825-8EE6-4068-9227-AA5FD2C55C58}" type="presOf" srcId="{A9776766-7A56-4240-ABB3-13C357F344DF}" destId="{3735F264-A2D5-439F-BA37-B85100D5A453}" srcOrd="0" destOrd="0" presId="urn:microsoft.com/office/officeart/2008/layout/NameandTitleOrganizationalChart"/>
    <dgm:cxn modelId="{81892A25-1FB7-4249-8A8E-A1ED583D1B1F}" srcId="{069477C2-6AA1-41EF-9855-87B69BEB0C4E}" destId="{858F554B-A724-48B7-AAEB-4E80CE584139}" srcOrd="0" destOrd="0" parTransId="{85266726-6FA1-47AE-98DD-6ADC4EDA8FDF}" sibTransId="{1C78F601-665A-41C9-A68F-65AA70EA610B}"/>
    <dgm:cxn modelId="{83108426-6234-4CC1-8BBD-4447935869D4}" type="presOf" srcId="{4A93B0B8-2FE8-4E82-B37D-5DA8140F0F96}" destId="{0651364C-6B68-4E9F-ACBA-FD5B2C609347}" srcOrd="0" destOrd="0" presId="urn:microsoft.com/office/officeart/2008/layout/NameandTitleOrganizationalChart"/>
    <dgm:cxn modelId="{01099026-5551-4762-8822-92A47B08BB9D}" type="presOf" srcId="{46C22CA0-169F-4699-ADA1-A65B2796E384}" destId="{6167E848-3CC4-49AA-B706-EF3AAFA8FEE9}" srcOrd="0" destOrd="0" presId="urn:microsoft.com/office/officeart/2008/layout/NameandTitleOrganizationalChart"/>
    <dgm:cxn modelId="{D1D2E52B-1954-4836-B825-7F72BE3A7A47}" type="presOf" srcId="{89C78D7E-D893-4D12-A7E7-E11CB47AD793}" destId="{B025959B-980D-4A84-802E-E431FB438198}" srcOrd="1" destOrd="0" presId="urn:microsoft.com/office/officeart/2008/layout/NameandTitleOrganizationalChart"/>
    <dgm:cxn modelId="{B30BE330-9BBF-4B2A-9451-6D1C754F7B9A}" type="presOf" srcId="{11F6DD98-5C10-47A2-815E-9A04F6151CF3}" destId="{639A4789-16D3-4820-B460-4BDA49A1401A}" srcOrd="1" destOrd="0" presId="urn:microsoft.com/office/officeart/2008/layout/NameandTitleOrganizationalChart"/>
    <dgm:cxn modelId="{13EED134-0AC3-4779-AB4C-0B5A1F7800D4}" srcId="{11F6DD98-5C10-47A2-815E-9A04F6151CF3}" destId="{89C78D7E-D893-4D12-A7E7-E11CB47AD793}" srcOrd="0" destOrd="0" parTransId="{E2A9825F-C00A-45F2-9611-02A3C1982089}" sibTransId="{4A93B0B8-2FE8-4E82-B37D-5DA8140F0F96}"/>
    <dgm:cxn modelId="{8CE5D43D-6F76-4E3B-A85D-028C430A9A59}" srcId="{858F554B-A724-48B7-AAEB-4E80CE584139}" destId="{63760B8D-6046-49C7-96FD-B27CBC404664}" srcOrd="0" destOrd="0" parTransId="{540AF4D0-F7A6-4C79-955B-4BCA90202A73}" sibTransId="{64B59482-1D4F-4C1B-AA25-160C2C5C5A9A}"/>
    <dgm:cxn modelId="{E4402E5B-254C-4BA1-8042-65CF9373B482}" srcId="{A8FAA0C0-BC8A-4351-9344-17E9D1283B59}" destId="{1EA3197A-38D3-4646-81C6-F8718BE0C794}" srcOrd="0" destOrd="0" parTransId="{B42AECB2-3F0D-4DFC-974F-EA4B3C3CEF26}" sibTransId="{3E34405F-6499-4107-B1ED-CD8DB9C645B4}"/>
    <dgm:cxn modelId="{2243C25D-B677-43D4-B3E0-98C4F3C4FEAD}" type="presOf" srcId="{F969DFC8-731F-4FBB-921B-E487146E7B3C}" destId="{238F4831-5184-4A5B-B9DF-ACF87FDC2D4C}" srcOrd="1" destOrd="0" presId="urn:microsoft.com/office/officeart/2008/layout/NameandTitleOrganizationalChart"/>
    <dgm:cxn modelId="{FD6E3D5E-812B-444E-9AB0-4660DF96F231}" type="presOf" srcId="{E1D85BB3-8183-47F7-A8D2-033E3F80543B}" destId="{DA12BFF5-966D-46E2-98A1-FB16CDA21310}" srcOrd="1" destOrd="0" presId="urn:microsoft.com/office/officeart/2008/layout/NameandTitleOrganizationalChart"/>
    <dgm:cxn modelId="{59326465-E2A8-4834-9087-903D99BB2E17}" type="presOf" srcId="{E9816787-22AB-495B-BA9D-40C1EF42748B}" destId="{BF0D98DB-7565-43A9-BAEA-CBFE4E60D64A}" srcOrd="0" destOrd="0" presId="urn:microsoft.com/office/officeart/2008/layout/NameandTitleOrganizationalChart"/>
    <dgm:cxn modelId="{C5285045-E991-4C43-AF48-3265C438DD49}" type="presOf" srcId="{858F554B-A724-48B7-AAEB-4E80CE584139}" destId="{2E593114-663A-4C86-9D47-66D653250FCE}" srcOrd="1" destOrd="0" presId="urn:microsoft.com/office/officeart/2008/layout/NameandTitleOrganizationalChart"/>
    <dgm:cxn modelId="{2109A245-DB12-47FC-8118-088001B557FF}" type="presOf" srcId="{85266726-6FA1-47AE-98DD-6ADC4EDA8FDF}" destId="{85417495-A054-4B8F-8484-C0EB8AE56E18}" srcOrd="0" destOrd="0" presId="urn:microsoft.com/office/officeart/2008/layout/NameandTitleOrganizationalChart"/>
    <dgm:cxn modelId="{4658F867-7450-4891-961D-58E43E6C8F33}" type="presOf" srcId="{DF8E674E-9580-4569-9F3C-D7DFF226ED25}" destId="{D38972C3-21B9-4340-9BAF-38C663921EB6}" srcOrd="0" destOrd="0" presId="urn:microsoft.com/office/officeart/2008/layout/NameandTitleOrganizationalChart"/>
    <dgm:cxn modelId="{D406AC6D-679E-46BC-9431-A9B9CE17BFAA}" type="presOf" srcId="{89C78D7E-D893-4D12-A7E7-E11CB47AD793}" destId="{0D0F3E87-591B-4220-B22B-F5E13A1B732A}" srcOrd="0" destOrd="0" presId="urn:microsoft.com/office/officeart/2008/layout/NameandTitleOrganizationalChart"/>
    <dgm:cxn modelId="{D9DACC6E-06B8-4DA8-8BD4-17DA0D1FD30E}" type="presOf" srcId="{23876224-7E05-454A-96CA-7407C7592D1D}" destId="{5763E65F-2E22-4E61-852E-A0A1F3A33F4C}" srcOrd="0" destOrd="0" presId="urn:microsoft.com/office/officeart/2008/layout/NameandTitleOrganizationalChart"/>
    <dgm:cxn modelId="{1F85344F-4C13-4B02-8F08-8D65D3176628}" type="presOf" srcId="{B42AECB2-3F0D-4DFC-974F-EA4B3C3CEF26}" destId="{B5CB62C0-C0B2-41AC-B230-F95A145525FC}" srcOrd="0" destOrd="0" presId="urn:microsoft.com/office/officeart/2008/layout/NameandTitleOrganizationalChart"/>
    <dgm:cxn modelId="{B34AC551-737D-4D0E-8915-AA981A1D01E2}" type="presOf" srcId="{9FB8B63D-3668-47C9-8BAD-7B3084234642}" destId="{2D8B46CE-D00E-4AC2-8BDF-A67E0687C9D8}" srcOrd="0" destOrd="0" presId="urn:microsoft.com/office/officeart/2008/layout/NameandTitleOrganizationalChart"/>
    <dgm:cxn modelId="{50409D79-1B7A-4FE7-86B3-46D7891AF94A}" srcId="{F969DFC8-731F-4FBB-921B-E487146E7B3C}" destId="{E9816787-22AB-495B-BA9D-40C1EF42748B}" srcOrd="0" destOrd="0" parTransId="{CAD0A9CC-0FFE-432E-AC4D-98C14B1A63FC}" sibTransId="{DDE5AACE-5812-40DE-A1DA-2164E6466D28}"/>
    <dgm:cxn modelId="{7A802C7A-1EAE-494B-96F1-0F1A7CF72281}" type="presOf" srcId="{FBF1026D-C130-4EF2-A50F-0671262FBC9E}" destId="{F1D8CF17-B3E2-4319-AA17-43DC60849BAC}" srcOrd="0" destOrd="0" presId="urn:microsoft.com/office/officeart/2008/layout/NameandTitleOrganizationalChart"/>
    <dgm:cxn modelId="{7CFE888D-19D4-4CB1-B6C2-112AD30B8352}" type="presOf" srcId="{1EA3197A-38D3-4646-81C6-F8718BE0C794}" destId="{18810643-4BA3-4B70-8F47-EDBF7204F89A}" srcOrd="0" destOrd="0" presId="urn:microsoft.com/office/officeart/2008/layout/NameandTitleOrganizationalChart"/>
    <dgm:cxn modelId="{D7B44D97-7BA6-47D9-9DAA-F0D7A23AE5E4}" srcId="{9FB8B63D-3668-47C9-8BAD-7B3084234642}" destId="{11F6DD98-5C10-47A2-815E-9A04F6151CF3}" srcOrd="0" destOrd="0" parTransId="{2937DB8C-6642-4CE2-945A-6D784E3DA232}" sibTransId="{46DDF23D-B679-4270-8ABA-82B078E92AD5}"/>
    <dgm:cxn modelId="{A506AB9B-2D77-420E-84A5-F3AC741001FC}" type="presOf" srcId="{01F43CE6-C1CF-4D7B-85A8-7C52315FB1A0}" destId="{802343DB-956F-4545-84F2-89D10B282337}" srcOrd="0" destOrd="0" presId="urn:microsoft.com/office/officeart/2008/layout/NameandTitleOrganizationalChart"/>
    <dgm:cxn modelId="{3E70A89E-42C4-4B36-81A4-40A416C869DF}" type="presOf" srcId="{59FA21C1-DBD5-4193-964C-9814CCCDE736}" destId="{D65AA108-8451-45B5-8D9A-839B25501940}" srcOrd="0" destOrd="0" presId="urn:microsoft.com/office/officeart/2008/layout/NameandTitleOrganizationalChart"/>
    <dgm:cxn modelId="{93CB23A3-1B7F-4F7D-9CEC-59ECB174290F}" srcId="{11F6DD98-5C10-47A2-815E-9A04F6151CF3}" destId="{F969DFC8-731F-4FBB-921B-E487146E7B3C}" srcOrd="1" destOrd="0" parTransId="{E092A681-719B-42D7-B6D8-C954D3B86A23}" sibTransId="{4C5DD807-5EE9-4A09-B558-6B428A66EE0A}"/>
    <dgm:cxn modelId="{E0D202AC-CB2C-41A1-9F3B-5DFF91E843CC}" type="presOf" srcId="{E1D85BB3-8183-47F7-A8D2-033E3F80543B}" destId="{ADE7278B-8998-41E5-9CD6-786BE54E77AA}" srcOrd="0" destOrd="0" presId="urn:microsoft.com/office/officeart/2008/layout/NameandTitleOrganizationalChart"/>
    <dgm:cxn modelId="{68556AAC-529D-4C05-841E-4277ACE55550}" type="presOf" srcId="{4C5DD807-5EE9-4A09-B558-6B428A66EE0A}" destId="{9E81AE11-3270-495E-B991-51C865E659C9}" srcOrd="0" destOrd="0" presId="urn:microsoft.com/office/officeart/2008/layout/NameandTitleOrganizationalChart"/>
    <dgm:cxn modelId="{213ADFAF-5B3F-4BBA-88FB-BA69D0583F36}" type="presOf" srcId="{5F198959-BEDD-4158-B2E3-8DA7AB75E450}" destId="{AEDB1EC1-7F7F-44C4-BBEC-1891448015E2}" srcOrd="0" destOrd="0" presId="urn:microsoft.com/office/officeart/2008/layout/NameandTitleOrganizationalChart"/>
    <dgm:cxn modelId="{4059DCB2-5D54-4218-B91B-9A2B0C624B5E}" type="presOf" srcId="{540AF4D0-F7A6-4C79-955B-4BCA90202A73}" destId="{1D105CC2-7B50-4F59-A947-878A10AD1BFA}" srcOrd="0" destOrd="0" presId="urn:microsoft.com/office/officeart/2008/layout/NameandTitleOrganizationalChart"/>
    <dgm:cxn modelId="{DB95C7B7-A630-44EC-B3E3-0C7FD3BDB396}" type="presOf" srcId="{64D427BB-AC3C-476C-A3FB-0E4F28FD6BD6}" destId="{5753C924-7DE2-43AF-9A51-2A63B5FB6934}" srcOrd="0" destOrd="0" presId="urn:microsoft.com/office/officeart/2008/layout/NameandTitleOrganizationalChart"/>
    <dgm:cxn modelId="{57AF55BA-8A9F-434F-883E-1BDB92F6A8E1}" type="presOf" srcId="{63760B8D-6046-49C7-96FD-B27CBC404664}" destId="{20E2696B-F520-4632-9B8E-6A6B29DD3F86}" srcOrd="0" destOrd="0" presId="urn:microsoft.com/office/officeart/2008/layout/NameandTitleOrganizationalChart"/>
    <dgm:cxn modelId="{4968E7BD-910D-4893-A382-BA58C1405830}" type="presOf" srcId="{264A82B0-ADD7-4066-99B8-3B26853E97B7}" destId="{CDDE9E34-D600-4209-AB36-799BEEAD8F93}" srcOrd="0" destOrd="0" presId="urn:microsoft.com/office/officeart/2008/layout/NameandTitleOrganizationalChart"/>
    <dgm:cxn modelId="{6C9106C3-46B7-45FE-9EC3-6CE9F799CA40}" type="presOf" srcId="{A9776766-7A56-4240-ABB3-13C357F344DF}" destId="{03E08F1B-BA4F-4D3D-B3FC-1B2D06FDB532}" srcOrd="1" destOrd="0" presId="urn:microsoft.com/office/officeart/2008/layout/NameandTitleOrganizationalChart"/>
    <dgm:cxn modelId="{4AA91CC3-1B56-48A5-A905-018D14D6DE9C}" srcId="{5F198959-BEDD-4158-B2E3-8DA7AB75E450}" destId="{A9776766-7A56-4240-ABB3-13C357F344DF}" srcOrd="0" destOrd="0" parTransId="{86116BB2-F6F8-4A0B-9C58-94EAFF934D45}" sibTransId="{7041468E-72D3-4387-B394-D1FBE4709613}"/>
    <dgm:cxn modelId="{471E53C3-C4DA-44B9-B00D-2B94CAD8CEE9}" type="presOf" srcId="{CAD0A9CC-0FFE-432E-AC4D-98C14B1A63FC}" destId="{C06F679D-16FF-4823-9B00-11E0497585C2}" srcOrd="0" destOrd="0" presId="urn:microsoft.com/office/officeart/2008/layout/NameandTitleOrganizationalChart"/>
    <dgm:cxn modelId="{224A64C5-3647-4379-A66B-FF3EF8976B35}" type="presOf" srcId="{11F6DD98-5C10-47A2-815E-9A04F6151CF3}" destId="{58057395-9EF6-4C8F-B1B8-1C59E191DDBB}" srcOrd="0" destOrd="0" presId="urn:microsoft.com/office/officeart/2008/layout/NameandTitleOrganizationalChart"/>
    <dgm:cxn modelId="{08357AC7-803D-43BD-9EC5-8D6E89D13841}" srcId="{89C78D7E-D893-4D12-A7E7-E11CB47AD793}" destId="{A8FAA0C0-BC8A-4351-9344-17E9D1283B59}" srcOrd="0" destOrd="0" parTransId="{7A69CA71-E621-4E8E-8F53-C7F10B546810}" sibTransId="{46C22CA0-169F-4699-ADA1-A65B2796E384}"/>
    <dgm:cxn modelId="{8CDD73C9-90E6-4BB5-86F6-93820F514999}" type="presOf" srcId="{069477C2-6AA1-41EF-9855-87B69BEB0C4E}" destId="{E0E39A77-40DF-441D-8ECA-6482B4D27975}" srcOrd="0" destOrd="0" presId="urn:microsoft.com/office/officeart/2008/layout/NameandTitleOrganizationalChart"/>
    <dgm:cxn modelId="{C041B2CC-1F7B-4160-9DBF-E2ECE4007A9E}" type="presOf" srcId="{45863A65-6D68-4AF8-B01C-98E680943DB0}" destId="{7C6EF5D9-6372-435E-BD87-D05028F59D59}" srcOrd="0" destOrd="0" presId="urn:microsoft.com/office/officeart/2008/layout/NameandTitleOrganizationalChart"/>
    <dgm:cxn modelId="{349E7CCF-F55F-49C3-8397-37BBCC206C5F}" type="presOf" srcId="{46DDF23D-B679-4270-8ABA-82B078E92AD5}" destId="{CF3BC88C-DF6E-41EA-8AF7-4E8CF5BB4CA8}" srcOrd="0" destOrd="0" presId="urn:microsoft.com/office/officeart/2008/layout/NameandTitleOrganizationalChart"/>
    <dgm:cxn modelId="{925C5ED2-985E-4718-B23E-90A9F9A9AB45}" type="presOf" srcId="{E2A9825F-C00A-45F2-9611-02A3C1982089}" destId="{2938D4DD-A1FB-40E4-883B-1C65A41839D2}" srcOrd="0" destOrd="0" presId="urn:microsoft.com/office/officeart/2008/layout/NameandTitleOrganizationalChart"/>
    <dgm:cxn modelId="{5923A2DC-EAD7-4FBD-BFF5-3FE6630B6F88}" type="presOf" srcId="{DDE5AACE-5812-40DE-A1DA-2164E6466D28}" destId="{7A365EFA-2E20-4D8C-9AD9-2B200BD78CF4}" srcOrd="0" destOrd="0" presId="urn:microsoft.com/office/officeart/2008/layout/NameandTitleOrganizationalChart"/>
    <dgm:cxn modelId="{2C16A9DC-FA91-4084-9D32-D1609466AF44}" type="presOf" srcId="{86116BB2-F6F8-4A0B-9C58-94EAFF934D45}" destId="{B65A8BE4-EEC0-499F-B12B-BD1CCF3DD012}" srcOrd="0" destOrd="0" presId="urn:microsoft.com/office/officeart/2008/layout/NameandTitleOrganizationalChart"/>
    <dgm:cxn modelId="{4D3229DD-E0F2-4B4C-8DBA-76D2142D9A93}" srcId="{11F6DD98-5C10-47A2-815E-9A04F6151CF3}" destId="{069477C2-6AA1-41EF-9855-87B69BEB0C4E}" srcOrd="2" destOrd="0" parTransId="{23876224-7E05-454A-96CA-7407C7592D1D}" sibTransId="{6EED87C5-A77D-499B-99F8-830B09540145}"/>
    <dgm:cxn modelId="{BDA903E2-8D91-403B-ADD4-B823B2C9FF80}" type="presOf" srcId="{A8FAA0C0-BC8A-4351-9344-17E9D1283B59}" destId="{35F3F934-36BC-4891-8A38-7D22C934A0EC}" srcOrd="0" destOrd="0" presId="urn:microsoft.com/office/officeart/2008/layout/NameandTitleOrganizationalChart"/>
    <dgm:cxn modelId="{8775B1E4-F8EB-4FC0-8C42-ACAC8D349503}" type="presOf" srcId="{069477C2-6AA1-41EF-9855-87B69BEB0C4E}" destId="{8CE0673D-C82E-4A19-B06B-F822682EF8D9}" srcOrd="1" destOrd="0" presId="urn:microsoft.com/office/officeart/2008/layout/NameandTitleOrganizationalChart"/>
    <dgm:cxn modelId="{B4363AE5-A71F-4165-9059-851656838FDE}" type="presOf" srcId="{3E34405F-6499-4107-B1ED-CD8DB9C645B4}" destId="{2EA29784-A5BF-4D32-A9F4-6DF007F06D58}" srcOrd="0" destOrd="0" presId="urn:microsoft.com/office/officeart/2008/layout/NameandTitleOrganizationalChart"/>
    <dgm:cxn modelId="{F31D30E8-9F96-4B1C-BC9E-4233236B4428}" type="presOf" srcId="{E9816787-22AB-495B-BA9D-40C1EF42748B}" destId="{5EEA8642-E548-4994-9027-18459234657C}" srcOrd="1" destOrd="0" presId="urn:microsoft.com/office/officeart/2008/layout/NameandTitleOrganizationalChart"/>
    <dgm:cxn modelId="{6BF1FFEA-E68A-4AA6-868B-19EC720B7AF0}" srcId="{11F6DD98-5C10-47A2-815E-9A04F6151CF3}" destId="{5F198959-BEDD-4158-B2E3-8DA7AB75E450}" srcOrd="3" destOrd="0" parTransId="{01F43CE6-C1CF-4D7B-85A8-7C52315FB1A0}" sibTransId="{DF8E674E-9580-4569-9F3C-D7DFF226ED25}"/>
    <dgm:cxn modelId="{A99E1EEE-5B12-4F38-92CF-40F87FD61715}" type="presOf" srcId="{A8FAA0C0-BC8A-4351-9344-17E9D1283B59}" destId="{F925D134-C8F1-47F3-A673-356FBE0C835E}" srcOrd="1" destOrd="0" presId="urn:microsoft.com/office/officeart/2008/layout/NameandTitleOrganizationalChart"/>
    <dgm:cxn modelId="{0D3AB0F1-B05C-4A57-A623-C371B7BDFFB4}" type="presOf" srcId="{1C78F601-665A-41C9-A68F-65AA70EA610B}" destId="{3DDBBF92-D08A-4774-AD3A-081581E076DE}" srcOrd="0" destOrd="0" presId="urn:microsoft.com/office/officeart/2008/layout/NameandTitleOrganizationalChart"/>
    <dgm:cxn modelId="{927B69F4-11FF-4C59-B714-2456B0E21E91}" type="presOf" srcId="{F969DFC8-731F-4FBB-921B-E487146E7B3C}" destId="{C2E0F80B-8546-4876-A689-F605A93B9776}" srcOrd="0" destOrd="0" presId="urn:microsoft.com/office/officeart/2008/layout/NameandTitleOrganizationalChart"/>
    <dgm:cxn modelId="{952D7E4F-65F6-4408-A560-3AD73BBA2C04}" type="presParOf" srcId="{2D8B46CE-D00E-4AC2-8BDF-A67E0687C9D8}" destId="{24D4971E-33F1-4B33-803E-36A3B62103E2}" srcOrd="0" destOrd="0" presId="urn:microsoft.com/office/officeart/2008/layout/NameandTitleOrganizationalChart"/>
    <dgm:cxn modelId="{57CC773C-71C8-4C1F-B7AE-B9BDB10B4CF1}" type="presParOf" srcId="{24D4971E-33F1-4B33-803E-36A3B62103E2}" destId="{94EEA194-2A0D-453E-9105-A953382CB72D}" srcOrd="0" destOrd="0" presId="urn:microsoft.com/office/officeart/2008/layout/NameandTitleOrganizationalChart"/>
    <dgm:cxn modelId="{E7317927-D587-4966-B94B-6ADCA7C57310}" type="presParOf" srcId="{94EEA194-2A0D-453E-9105-A953382CB72D}" destId="{58057395-9EF6-4C8F-B1B8-1C59E191DDBB}" srcOrd="0" destOrd="0" presId="urn:microsoft.com/office/officeart/2008/layout/NameandTitleOrganizationalChart"/>
    <dgm:cxn modelId="{F9D14811-EB12-4FDA-ADD0-336814780096}" type="presParOf" srcId="{94EEA194-2A0D-453E-9105-A953382CB72D}" destId="{CF3BC88C-DF6E-41EA-8AF7-4E8CF5BB4CA8}" srcOrd="1" destOrd="0" presId="urn:microsoft.com/office/officeart/2008/layout/NameandTitleOrganizationalChart"/>
    <dgm:cxn modelId="{B8BF2FEA-172C-4402-9379-A22FFCD25CE0}" type="presParOf" srcId="{94EEA194-2A0D-453E-9105-A953382CB72D}" destId="{639A4789-16D3-4820-B460-4BDA49A1401A}" srcOrd="2" destOrd="0" presId="urn:microsoft.com/office/officeart/2008/layout/NameandTitleOrganizationalChart"/>
    <dgm:cxn modelId="{3B653C84-E912-46D8-94A0-937453E3A1E8}" type="presParOf" srcId="{24D4971E-33F1-4B33-803E-36A3B62103E2}" destId="{8F58C966-468F-4184-9BC2-1EAD2E410895}" srcOrd="1" destOrd="0" presId="urn:microsoft.com/office/officeart/2008/layout/NameandTitleOrganizationalChart"/>
    <dgm:cxn modelId="{BAC13B2F-E8DF-464E-B195-F7AE7D184EA4}" type="presParOf" srcId="{8F58C966-468F-4184-9BC2-1EAD2E410895}" destId="{2938D4DD-A1FB-40E4-883B-1C65A41839D2}" srcOrd="0" destOrd="0" presId="urn:microsoft.com/office/officeart/2008/layout/NameandTitleOrganizationalChart"/>
    <dgm:cxn modelId="{08410AD8-0CE8-4A2B-95CB-11BE0E1076F9}" type="presParOf" srcId="{8F58C966-468F-4184-9BC2-1EAD2E410895}" destId="{0C6FBC3B-3901-4807-9DBB-B15473EBEF6C}" srcOrd="1" destOrd="0" presId="urn:microsoft.com/office/officeart/2008/layout/NameandTitleOrganizationalChart"/>
    <dgm:cxn modelId="{8AF5ABA2-52E8-448F-8E9D-90711DC5454A}" type="presParOf" srcId="{0C6FBC3B-3901-4807-9DBB-B15473EBEF6C}" destId="{A3740A0C-5CEC-4820-AAFB-7AFE39182B03}" srcOrd="0" destOrd="0" presId="urn:microsoft.com/office/officeart/2008/layout/NameandTitleOrganizationalChart"/>
    <dgm:cxn modelId="{912695B5-5CB6-41A5-BC3F-F84FAA107E2A}" type="presParOf" srcId="{A3740A0C-5CEC-4820-AAFB-7AFE39182B03}" destId="{0D0F3E87-591B-4220-B22B-F5E13A1B732A}" srcOrd="0" destOrd="0" presId="urn:microsoft.com/office/officeart/2008/layout/NameandTitleOrganizationalChart"/>
    <dgm:cxn modelId="{2D1EF5AB-4B33-457D-8A16-076BCB2D5C57}" type="presParOf" srcId="{A3740A0C-5CEC-4820-AAFB-7AFE39182B03}" destId="{0651364C-6B68-4E9F-ACBA-FD5B2C609347}" srcOrd="1" destOrd="0" presId="urn:microsoft.com/office/officeart/2008/layout/NameandTitleOrganizationalChart"/>
    <dgm:cxn modelId="{9F312BFA-FD51-4C8C-B71C-62C34CF9EC8B}" type="presParOf" srcId="{A3740A0C-5CEC-4820-AAFB-7AFE39182B03}" destId="{B025959B-980D-4A84-802E-E431FB438198}" srcOrd="2" destOrd="0" presId="urn:microsoft.com/office/officeart/2008/layout/NameandTitleOrganizationalChart"/>
    <dgm:cxn modelId="{C9F50AB3-226F-4556-AA67-724E691BFF5B}" type="presParOf" srcId="{0C6FBC3B-3901-4807-9DBB-B15473EBEF6C}" destId="{AB031042-6C94-425C-9E57-46F3B3142F1D}" srcOrd="1" destOrd="0" presId="urn:microsoft.com/office/officeart/2008/layout/NameandTitleOrganizationalChart"/>
    <dgm:cxn modelId="{34CBDB15-5744-4D49-8579-65A7B1084C4B}" type="presParOf" srcId="{AB031042-6C94-425C-9E57-46F3B3142F1D}" destId="{D9660DBA-F592-45F0-8B58-7A90C983B4B1}" srcOrd="0" destOrd="0" presId="urn:microsoft.com/office/officeart/2008/layout/NameandTitleOrganizationalChart"/>
    <dgm:cxn modelId="{E0B4C619-30BD-4436-9D34-FEF25CF88241}" type="presParOf" srcId="{AB031042-6C94-425C-9E57-46F3B3142F1D}" destId="{3F0E9C19-C674-4F9C-A7FE-0EFC05919D26}" srcOrd="1" destOrd="0" presId="urn:microsoft.com/office/officeart/2008/layout/NameandTitleOrganizationalChart"/>
    <dgm:cxn modelId="{3A556250-2AE1-4BF2-AF6F-B0E654E3B9D5}" type="presParOf" srcId="{3F0E9C19-C674-4F9C-A7FE-0EFC05919D26}" destId="{BABBC77C-0608-4FCF-A021-AFA693E29A06}" srcOrd="0" destOrd="0" presId="urn:microsoft.com/office/officeart/2008/layout/NameandTitleOrganizationalChart"/>
    <dgm:cxn modelId="{7ED65F74-E5E6-40F7-A93F-14176F165912}" type="presParOf" srcId="{BABBC77C-0608-4FCF-A021-AFA693E29A06}" destId="{35F3F934-36BC-4891-8A38-7D22C934A0EC}" srcOrd="0" destOrd="0" presId="urn:microsoft.com/office/officeart/2008/layout/NameandTitleOrganizationalChart"/>
    <dgm:cxn modelId="{5BF38067-B83E-4E50-AAB1-F776BEE3DEAD}" type="presParOf" srcId="{BABBC77C-0608-4FCF-A021-AFA693E29A06}" destId="{6167E848-3CC4-49AA-B706-EF3AAFA8FEE9}" srcOrd="1" destOrd="0" presId="urn:microsoft.com/office/officeart/2008/layout/NameandTitleOrganizationalChart"/>
    <dgm:cxn modelId="{01D19602-D130-413D-8EEB-15B20D886693}" type="presParOf" srcId="{BABBC77C-0608-4FCF-A021-AFA693E29A06}" destId="{F925D134-C8F1-47F3-A673-356FBE0C835E}" srcOrd="2" destOrd="0" presId="urn:microsoft.com/office/officeart/2008/layout/NameandTitleOrganizationalChart"/>
    <dgm:cxn modelId="{1E2C564E-F49C-4B64-8550-8ACE01CB1A40}" type="presParOf" srcId="{3F0E9C19-C674-4F9C-A7FE-0EFC05919D26}" destId="{ECCD4DFA-72BE-4CB6-A4C3-F5DAACBB0C44}" srcOrd="1" destOrd="0" presId="urn:microsoft.com/office/officeart/2008/layout/NameandTitleOrganizationalChart"/>
    <dgm:cxn modelId="{3B163E15-0561-4520-B749-7D3BC2FABE74}" type="presParOf" srcId="{ECCD4DFA-72BE-4CB6-A4C3-F5DAACBB0C44}" destId="{B5CB62C0-C0B2-41AC-B230-F95A145525FC}" srcOrd="0" destOrd="0" presId="urn:microsoft.com/office/officeart/2008/layout/NameandTitleOrganizationalChart"/>
    <dgm:cxn modelId="{EBC3B70C-AED9-4651-8E56-A393F33BEFEE}" type="presParOf" srcId="{ECCD4DFA-72BE-4CB6-A4C3-F5DAACBB0C44}" destId="{54E64F73-836F-41F7-B637-708E9F149756}" srcOrd="1" destOrd="0" presId="urn:microsoft.com/office/officeart/2008/layout/NameandTitleOrganizationalChart"/>
    <dgm:cxn modelId="{41E7AE54-B299-470B-A633-1333BA3B6A70}" type="presParOf" srcId="{54E64F73-836F-41F7-B637-708E9F149756}" destId="{8EA2657E-E549-461B-8829-E2568C38583E}" srcOrd="0" destOrd="0" presId="urn:microsoft.com/office/officeart/2008/layout/NameandTitleOrganizationalChart"/>
    <dgm:cxn modelId="{5509E42F-24BC-4B3D-82E1-C2AD1BE91AD3}" type="presParOf" srcId="{8EA2657E-E549-461B-8829-E2568C38583E}" destId="{18810643-4BA3-4B70-8F47-EDBF7204F89A}" srcOrd="0" destOrd="0" presId="urn:microsoft.com/office/officeart/2008/layout/NameandTitleOrganizationalChart"/>
    <dgm:cxn modelId="{A54E839C-6800-45E5-96F9-1FAF81F6FA93}" type="presParOf" srcId="{8EA2657E-E549-461B-8829-E2568C38583E}" destId="{2EA29784-A5BF-4D32-A9F4-6DF007F06D58}" srcOrd="1" destOrd="0" presId="urn:microsoft.com/office/officeart/2008/layout/NameandTitleOrganizationalChart"/>
    <dgm:cxn modelId="{AEA8DDFF-CD4D-49AD-9C85-191F3AA6CC66}" type="presParOf" srcId="{8EA2657E-E549-461B-8829-E2568C38583E}" destId="{F10C8FF4-EB5C-43E4-BB93-690483A6AFB0}" srcOrd="2" destOrd="0" presId="urn:microsoft.com/office/officeart/2008/layout/NameandTitleOrganizationalChart"/>
    <dgm:cxn modelId="{59BF428C-C5FD-43A4-8065-8B40F2A35E0F}" type="presParOf" srcId="{54E64F73-836F-41F7-B637-708E9F149756}" destId="{54B3AD15-ECF0-4B1D-8E38-FF9D6B520EB4}" srcOrd="1" destOrd="0" presId="urn:microsoft.com/office/officeart/2008/layout/NameandTitleOrganizationalChart"/>
    <dgm:cxn modelId="{B4BF2E73-DE10-4E4B-9505-75B5928C6537}" type="presParOf" srcId="{54E64F73-836F-41F7-B637-708E9F149756}" destId="{66C25662-279E-4E46-B3E1-678530D7A40C}" srcOrd="2" destOrd="0" presId="urn:microsoft.com/office/officeart/2008/layout/NameandTitleOrganizationalChart"/>
    <dgm:cxn modelId="{5E0EF1D2-2179-489B-AED9-C5B7F5910C6C}" type="presParOf" srcId="{3F0E9C19-C674-4F9C-A7FE-0EFC05919D26}" destId="{4F80063F-C1AB-49C1-AE2E-4F72B227C57E}" srcOrd="2" destOrd="0" presId="urn:microsoft.com/office/officeart/2008/layout/NameandTitleOrganizationalChart"/>
    <dgm:cxn modelId="{88C433FC-FE8E-45A4-BF51-2464EF6B65C1}" type="presParOf" srcId="{0C6FBC3B-3901-4807-9DBB-B15473EBEF6C}" destId="{E94E85E5-B61E-42DA-91DC-2CCF563866C3}" srcOrd="2" destOrd="0" presId="urn:microsoft.com/office/officeart/2008/layout/NameandTitleOrganizationalChart"/>
    <dgm:cxn modelId="{465BEE8C-2F35-412B-981C-1BBEC3CF4788}" type="presParOf" srcId="{8F58C966-468F-4184-9BC2-1EAD2E410895}" destId="{842A2A87-C3CD-47E3-93B2-EA0DDD03BB01}" srcOrd="2" destOrd="0" presId="urn:microsoft.com/office/officeart/2008/layout/NameandTitleOrganizationalChart"/>
    <dgm:cxn modelId="{11120752-19B9-4BF1-B792-519704DE2D5A}" type="presParOf" srcId="{8F58C966-468F-4184-9BC2-1EAD2E410895}" destId="{1C45A08B-D724-4F53-A357-8CEA0DCE9A93}" srcOrd="3" destOrd="0" presId="urn:microsoft.com/office/officeart/2008/layout/NameandTitleOrganizationalChart"/>
    <dgm:cxn modelId="{5846CE8C-955F-488A-B5D0-78D5A4601062}" type="presParOf" srcId="{1C45A08B-D724-4F53-A357-8CEA0DCE9A93}" destId="{406E4AF8-8FF2-4562-905A-07909CBA6693}" srcOrd="0" destOrd="0" presId="urn:microsoft.com/office/officeart/2008/layout/NameandTitleOrganizationalChart"/>
    <dgm:cxn modelId="{5BA03DCE-726A-48AE-8D1B-4915106D020C}" type="presParOf" srcId="{406E4AF8-8FF2-4562-905A-07909CBA6693}" destId="{C2E0F80B-8546-4876-A689-F605A93B9776}" srcOrd="0" destOrd="0" presId="urn:microsoft.com/office/officeart/2008/layout/NameandTitleOrganizationalChart"/>
    <dgm:cxn modelId="{34B77DD5-D50E-4D4B-B52B-DBEF55FEB2AE}" type="presParOf" srcId="{406E4AF8-8FF2-4562-905A-07909CBA6693}" destId="{9E81AE11-3270-495E-B991-51C865E659C9}" srcOrd="1" destOrd="0" presId="urn:microsoft.com/office/officeart/2008/layout/NameandTitleOrganizationalChart"/>
    <dgm:cxn modelId="{2F065D60-4339-42AD-9222-9DC7E2992047}" type="presParOf" srcId="{406E4AF8-8FF2-4562-905A-07909CBA6693}" destId="{238F4831-5184-4A5B-B9DF-ACF87FDC2D4C}" srcOrd="2" destOrd="0" presId="urn:microsoft.com/office/officeart/2008/layout/NameandTitleOrganizationalChart"/>
    <dgm:cxn modelId="{6882EFAE-4EB9-4974-B4C6-041B4A10C3A7}" type="presParOf" srcId="{1C45A08B-D724-4F53-A357-8CEA0DCE9A93}" destId="{40905F8F-B410-42F1-8270-7057D38CDD9C}" srcOrd="1" destOrd="0" presId="urn:microsoft.com/office/officeart/2008/layout/NameandTitleOrganizationalChart"/>
    <dgm:cxn modelId="{EC9DA28C-A662-4D3E-9ECA-27981C3AB730}" type="presParOf" srcId="{40905F8F-B410-42F1-8270-7057D38CDD9C}" destId="{C06F679D-16FF-4823-9B00-11E0497585C2}" srcOrd="0" destOrd="0" presId="urn:microsoft.com/office/officeart/2008/layout/NameandTitleOrganizationalChart"/>
    <dgm:cxn modelId="{ECA91591-E065-418E-AB29-C8961FBB8E95}" type="presParOf" srcId="{40905F8F-B410-42F1-8270-7057D38CDD9C}" destId="{1FCE3072-0327-418C-8AA4-6A854BBE762A}" srcOrd="1" destOrd="0" presId="urn:microsoft.com/office/officeart/2008/layout/NameandTitleOrganizationalChart"/>
    <dgm:cxn modelId="{11EEB56E-60C6-42B1-89DA-17C63F983AE2}" type="presParOf" srcId="{1FCE3072-0327-418C-8AA4-6A854BBE762A}" destId="{CFEFEE49-9EDF-4585-9212-05AFAAD55C2E}" srcOrd="0" destOrd="0" presId="urn:microsoft.com/office/officeart/2008/layout/NameandTitleOrganizationalChart"/>
    <dgm:cxn modelId="{82CF2095-4A7A-4C5E-8892-8E418A094956}" type="presParOf" srcId="{CFEFEE49-9EDF-4585-9212-05AFAAD55C2E}" destId="{BF0D98DB-7565-43A9-BAEA-CBFE4E60D64A}" srcOrd="0" destOrd="0" presId="urn:microsoft.com/office/officeart/2008/layout/NameandTitleOrganizationalChart"/>
    <dgm:cxn modelId="{963041F6-0087-4A14-A05A-5DE986F02E66}" type="presParOf" srcId="{CFEFEE49-9EDF-4585-9212-05AFAAD55C2E}" destId="{7A365EFA-2E20-4D8C-9AD9-2B200BD78CF4}" srcOrd="1" destOrd="0" presId="urn:microsoft.com/office/officeart/2008/layout/NameandTitleOrganizationalChart"/>
    <dgm:cxn modelId="{318A35FB-AFAC-4C05-9215-6EB114A8DE14}" type="presParOf" srcId="{CFEFEE49-9EDF-4585-9212-05AFAAD55C2E}" destId="{5EEA8642-E548-4994-9027-18459234657C}" srcOrd="2" destOrd="0" presId="urn:microsoft.com/office/officeart/2008/layout/NameandTitleOrganizationalChart"/>
    <dgm:cxn modelId="{F57107F4-4BCF-44C6-83CB-C1344A31A631}" type="presParOf" srcId="{1FCE3072-0327-418C-8AA4-6A854BBE762A}" destId="{491D899E-D434-4685-A608-2B25C87A0AE7}" srcOrd="1" destOrd="0" presId="urn:microsoft.com/office/officeart/2008/layout/NameandTitleOrganizationalChart"/>
    <dgm:cxn modelId="{B76A12BC-A369-4D53-A901-7F83B95EC5AA}" type="presParOf" srcId="{491D899E-D434-4685-A608-2B25C87A0AE7}" destId="{7C6EF5D9-6372-435E-BD87-D05028F59D59}" srcOrd="0" destOrd="0" presId="urn:microsoft.com/office/officeart/2008/layout/NameandTitleOrganizationalChart"/>
    <dgm:cxn modelId="{7D182CAC-303C-4DEF-80C9-2F735D0B26CC}" type="presParOf" srcId="{491D899E-D434-4685-A608-2B25C87A0AE7}" destId="{0EE4DD18-F158-4789-A22C-DA36A4BAB849}" srcOrd="1" destOrd="0" presId="urn:microsoft.com/office/officeart/2008/layout/NameandTitleOrganizationalChart"/>
    <dgm:cxn modelId="{F8B4F047-914A-4C84-96E1-93601EC52E9C}" type="presParOf" srcId="{0EE4DD18-F158-4789-A22C-DA36A4BAB849}" destId="{FA56B067-3864-457E-9E10-A34DB87F105E}" srcOrd="0" destOrd="0" presId="urn:microsoft.com/office/officeart/2008/layout/NameandTitleOrganizationalChart"/>
    <dgm:cxn modelId="{525ADD31-2251-4317-AD9A-36FBB52300D6}" type="presParOf" srcId="{FA56B067-3864-457E-9E10-A34DB87F105E}" destId="{ADE7278B-8998-41E5-9CD6-786BE54E77AA}" srcOrd="0" destOrd="0" presId="urn:microsoft.com/office/officeart/2008/layout/NameandTitleOrganizationalChart"/>
    <dgm:cxn modelId="{560AFF1A-604D-4441-ADE4-89A4F20B35F9}" type="presParOf" srcId="{FA56B067-3864-457E-9E10-A34DB87F105E}" destId="{5753C924-7DE2-43AF-9A51-2A63B5FB6934}" srcOrd="1" destOrd="0" presId="urn:microsoft.com/office/officeart/2008/layout/NameandTitleOrganizationalChart"/>
    <dgm:cxn modelId="{76EA20E1-D47F-4784-878C-EA93619AB53E}" type="presParOf" srcId="{FA56B067-3864-457E-9E10-A34DB87F105E}" destId="{DA12BFF5-966D-46E2-98A1-FB16CDA21310}" srcOrd="2" destOrd="0" presId="urn:microsoft.com/office/officeart/2008/layout/NameandTitleOrganizationalChart"/>
    <dgm:cxn modelId="{BD0450EA-90CE-4855-BEF3-8A8CF24C6C9A}" type="presParOf" srcId="{0EE4DD18-F158-4789-A22C-DA36A4BAB849}" destId="{D9F9B859-6EE0-42A4-8B90-70B3BD983DA3}" srcOrd="1" destOrd="0" presId="urn:microsoft.com/office/officeart/2008/layout/NameandTitleOrganizationalChart"/>
    <dgm:cxn modelId="{0E7DA5EB-7704-43AD-BB9F-20CD7D48B230}" type="presParOf" srcId="{0EE4DD18-F158-4789-A22C-DA36A4BAB849}" destId="{2D16DC82-ECC0-47EA-A96F-A48110D30721}" srcOrd="2" destOrd="0" presId="urn:microsoft.com/office/officeart/2008/layout/NameandTitleOrganizationalChart"/>
    <dgm:cxn modelId="{E19AF26D-7E83-463C-8053-CF347099BA2A}" type="presParOf" srcId="{1FCE3072-0327-418C-8AA4-6A854BBE762A}" destId="{F91CE377-9E22-4B6F-B157-5E11253E52A2}" srcOrd="2" destOrd="0" presId="urn:microsoft.com/office/officeart/2008/layout/NameandTitleOrganizationalChart"/>
    <dgm:cxn modelId="{57814368-F8A5-4795-9560-BE4D275F28A3}" type="presParOf" srcId="{1C45A08B-D724-4F53-A357-8CEA0DCE9A93}" destId="{4018E425-D105-41FE-AD4A-FDD3FE449B45}" srcOrd="2" destOrd="0" presId="urn:microsoft.com/office/officeart/2008/layout/NameandTitleOrganizationalChart"/>
    <dgm:cxn modelId="{E9A0F178-2F86-4883-96FC-BCE070B1C06F}" type="presParOf" srcId="{8F58C966-468F-4184-9BC2-1EAD2E410895}" destId="{5763E65F-2E22-4E61-852E-A0A1F3A33F4C}" srcOrd="4" destOrd="0" presId="urn:microsoft.com/office/officeart/2008/layout/NameandTitleOrganizationalChart"/>
    <dgm:cxn modelId="{59070B69-2110-49C5-A76C-00CB766D14B1}" type="presParOf" srcId="{8F58C966-468F-4184-9BC2-1EAD2E410895}" destId="{2D4FD9FA-70B0-4C0F-9BF7-AD18BE0E2901}" srcOrd="5" destOrd="0" presId="urn:microsoft.com/office/officeart/2008/layout/NameandTitleOrganizationalChart"/>
    <dgm:cxn modelId="{DCB2FAFF-1447-4FF9-BD35-7A4FF22F9E2D}" type="presParOf" srcId="{2D4FD9FA-70B0-4C0F-9BF7-AD18BE0E2901}" destId="{C802B161-A085-4FDA-B022-B54B803C2E02}" srcOrd="0" destOrd="0" presId="urn:microsoft.com/office/officeart/2008/layout/NameandTitleOrganizationalChart"/>
    <dgm:cxn modelId="{D01615F8-8E42-4F1E-A469-0167DD6FEF18}" type="presParOf" srcId="{C802B161-A085-4FDA-B022-B54B803C2E02}" destId="{E0E39A77-40DF-441D-8ECA-6482B4D27975}" srcOrd="0" destOrd="0" presId="urn:microsoft.com/office/officeart/2008/layout/NameandTitleOrganizationalChart"/>
    <dgm:cxn modelId="{735E2107-BF50-48A0-92E8-3B9BB440013E}" type="presParOf" srcId="{C802B161-A085-4FDA-B022-B54B803C2E02}" destId="{53CE626A-6814-4FB8-AF43-9F406CB91C12}" srcOrd="1" destOrd="0" presId="urn:microsoft.com/office/officeart/2008/layout/NameandTitleOrganizationalChart"/>
    <dgm:cxn modelId="{BF0E84EF-6833-46CF-BA7C-F6976B04F27E}" type="presParOf" srcId="{C802B161-A085-4FDA-B022-B54B803C2E02}" destId="{8CE0673D-C82E-4A19-B06B-F822682EF8D9}" srcOrd="2" destOrd="0" presId="urn:microsoft.com/office/officeart/2008/layout/NameandTitleOrganizationalChart"/>
    <dgm:cxn modelId="{73A05DF0-C2E8-4844-8B74-16F603974632}" type="presParOf" srcId="{2D4FD9FA-70B0-4C0F-9BF7-AD18BE0E2901}" destId="{596B1292-1FBF-414A-BA40-35E836AAB45D}" srcOrd="1" destOrd="0" presId="urn:microsoft.com/office/officeart/2008/layout/NameandTitleOrganizationalChart"/>
    <dgm:cxn modelId="{F1CD416E-D26F-4942-8889-9E69D48B6CAC}" type="presParOf" srcId="{596B1292-1FBF-414A-BA40-35E836AAB45D}" destId="{85417495-A054-4B8F-8484-C0EB8AE56E18}" srcOrd="0" destOrd="0" presId="urn:microsoft.com/office/officeart/2008/layout/NameandTitleOrganizationalChart"/>
    <dgm:cxn modelId="{40D61F1F-A6B6-4C3B-A99A-B87B73F30375}" type="presParOf" srcId="{596B1292-1FBF-414A-BA40-35E836AAB45D}" destId="{0A0C5EF3-2886-4AA1-9284-7F00C1DF9A2B}" srcOrd="1" destOrd="0" presId="urn:microsoft.com/office/officeart/2008/layout/NameandTitleOrganizationalChart"/>
    <dgm:cxn modelId="{3941E6D3-515B-4877-AB7D-5A0089158C3C}" type="presParOf" srcId="{0A0C5EF3-2886-4AA1-9284-7F00C1DF9A2B}" destId="{A8539D65-5FE0-4FBF-B6B2-35E1B6B6331B}" srcOrd="0" destOrd="0" presId="urn:microsoft.com/office/officeart/2008/layout/NameandTitleOrganizationalChart"/>
    <dgm:cxn modelId="{B0557ED7-AFF9-42DE-9D08-1723CC635021}" type="presParOf" srcId="{A8539D65-5FE0-4FBF-B6B2-35E1B6B6331B}" destId="{E3F76457-777C-490F-B370-9E8C4668B819}" srcOrd="0" destOrd="0" presId="urn:microsoft.com/office/officeart/2008/layout/NameandTitleOrganizationalChart"/>
    <dgm:cxn modelId="{508C4B03-7FF9-4467-8B60-84E0B16B17F8}" type="presParOf" srcId="{A8539D65-5FE0-4FBF-B6B2-35E1B6B6331B}" destId="{3DDBBF92-D08A-4774-AD3A-081581E076DE}" srcOrd="1" destOrd="0" presId="urn:microsoft.com/office/officeart/2008/layout/NameandTitleOrganizationalChart"/>
    <dgm:cxn modelId="{3CF7F878-93B0-4CC3-8F1A-BB0FA6FA0666}" type="presParOf" srcId="{A8539D65-5FE0-4FBF-B6B2-35E1B6B6331B}" destId="{2E593114-663A-4C86-9D47-66D653250FCE}" srcOrd="2" destOrd="0" presId="urn:microsoft.com/office/officeart/2008/layout/NameandTitleOrganizationalChart"/>
    <dgm:cxn modelId="{AA5744A8-5358-404E-B332-9D1E538AD9A0}" type="presParOf" srcId="{0A0C5EF3-2886-4AA1-9284-7F00C1DF9A2B}" destId="{E4FB5082-111C-4332-BB8D-DDCA7B1BEEA0}" srcOrd="1" destOrd="0" presId="urn:microsoft.com/office/officeart/2008/layout/NameandTitleOrganizationalChart"/>
    <dgm:cxn modelId="{F07A1485-8F83-474D-9907-72AD2F286FC6}" type="presParOf" srcId="{E4FB5082-111C-4332-BB8D-DDCA7B1BEEA0}" destId="{1D105CC2-7B50-4F59-A947-878A10AD1BFA}" srcOrd="0" destOrd="0" presId="urn:microsoft.com/office/officeart/2008/layout/NameandTitleOrganizationalChart"/>
    <dgm:cxn modelId="{3B13482B-30C6-462C-B202-A85D9CC9C72A}" type="presParOf" srcId="{E4FB5082-111C-4332-BB8D-DDCA7B1BEEA0}" destId="{E92B4A9A-F5DB-4413-A7C6-CF269820523A}" srcOrd="1" destOrd="0" presId="urn:microsoft.com/office/officeart/2008/layout/NameandTitleOrganizationalChart"/>
    <dgm:cxn modelId="{8820F1FE-1895-4FDF-A6EC-7CF667106C99}" type="presParOf" srcId="{E92B4A9A-F5DB-4413-A7C6-CF269820523A}" destId="{0CFD808E-8CE3-4FA3-A18D-78D13E169F8C}" srcOrd="0" destOrd="0" presId="urn:microsoft.com/office/officeart/2008/layout/NameandTitleOrganizationalChart"/>
    <dgm:cxn modelId="{4D1E20F0-5007-49A1-9FF7-DE13A0F52DBE}" type="presParOf" srcId="{0CFD808E-8CE3-4FA3-A18D-78D13E169F8C}" destId="{20E2696B-F520-4632-9B8E-6A6B29DD3F86}" srcOrd="0" destOrd="0" presId="urn:microsoft.com/office/officeart/2008/layout/NameandTitleOrganizationalChart"/>
    <dgm:cxn modelId="{602BDE32-AB70-4079-A938-251E5BAB7927}" type="presParOf" srcId="{0CFD808E-8CE3-4FA3-A18D-78D13E169F8C}" destId="{73BBBADB-3C7F-417C-A9F6-A8BD0E80BBB4}" srcOrd="1" destOrd="0" presId="urn:microsoft.com/office/officeart/2008/layout/NameandTitleOrganizationalChart"/>
    <dgm:cxn modelId="{0FD26D90-F65C-44C5-A86A-7D2A7BE4C6CC}" type="presParOf" srcId="{0CFD808E-8CE3-4FA3-A18D-78D13E169F8C}" destId="{2A39CCFB-B359-45B3-BB40-B802E4885CEB}" srcOrd="2" destOrd="0" presId="urn:microsoft.com/office/officeart/2008/layout/NameandTitleOrganizationalChart"/>
    <dgm:cxn modelId="{8CFA47F0-E66A-4B91-A488-0026BBE1A21D}" type="presParOf" srcId="{E92B4A9A-F5DB-4413-A7C6-CF269820523A}" destId="{281B0D51-CEE0-42D7-81F7-11C0538DD540}" srcOrd="1" destOrd="0" presId="urn:microsoft.com/office/officeart/2008/layout/NameandTitleOrganizationalChart"/>
    <dgm:cxn modelId="{2ED24853-4D2D-4C08-B7DE-CEBEB532AED3}" type="presParOf" srcId="{E92B4A9A-F5DB-4413-A7C6-CF269820523A}" destId="{EC3B944F-6BAF-4F89-9ED7-D587A7259ABC}" srcOrd="2" destOrd="0" presId="urn:microsoft.com/office/officeart/2008/layout/NameandTitleOrganizationalChart"/>
    <dgm:cxn modelId="{774BF29E-BA6F-4257-864D-58684AF2CC92}" type="presParOf" srcId="{0A0C5EF3-2886-4AA1-9284-7F00C1DF9A2B}" destId="{A009F2AE-B732-416F-8665-25DECA9C1251}" srcOrd="2" destOrd="0" presId="urn:microsoft.com/office/officeart/2008/layout/NameandTitleOrganizationalChart"/>
    <dgm:cxn modelId="{A0898902-318C-4E9E-8FDF-0C500F6EE9EA}" type="presParOf" srcId="{2D4FD9FA-70B0-4C0F-9BF7-AD18BE0E2901}" destId="{02AE2671-7DB9-45C1-BACC-FDA17B9936FB}" srcOrd="2" destOrd="0" presId="urn:microsoft.com/office/officeart/2008/layout/NameandTitleOrganizationalChart"/>
    <dgm:cxn modelId="{7789C906-FC1E-41D0-9347-AEF9B9A73708}" type="presParOf" srcId="{8F58C966-468F-4184-9BC2-1EAD2E410895}" destId="{802343DB-956F-4545-84F2-89D10B282337}" srcOrd="6" destOrd="0" presId="urn:microsoft.com/office/officeart/2008/layout/NameandTitleOrganizationalChart"/>
    <dgm:cxn modelId="{2EEDB5B4-732E-4B97-AF26-0763CCD1703B}" type="presParOf" srcId="{8F58C966-468F-4184-9BC2-1EAD2E410895}" destId="{5AD4FE9B-0A8E-4B80-82E7-1463C6605BE2}" srcOrd="7" destOrd="0" presId="urn:microsoft.com/office/officeart/2008/layout/NameandTitleOrganizationalChart"/>
    <dgm:cxn modelId="{51BF5DE9-3B29-4E08-909B-E2D47A072346}" type="presParOf" srcId="{5AD4FE9B-0A8E-4B80-82E7-1463C6605BE2}" destId="{9760C9BF-F748-4703-BE71-5C13320C7883}" srcOrd="0" destOrd="0" presId="urn:microsoft.com/office/officeart/2008/layout/NameandTitleOrganizationalChart"/>
    <dgm:cxn modelId="{18257F08-7C87-4B6F-9496-0E3A2DF2320E}" type="presParOf" srcId="{9760C9BF-F748-4703-BE71-5C13320C7883}" destId="{AEDB1EC1-7F7F-44C4-BBEC-1891448015E2}" srcOrd="0" destOrd="0" presId="urn:microsoft.com/office/officeart/2008/layout/NameandTitleOrganizationalChart"/>
    <dgm:cxn modelId="{0BB8A3D2-DBA2-4ECC-B9D2-2061777277C0}" type="presParOf" srcId="{9760C9BF-F748-4703-BE71-5C13320C7883}" destId="{D38972C3-21B9-4340-9BAF-38C663921EB6}" srcOrd="1" destOrd="0" presId="urn:microsoft.com/office/officeart/2008/layout/NameandTitleOrganizationalChart"/>
    <dgm:cxn modelId="{BA23061F-4DCB-4FF1-8DBD-C717A1F00DEF}" type="presParOf" srcId="{9760C9BF-F748-4703-BE71-5C13320C7883}" destId="{7B544EA6-544D-4AC1-A0BA-DD439D65F6F0}" srcOrd="2" destOrd="0" presId="urn:microsoft.com/office/officeart/2008/layout/NameandTitleOrganizationalChart"/>
    <dgm:cxn modelId="{896EEA0C-36F6-48B6-9508-8110D77F0B89}" type="presParOf" srcId="{5AD4FE9B-0A8E-4B80-82E7-1463C6605BE2}" destId="{BB510711-E04E-44BA-A6C4-CD452D5A3231}" srcOrd="1" destOrd="0" presId="urn:microsoft.com/office/officeart/2008/layout/NameandTitleOrganizationalChart"/>
    <dgm:cxn modelId="{90F6D9EE-5EA9-40F8-BFEA-E3A48E62DC1A}" type="presParOf" srcId="{BB510711-E04E-44BA-A6C4-CD452D5A3231}" destId="{B65A8BE4-EEC0-499F-B12B-BD1CCF3DD012}" srcOrd="0" destOrd="0" presId="urn:microsoft.com/office/officeart/2008/layout/NameandTitleOrganizationalChart"/>
    <dgm:cxn modelId="{48A1E5AB-4684-4636-9DD8-320554FC4758}" type="presParOf" srcId="{BB510711-E04E-44BA-A6C4-CD452D5A3231}" destId="{E0498F24-2323-4176-9E2D-20A16EDF819F}" srcOrd="1" destOrd="0" presId="urn:microsoft.com/office/officeart/2008/layout/NameandTitleOrganizationalChart"/>
    <dgm:cxn modelId="{1DE23676-9EE9-476F-A146-F11DD4D95D83}" type="presParOf" srcId="{E0498F24-2323-4176-9E2D-20A16EDF819F}" destId="{57089435-D635-45B5-9A36-E3C2B52D6CAC}" srcOrd="0" destOrd="0" presId="urn:microsoft.com/office/officeart/2008/layout/NameandTitleOrganizationalChart"/>
    <dgm:cxn modelId="{A5EB9253-62D8-4F43-9A56-33901971664A}" type="presParOf" srcId="{57089435-D635-45B5-9A36-E3C2B52D6CAC}" destId="{3735F264-A2D5-439F-BA37-B85100D5A453}" srcOrd="0" destOrd="0" presId="urn:microsoft.com/office/officeart/2008/layout/NameandTitleOrganizationalChart"/>
    <dgm:cxn modelId="{BEFC57C0-8E4A-4B6C-B428-3F1A11D8E446}" type="presParOf" srcId="{57089435-D635-45B5-9A36-E3C2B52D6CAC}" destId="{8E2D6DCE-C99E-43DE-8B65-1134A5078CAA}" srcOrd="1" destOrd="0" presId="urn:microsoft.com/office/officeart/2008/layout/NameandTitleOrganizationalChart"/>
    <dgm:cxn modelId="{E47B73CB-D2A7-4840-AD75-DF9EBD20C6C2}" type="presParOf" srcId="{57089435-D635-45B5-9A36-E3C2B52D6CAC}" destId="{03E08F1B-BA4F-4D3D-B3FC-1B2D06FDB532}" srcOrd="2" destOrd="0" presId="urn:microsoft.com/office/officeart/2008/layout/NameandTitleOrganizationalChart"/>
    <dgm:cxn modelId="{67B4212E-8524-48F3-A93E-AAECB8D19D55}" type="presParOf" srcId="{E0498F24-2323-4176-9E2D-20A16EDF819F}" destId="{86D03AEC-27B9-4BFC-A2DC-CAD7B1A09517}" srcOrd="1" destOrd="0" presId="urn:microsoft.com/office/officeart/2008/layout/NameandTitleOrganizationalChart"/>
    <dgm:cxn modelId="{486CBBEE-34B6-41E7-AFA6-FD247E3055A9}" type="presParOf" srcId="{86D03AEC-27B9-4BFC-A2DC-CAD7B1A09517}" destId="{F1D8CF17-B3E2-4319-AA17-43DC60849BAC}" srcOrd="0" destOrd="0" presId="urn:microsoft.com/office/officeart/2008/layout/NameandTitleOrganizationalChart"/>
    <dgm:cxn modelId="{CD97ECB5-D4D8-47F6-96F0-8B7748E26BA9}" type="presParOf" srcId="{86D03AEC-27B9-4BFC-A2DC-CAD7B1A09517}" destId="{5D274F8B-ED55-45B2-96AD-E7DCFD25CA57}" srcOrd="1" destOrd="0" presId="urn:microsoft.com/office/officeart/2008/layout/NameandTitleOrganizationalChart"/>
    <dgm:cxn modelId="{E9B6981F-66A8-4073-9260-ED948E96738B}" type="presParOf" srcId="{5D274F8B-ED55-45B2-96AD-E7DCFD25CA57}" destId="{E9E5646C-71A1-40BC-9DCD-E5AC00FB7E47}" srcOrd="0" destOrd="0" presId="urn:microsoft.com/office/officeart/2008/layout/NameandTitleOrganizationalChart"/>
    <dgm:cxn modelId="{4858B6D8-A50B-498F-8C7D-692361105578}" type="presParOf" srcId="{E9E5646C-71A1-40BC-9DCD-E5AC00FB7E47}" destId="{D65AA108-8451-45B5-8D9A-839B25501940}" srcOrd="0" destOrd="0" presId="urn:microsoft.com/office/officeart/2008/layout/NameandTitleOrganizationalChart"/>
    <dgm:cxn modelId="{84915468-7A26-4AF2-9BB2-D1AD3DE5CE51}" type="presParOf" srcId="{E9E5646C-71A1-40BC-9DCD-E5AC00FB7E47}" destId="{CDDE9E34-D600-4209-AB36-799BEEAD8F93}" srcOrd="1" destOrd="0" presId="urn:microsoft.com/office/officeart/2008/layout/NameandTitleOrganizationalChart"/>
    <dgm:cxn modelId="{E02F5DB5-DD26-4BEA-9203-AB08C6A42530}" type="presParOf" srcId="{E9E5646C-71A1-40BC-9DCD-E5AC00FB7E47}" destId="{260C0AA2-7E95-4ED6-BA08-9AB4B01BC675}" srcOrd="2" destOrd="0" presId="urn:microsoft.com/office/officeart/2008/layout/NameandTitleOrganizationalChart"/>
    <dgm:cxn modelId="{11789D8E-FBA6-4A58-AF51-88982E15C679}" type="presParOf" srcId="{5D274F8B-ED55-45B2-96AD-E7DCFD25CA57}" destId="{16AD0B0D-D565-451F-9D8A-453946609921}" srcOrd="1" destOrd="0" presId="urn:microsoft.com/office/officeart/2008/layout/NameandTitleOrganizationalChart"/>
    <dgm:cxn modelId="{851EFF4B-9E9A-4E66-975D-F58C63720084}" type="presParOf" srcId="{5D274F8B-ED55-45B2-96AD-E7DCFD25CA57}" destId="{20179B7D-7610-49AA-8FB6-F4B9DEAC0700}" srcOrd="2" destOrd="0" presId="urn:microsoft.com/office/officeart/2008/layout/NameandTitleOrganizationalChart"/>
    <dgm:cxn modelId="{2B66C6D4-6886-43B3-B470-A71D29274E61}" type="presParOf" srcId="{E0498F24-2323-4176-9E2D-20A16EDF819F}" destId="{F0E7EF74-EF31-4C0A-A09E-CB24DE3F76BB}" srcOrd="2" destOrd="0" presId="urn:microsoft.com/office/officeart/2008/layout/NameandTitleOrganizationalChart"/>
    <dgm:cxn modelId="{0780027B-7994-45F1-84A6-ECAF4A4C20DE}" type="presParOf" srcId="{5AD4FE9B-0A8E-4B80-82E7-1463C6605BE2}" destId="{09CDA721-D738-4EEE-8DA6-5031048B4C9E}" srcOrd="2" destOrd="0" presId="urn:microsoft.com/office/officeart/2008/layout/NameandTitleOrganizationalChart"/>
    <dgm:cxn modelId="{67DCB73B-7328-455B-AE49-AAA4DCA7D992}" type="presParOf" srcId="{24D4971E-33F1-4B33-803E-36A3B62103E2}" destId="{168D58CF-AC68-4EDA-826B-02D18499D64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8CF17-B3E2-4319-AA17-43DC60849BAC}">
      <dsp:nvSpPr>
        <dsp:cNvPr id="0" name=""/>
        <dsp:cNvSpPr/>
      </dsp:nvSpPr>
      <dsp:spPr>
        <a:xfrm>
          <a:off x="9034346" y="4948651"/>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5A8BE4-EEC0-499F-B12B-BD1CCF3DD012}">
      <dsp:nvSpPr>
        <dsp:cNvPr id="0" name=""/>
        <dsp:cNvSpPr/>
      </dsp:nvSpPr>
      <dsp:spPr>
        <a:xfrm>
          <a:off x="9034346" y="3328033"/>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2343DB-956F-4545-84F2-89D10B282337}">
      <dsp:nvSpPr>
        <dsp:cNvPr id="0" name=""/>
        <dsp:cNvSpPr/>
      </dsp:nvSpPr>
      <dsp:spPr>
        <a:xfrm>
          <a:off x="5087698" y="1707414"/>
          <a:ext cx="3992368" cy="593465"/>
        </a:xfrm>
        <a:custGeom>
          <a:avLst/>
          <a:gdLst/>
          <a:ahLst/>
          <a:cxnLst/>
          <a:rect l="0" t="0" r="0" b="0"/>
          <a:pathLst>
            <a:path>
              <a:moveTo>
                <a:pt x="0" y="0"/>
              </a:moveTo>
              <a:lnTo>
                <a:pt x="0" y="353796"/>
              </a:lnTo>
              <a:lnTo>
                <a:pt x="3992368" y="353796"/>
              </a:lnTo>
              <a:lnTo>
                <a:pt x="3992368" y="593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105CC2-7B50-4F59-A947-878A10AD1BFA}">
      <dsp:nvSpPr>
        <dsp:cNvPr id="0" name=""/>
        <dsp:cNvSpPr/>
      </dsp:nvSpPr>
      <dsp:spPr>
        <a:xfrm>
          <a:off x="6372767" y="4948651"/>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417495-A054-4B8F-8484-C0EB8AE56E18}">
      <dsp:nvSpPr>
        <dsp:cNvPr id="0" name=""/>
        <dsp:cNvSpPr/>
      </dsp:nvSpPr>
      <dsp:spPr>
        <a:xfrm>
          <a:off x="6372767" y="3328033"/>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63E65F-2E22-4E61-852E-A0A1F3A33F4C}">
      <dsp:nvSpPr>
        <dsp:cNvPr id="0" name=""/>
        <dsp:cNvSpPr/>
      </dsp:nvSpPr>
      <dsp:spPr>
        <a:xfrm>
          <a:off x="5087698" y="1707414"/>
          <a:ext cx="1330789" cy="593465"/>
        </a:xfrm>
        <a:custGeom>
          <a:avLst/>
          <a:gdLst/>
          <a:ahLst/>
          <a:cxnLst/>
          <a:rect l="0" t="0" r="0" b="0"/>
          <a:pathLst>
            <a:path>
              <a:moveTo>
                <a:pt x="0" y="0"/>
              </a:moveTo>
              <a:lnTo>
                <a:pt x="0" y="353796"/>
              </a:lnTo>
              <a:lnTo>
                <a:pt x="1330789" y="353796"/>
              </a:lnTo>
              <a:lnTo>
                <a:pt x="1330789" y="593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6EF5D9-6372-435E-BD87-D05028F59D59}">
      <dsp:nvSpPr>
        <dsp:cNvPr id="0" name=""/>
        <dsp:cNvSpPr/>
      </dsp:nvSpPr>
      <dsp:spPr>
        <a:xfrm>
          <a:off x="3711188" y="4948651"/>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6F679D-16FF-4823-9B00-11E0497585C2}">
      <dsp:nvSpPr>
        <dsp:cNvPr id="0" name=""/>
        <dsp:cNvSpPr/>
      </dsp:nvSpPr>
      <dsp:spPr>
        <a:xfrm>
          <a:off x="3711188" y="3328033"/>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2A2A87-C3CD-47E3-93B2-EA0DDD03BB01}">
      <dsp:nvSpPr>
        <dsp:cNvPr id="0" name=""/>
        <dsp:cNvSpPr/>
      </dsp:nvSpPr>
      <dsp:spPr>
        <a:xfrm>
          <a:off x="3756908" y="1707414"/>
          <a:ext cx="1330789" cy="593465"/>
        </a:xfrm>
        <a:custGeom>
          <a:avLst/>
          <a:gdLst/>
          <a:ahLst/>
          <a:cxnLst/>
          <a:rect l="0" t="0" r="0" b="0"/>
          <a:pathLst>
            <a:path>
              <a:moveTo>
                <a:pt x="1330789" y="0"/>
              </a:moveTo>
              <a:lnTo>
                <a:pt x="1330789" y="353796"/>
              </a:lnTo>
              <a:lnTo>
                <a:pt x="0" y="353796"/>
              </a:lnTo>
              <a:lnTo>
                <a:pt x="0" y="593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CB62C0-C0B2-41AC-B230-F95A145525FC}">
      <dsp:nvSpPr>
        <dsp:cNvPr id="0" name=""/>
        <dsp:cNvSpPr/>
      </dsp:nvSpPr>
      <dsp:spPr>
        <a:xfrm>
          <a:off x="1049609" y="4948651"/>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660DBA-F592-45F0-8B58-7A90C983B4B1}">
      <dsp:nvSpPr>
        <dsp:cNvPr id="0" name=""/>
        <dsp:cNvSpPr/>
      </dsp:nvSpPr>
      <dsp:spPr>
        <a:xfrm>
          <a:off x="1049609" y="3328033"/>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38D4DD-A1FB-40E4-883B-1C65A41839D2}">
      <dsp:nvSpPr>
        <dsp:cNvPr id="0" name=""/>
        <dsp:cNvSpPr/>
      </dsp:nvSpPr>
      <dsp:spPr>
        <a:xfrm>
          <a:off x="1095329" y="1707414"/>
          <a:ext cx="3992368" cy="593465"/>
        </a:xfrm>
        <a:custGeom>
          <a:avLst/>
          <a:gdLst/>
          <a:ahLst/>
          <a:cxnLst/>
          <a:rect l="0" t="0" r="0" b="0"/>
          <a:pathLst>
            <a:path>
              <a:moveTo>
                <a:pt x="3992368" y="0"/>
              </a:moveTo>
              <a:lnTo>
                <a:pt x="3992368" y="353796"/>
              </a:lnTo>
              <a:lnTo>
                <a:pt x="0" y="353796"/>
              </a:lnTo>
              <a:lnTo>
                <a:pt x="0" y="593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057395-9EF6-4C8F-B1B8-1C59E191DDBB}">
      <dsp:nvSpPr>
        <dsp:cNvPr id="0" name=""/>
        <dsp:cNvSpPr/>
      </dsp:nvSpPr>
      <dsp:spPr>
        <a:xfrm>
          <a:off x="4095770" y="680261"/>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4943" numCol="1" spcCol="1270" anchor="ctr" anchorCtr="0">
          <a:noAutofit/>
        </a:bodyPr>
        <a:lstStyle/>
        <a:p>
          <a:pPr marL="0" lvl="0" indent="0" algn="ctr" defTabSz="1244600">
            <a:lnSpc>
              <a:spcPct val="90000"/>
            </a:lnSpc>
            <a:spcBef>
              <a:spcPct val="0"/>
            </a:spcBef>
            <a:spcAft>
              <a:spcPct val="35000"/>
            </a:spcAft>
            <a:buNone/>
          </a:pPr>
          <a:r>
            <a:rPr lang="en-US" sz="2800" kern="1200" dirty="0" err="1"/>
            <a:t>Vals</a:t>
          </a:r>
          <a:r>
            <a:rPr lang="en-US" sz="2800" kern="1200" dirty="0"/>
            <a:t> </a:t>
          </a:r>
          <a:r>
            <a:rPr lang="en-US" sz="2800" kern="1200" dirty="0" err="1"/>
            <a:t>ammunisie</a:t>
          </a:r>
          <a:endParaRPr lang="en-GB" sz="2800" kern="1200" dirty="0"/>
        </a:p>
      </dsp:txBody>
      <dsp:txXfrm>
        <a:off x="4095770" y="680261"/>
        <a:ext cx="1983855" cy="1027152"/>
      </dsp:txXfrm>
    </dsp:sp>
    <dsp:sp modelId="{CF3BC88C-DF6E-41EA-8AF7-4E8CF5BB4CA8}">
      <dsp:nvSpPr>
        <dsp:cNvPr id="0" name=""/>
        <dsp:cNvSpPr/>
      </dsp:nvSpPr>
      <dsp:spPr>
        <a:xfrm>
          <a:off x="4492541" y="1479158"/>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Die </a:t>
          </a:r>
          <a:r>
            <a:rPr lang="en-US" sz="2200" kern="1200" dirty="0" err="1"/>
            <a:t>gevaar</a:t>
          </a:r>
          <a:endParaRPr lang="en-GB" sz="2200" kern="1200" dirty="0"/>
        </a:p>
      </dsp:txBody>
      <dsp:txXfrm>
        <a:off x="4492541" y="1479158"/>
        <a:ext cx="1785470" cy="342384"/>
      </dsp:txXfrm>
    </dsp:sp>
    <dsp:sp modelId="{0D0F3E87-591B-4220-B22B-F5E13A1B732A}">
      <dsp:nvSpPr>
        <dsp:cNvPr id="0" name=""/>
        <dsp:cNvSpPr/>
      </dsp:nvSpPr>
      <dsp:spPr>
        <a:xfrm>
          <a:off x="103401" y="2300880"/>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4943" numCol="1" spcCol="1270" anchor="ctr" anchorCtr="0">
          <a:noAutofit/>
        </a:bodyPr>
        <a:lstStyle/>
        <a:p>
          <a:pPr marL="0" lvl="0" indent="0" algn="ctr" defTabSz="1244600">
            <a:lnSpc>
              <a:spcPct val="90000"/>
            </a:lnSpc>
            <a:spcBef>
              <a:spcPct val="0"/>
            </a:spcBef>
            <a:spcAft>
              <a:spcPct val="35000"/>
            </a:spcAft>
            <a:buNone/>
          </a:pPr>
          <a:r>
            <a:rPr lang="en-US" sz="2800" kern="1200" dirty="0"/>
            <a:t>Jy mag </a:t>
          </a:r>
          <a:r>
            <a:rPr lang="en-US" sz="2800" kern="1200" dirty="0" err="1"/>
            <a:t>nie</a:t>
          </a:r>
          <a:r>
            <a:rPr lang="en-US" sz="2800" kern="1200" dirty="0"/>
            <a:t> </a:t>
          </a:r>
          <a:r>
            <a:rPr lang="en-US" sz="2800" kern="1200" dirty="0" err="1"/>
            <a:t>oordeel</a:t>
          </a:r>
          <a:r>
            <a:rPr lang="en-US" sz="2800" kern="1200" dirty="0"/>
            <a:t> </a:t>
          </a:r>
          <a:r>
            <a:rPr lang="en-US" sz="2800" kern="1200" dirty="0" err="1"/>
            <a:t>nie</a:t>
          </a:r>
          <a:endParaRPr lang="en-GB" sz="2800" kern="1200" dirty="0"/>
        </a:p>
      </dsp:txBody>
      <dsp:txXfrm>
        <a:off x="103401" y="2300880"/>
        <a:ext cx="1983855" cy="1027152"/>
      </dsp:txXfrm>
    </dsp:sp>
    <dsp:sp modelId="{0651364C-6B68-4E9F-ACBA-FD5B2C609347}">
      <dsp:nvSpPr>
        <dsp:cNvPr id="0" name=""/>
        <dsp:cNvSpPr/>
      </dsp:nvSpPr>
      <dsp:spPr>
        <a:xfrm>
          <a:off x="500172" y="3099776"/>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US" sz="1700" kern="1200" dirty="0"/>
            <a:t>12 November 2023</a:t>
          </a:r>
          <a:endParaRPr lang="en-GB" sz="1700" kern="1200" dirty="0"/>
        </a:p>
      </dsp:txBody>
      <dsp:txXfrm>
        <a:off x="500172" y="3099776"/>
        <a:ext cx="1785470" cy="342384"/>
      </dsp:txXfrm>
    </dsp:sp>
    <dsp:sp modelId="{35F3F934-36BC-4891-8A38-7D22C934A0EC}">
      <dsp:nvSpPr>
        <dsp:cNvPr id="0" name=""/>
        <dsp:cNvSpPr/>
      </dsp:nvSpPr>
      <dsp:spPr>
        <a:xfrm>
          <a:off x="103401" y="3921498"/>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4943" numCol="1" spcCol="1270" anchor="ctr" anchorCtr="0">
          <a:noAutofit/>
        </a:bodyPr>
        <a:lstStyle/>
        <a:p>
          <a:pPr marL="0" lvl="0" indent="0" algn="ctr" defTabSz="1244600">
            <a:lnSpc>
              <a:spcPct val="90000"/>
            </a:lnSpc>
            <a:spcBef>
              <a:spcPct val="0"/>
            </a:spcBef>
            <a:spcAft>
              <a:spcPct val="35000"/>
            </a:spcAft>
            <a:buNone/>
          </a:pPr>
          <a:r>
            <a:rPr lang="en-US" sz="2800" kern="1200" dirty="0"/>
            <a:t>Matt 7:1</a:t>
          </a:r>
          <a:endParaRPr lang="en-GB" sz="2800" kern="1200" dirty="0"/>
        </a:p>
      </dsp:txBody>
      <dsp:txXfrm>
        <a:off x="103401" y="3921498"/>
        <a:ext cx="1983855" cy="1027152"/>
      </dsp:txXfrm>
    </dsp:sp>
    <dsp:sp modelId="{6167E848-3CC4-49AA-B706-EF3AAFA8FEE9}">
      <dsp:nvSpPr>
        <dsp:cNvPr id="0" name=""/>
        <dsp:cNvSpPr/>
      </dsp:nvSpPr>
      <dsp:spPr>
        <a:xfrm>
          <a:off x="500172" y="4720395"/>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US" sz="1700" kern="1200" dirty="0"/>
            <a:t>Die </a:t>
          </a:r>
          <a:r>
            <a:rPr lang="en-US" sz="1700" kern="1200" dirty="0" err="1"/>
            <a:t>vals</a:t>
          </a:r>
          <a:r>
            <a:rPr lang="en-US" sz="1700" kern="1200" dirty="0"/>
            <a:t> </a:t>
          </a:r>
          <a:r>
            <a:rPr lang="en-US" sz="1700" kern="1200" dirty="0" err="1"/>
            <a:t>ammunisie</a:t>
          </a:r>
          <a:endParaRPr lang="en-GB" sz="1700" kern="1200" dirty="0"/>
        </a:p>
      </dsp:txBody>
      <dsp:txXfrm>
        <a:off x="500172" y="4720395"/>
        <a:ext cx="1785470" cy="342384"/>
      </dsp:txXfrm>
    </dsp:sp>
    <dsp:sp modelId="{18810643-4BA3-4B70-8F47-EDBF7204F89A}">
      <dsp:nvSpPr>
        <dsp:cNvPr id="0" name=""/>
        <dsp:cNvSpPr/>
      </dsp:nvSpPr>
      <dsp:spPr>
        <a:xfrm>
          <a:off x="103401" y="5542117"/>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4943" numCol="1" spcCol="1270" anchor="ctr" anchorCtr="0">
          <a:noAutofit/>
        </a:bodyPr>
        <a:lstStyle/>
        <a:p>
          <a:pPr marL="0" lvl="0" indent="0" algn="ctr" defTabSz="1244600">
            <a:lnSpc>
              <a:spcPct val="90000"/>
            </a:lnSpc>
            <a:spcBef>
              <a:spcPct val="0"/>
            </a:spcBef>
            <a:spcAft>
              <a:spcPct val="35000"/>
            </a:spcAft>
            <a:buNone/>
          </a:pPr>
          <a:r>
            <a:rPr lang="en-US" sz="2800" kern="1200" dirty="0"/>
            <a:t>Matt 7:3-5</a:t>
          </a:r>
        </a:p>
        <a:p>
          <a:pPr marL="0" lvl="0" indent="0" algn="ctr" defTabSz="1244600">
            <a:lnSpc>
              <a:spcPct val="90000"/>
            </a:lnSpc>
            <a:spcBef>
              <a:spcPct val="0"/>
            </a:spcBef>
            <a:spcAft>
              <a:spcPct val="35000"/>
            </a:spcAft>
            <a:buNone/>
          </a:pPr>
          <a:r>
            <a:rPr lang="en-US" sz="2800" kern="1200" dirty="0"/>
            <a:t>Matt 18</a:t>
          </a:r>
          <a:endParaRPr lang="en-GB" sz="2800" kern="1200" dirty="0"/>
        </a:p>
      </dsp:txBody>
      <dsp:txXfrm>
        <a:off x="103401" y="5542117"/>
        <a:ext cx="1983855" cy="1027152"/>
      </dsp:txXfrm>
    </dsp:sp>
    <dsp:sp modelId="{2EA29784-A5BF-4D32-A9F4-6DF007F06D58}">
      <dsp:nvSpPr>
        <dsp:cNvPr id="0" name=""/>
        <dsp:cNvSpPr/>
      </dsp:nvSpPr>
      <dsp:spPr>
        <a:xfrm>
          <a:off x="500172" y="6341013"/>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Die </a:t>
          </a:r>
          <a:r>
            <a:rPr lang="en-US" sz="2200" kern="1200" dirty="0" err="1"/>
            <a:t>waarheid</a:t>
          </a:r>
          <a:endParaRPr lang="en-GB" sz="2200" kern="1200" dirty="0"/>
        </a:p>
      </dsp:txBody>
      <dsp:txXfrm>
        <a:off x="500172" y="6341013"/>
        <a:ext cx="1785470" cy="342384"/>
      </dsp:txXfrm>
    </dsp:sp>
    <dsp:sp modelId="{C2E0F80B-8546-4876-A689-F605A93B9776}">
      <dsp:nvSpPr>
        <dsp:cNvPr id="0" name=""/>
        <dsp:cNvSpPr/>
      </dsp:nvSpPr>
      <dsp:spPr>
        <a:xfrm>
          <a:off x="2764980" y="2300880"/>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4943" numCol="1" spcCol="1270" anchor="ctr" anchorCtr="0">
          <a:noAutofit/>
        </a:bodyPr>
        <a:lstStyle/>
        <a:p>
          <a:pPr marL="0" lvl="0" indent="0" algn="ctr" defTabSz="1244600">
            <a:lnSpc>
              <a:spcPct val="90000"/>
            </a:lnSpc>
            <a:spcBef>
              <a:spcPct val="0"/>
            </a:spcBef>
            <a:spcAft>
              <a:spcPct val="35000"/>
            </a:spcAft>
            <a:buNone/>
          </a:pPr>
          <a:r>
            <a:rPr lang="en-US" sz="2800" kern="1200" dirty="0"/>
            <a:t>God </a:t>
          </a:r>
          <a:r>
            <a:rPr lang="en-US" sz="2800" kern="1200" dirty="0" err="1"/>
            <a:t>beplan</a:t>
          </a:r>
          <a:r>
            <a:rPr lang="en-US" sz="2800" kern="1200" dirty="0"/>
            <a:t> </a:t>
          </a:r>
          <a:r>
            <a:rPr lang="en-US" sz="2800" kern="1200" dirty="0" err="1"/>
            <a:t>vir</a:t>
          </a:r>
          <a:r>
            <a:rPr lang="en-US" sz="2800" kern="1200" dirty="0"/>
            <a:t> my </a:t>
          </a:r>
          <a:r>
            <a:rPr lang="en-US" sz="2800" kern="1200" dirty="0" err="1"/>
            <a:t>voorspoed</a:t>
          </a:r>
          <a:endParaRPr lang="en-GB" sz="2800" kern="1200" dirty="0"/>
        </a:p>
      </dsp:txBody>
      <dsp:txXfrm>
        <a:off x="2764980" y="2300880"/>
        <a:ext cx="1983855" cy="1027152"/>
      </dsp:txXfrm>
    </dsp:sp>
    <dsp:sp modelId="{9E81AE11-3270-495E-B991-51C865E659C9}">
      <dsp:nvSpPr>
        <dsp:cNvPr id="0" name=""/>
        <dsp:cNvSpPr/>
      </dsp:nvSpPr>
      <dsp:spPr>
        <a:xfrm>
          <a:off x="3161751" y="3099776"/>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US" sz="1800" kern="1200" dirty="0"/>
            <a:t>18 </a:t>
          </a:r>
          <a:r>
            <a:rPr lang="en-US" sz="1800" kern="1200" dirty="0" err="1"/>
            <a:t>Februarie</a:t>
          </a:r>
          <a:r>
            <a:rPr lang="en-US" sz="1800" kern="1200" dirty="0"/>
            <a:t> 2024</a:t>
          </a:r>
          <a:endParaRPr lang="en-GB" sz="1800" kern="1200" dirty="0"/>
        </a:p>
      </dsp:txBody>
      <dsp:txXfrm>
        <a:off x="3161751" y="3099776"/>
        <a:ext cx="1785470" cy="342384"/>
      </dsp:txXfrm>
    </dsp:sp>
    <dsp:sp modelId="{BF0D98DB-7565-43A9-BAEA-CBFE4E60D64A}">
      <dsp:nvSpPr>
        <dsp:cNvPr id="0" name=""/>
        <dsp:cNvSpPr/>
      </dsp:nvSpPr>
      <dsp:spPr>
        <a:xfrm>
          <a:off x="2764980" y="3921498"/>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4943" numCol="1" spcCol="1270" anchor="ctr" anchorCtr="0">
          <a:noAutofit/>
        </a:bodyPr>
        <a:lstStyle/>
        <a:p>
          <a:pPr marL="0" lvl="0" indent="0" algn="ctr" defTabSz="1244600">
            <a:lnSpc>
              <a:spcPct val="90000"/>
            </a:lnSpc>
            <a:spcBef>
              <a:spcPct val="0"/>
            </a:spcBef>
            <a:spcAft>
              <a:spcPct val="35000"/>
            </a:spcAft>
            <a:buNone/>
          </a:pPr>
          <a:r>
            <a:rPr lang="en-US" sz="2800" kern="1200" dirty="0" err="1"/>
            <a:t>Jer</a:t>
          </a:r>
          <a:r>
            <a:rPr lang="en-US" sz="2800" kern="1200" dirty="0"/>
            <a:t> 29:11</a:t>
          </a:r>
          <a:endParaRPr lang="en-GB" sz="2800" kern="1200" dirty="0"/>
        </a:p>
      </dsp:txBody>
      <dsp:txXfrm>
        <a:off x="2764980" y="3921498"/>
        <a:ext cx="1983855" cy="1027152"/>
      </dsp:txXfrm>
    </dsp:sp>
    <dsp:sp modelId="{7A365EFA-2E20-4D8C-9AD9-2B200BD78CF4}">
      <dsp:nvSpPr>
        <dsp:cNvPr id="0" name=""/>
        <dsp:cNvSpPr/>
      </dsp:nvSpPr>
      <dsp:spPr>
        <a:xfrm>
          <a:off x="3161751" y="4720395"/>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US" sz="1700" kern="1200" dirty="0"/>
            <a:t>Die </a:t>
          </a:r>
          <a:r>
            <a:rPr lang="en-US" sz="1700" kern="1200" dirty="0" err="1"/>
            <a:t>vals</a:t>
          </a:r>
          <a:r>
            <a:rPr lang="en-US" sz="1700" kern="1200" dirty="0"/>
            <a:t> </a:t>
          </a:r>
          <a:r>
            <a:rPr lang="en-US" sz="1700" kern="1200" dirty="0" err="1"/>
            <a:t>ammunisie</a:t>
          </a:r>
          <a:endParaRPr lang="en-GB" sz="1700" kern="1200" dirty="0"/>
        </a:p>
      </dsp:txBody>
      <dsp:txXfrm>
        <a:off x="3161751" y="4720395"/>
        <a:ext cx="1785470" cy="342384"/>
      </dsp:txXfrm>
    </dsp:sp>
    <dsp:sp modelId="{ADE7278B-8998-41E5-9CD6-786BE54E77AA}">
      <dsp:nvSpPr>
        <dsp:cNvPr id="0" name=""/>
        <dsp:cNvSpPr/>
      </dsp:nvSpPr>
      <dsp:spPr>
        <a:xfrm>
          <a:off x="2764980" y="5542117"/>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4943" numCol="1" spcCol="1270" anchor="ctr" anchorCtr="0">
          <a:noAutofit/>
        </a:bodyPr>
        <a:lstStyle/>
        <a:p>
          <a:pPr marL="0" lvl="0" indent="0" algn="ctr" defTabSz="1244600">
            <a:lnSpc>
              <a:spcPct val="90000"/>
            </a:lnSpc>
            <a:spcBef>
              <a:spcPct val="0"/>
            </a:spcBef>
            <a:spcAft>
              <a:spcPct val="35000"/>
            </a:spcAft>
            <a:buNone/>
          </a:pPr>
          <a:br>
            <a:rPr lang="en-US" sz="2800" kern="1200" dirty="0"/>
          </a:br>
          <a:r>
            <a:rPr lang="en-US" sz="2800" kern="1200" dirty="0" err="1"/>
            <a:t>Jer</a:t>
          </a:r>
          <a:r>
            <a:rPr lang="en-US" sz="2800" kern="1200" dirty="0"/>
            <a:t> 29</a:t>
          </a:r>
        </a:p>
        <a:p>
          <a:pPr marL="0" lvl="0" indent="0" algn="ctr" defTabSz="1244600">
            <a:lnSpc>
              <a:spcPct val="90000"/>
            </a:lnSpc>
            <a:spcBef>
              <a:spcPct val="0"/>
            </a:spcBef>
            <a:spcAft>
              <a:spcPct val="35000"/>
            </a:spcAft>
            <a:buNone/>
          </a:pPr>
          <a:endParaRPr lang="en-GB" sz="2200" kern="1200" dirty="0"/>
        </a:p>
      </dsp:txBody>
      <dsp:txXfrm>
        <a:off x="2764980" y="5542117"/>
        <a:ext cx="1983855" cy="1027152"/>
      </dsp:txXfrm>
    </dsp:sp>
    <dsp:sp modelId="{5753C924-7DE2-43AF-9A51-2A63B5FB6934}">
      <dsp:nvSpPr>
        <dsp:cNvPr id="0" name=""/>
        <dsp:cNvSpPr/>
      </dsp:nvSpPr>
      <dsp:spPr>
        <a:xfrm>
          <a:off x="3161751" y="6341013"/>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Die </a:t>
          </a:r>
          <a:r>
            <a:rPr lang="en-US" sz="2200" kern="1200" dirty="0" err="1"/>
            <a:t>waarheid</a:t>
          </a:r>
          <a:endParaRPr lang="en-GB" sz="2200" kern="1200" dirty="0"/>
        </a:p>
      </dsp:txBody>
      <dsp:txXfrm>
        <a:off x="3161751" y="6341013"/>
        <a:ext cx="1785470" cy="342384"/>
      </dsp:txXfrm>
    </dsp:sp>
    <dsp:sp modelId="{E0E39A77-40DF-441D-8ECA-6482B4D27975}">
      <dsp:nvSpPr>
        <dsp:cNvPr id="0" name=""/>
        <dsp:cNvSpPr/>
      </dsp:nvSpPr>
      <dsp:spPr>
        <a:xfrm>
          <a:off x="5426559" y="2300880"/>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err="1"/>
            <a:t>Paasfees</a:t>
          </a:r>
          <a:endParaRPr lang="en-GB" sz="2400" kern="1200" dirty="0"/>
        </a:p>
      </dsp:txBody>
      <dsp:txXfrm>
        <a:off x="5426559" y="2300880"/>
        <a:ext cx="1983855" cy="1027152"/>
      </dsp:txXfrm>
    </dsp:sp>
    <dsp:sp modelId="{53CE626A-6814-4FB8-AF43-9F406CB91C12}">
      <dsp:nvSpPr>
        <dsp:cNvPr id="0" name=""/>
        <dsp:cNvSpPr/>
      </dsp:nvSpPr>
      <dsp:spPr>
        <a:xfrm>
          <a:off x="5823331" y="3099776"/>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9 Apr 2024</a:t>
          </a:r>
          <a:endParaRPr lang="en-GB" sz="2200" kern="1200" dirty="0"/>
        </a:p>
      </dsp:txBody>
      <dsp:txXfrm>
        <a:off x="5823331" y="3099776"/>
        <a:ext cx="1785470" cy="342384"/>
      </dsp:txXfrm>
    </dsp:sp>
    <dsp:sp modelId="{E3F76457-777C-490F-B370-9E8C4668B819}">
      <dsp:nvSpPr>
        <dsp:cNvPr id="0" name=""/>
        <dsp:cNvSpPr/>
      </dsp:nvSpPr>
      <dsp:spPr>
        <a:xfrm>
          <a:off x="5426559" y="3921498"/>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Matt 26</a:t>
          </a:r>
          <a:endParaRPr lang="en-GB" sz="2400" kern="1200" dirty="0"/>
        </a:p>
      </dsp:txBody>
      <dsp:txXfrm>
        <a:off x="5426559" y="3921498"/>
        <a:ext cx="1983855" cy="1027152"/>
      </dsp:txXfrm>
    </dsp:sp>
    <dsp:sp modelId="{3DDBBF92-D08A-4774-AD3A-081581E076DE}">
      <dsp:nvSpPr>
        <dsp:cNvPr id="0" name=""/>
        <dsp:cNvSpPr/>
      </dsp:nvSpPr>
      <dsp:spPr>
        <a:xfrm>
          <a:off x="5823331" y="4720395"/>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US" sz="1700" kern="1200" dirty="0"/>
            <a:t>Die </a:t>
          </a:r>
          <a:r>
            <a:rPr lang="en-US" sz="1700" kern="1200" dirty="0" err="1"/>
            <a:t>vals</a:t>
          </a:r>
          <a:r>
            <a:rPr lang="en-US" sz="1700" kern="1200" dirty="0"/>
            <a:t> </a:t>
          </a:r>
          <a:r>
            <a:rPr lang="en-US" sz="1700" kern="1200" dirty="0" err="1"/>
            <a:t>ammunisie</a:t>
          </a:r>
          <a:endParaRPr lang="en-GB" sz="1700" kern="1200" dirty="0"/>
        </a:p>
      </dsp:txBody>
      <dsp:txXfrm>
        <a:off x="5823331" y="4720395"/>
        <a:ext cx="1785470" cy="342384"/>
      </dsp:txXfrm>
    </dsp:sp>
    <dsp:sp modelId="{20E2696B-F520-4632-9B8E-6A6B29DD3F86}">
      <dsp:nvSpPr>
        <dsp:cNvPr id="0" name=""/>
        <dsp:cNvSpPr/>
      </dsp:nvSpPr>
      <dsp:spPr>
        <a:xfrm>
          <a:off x="5426559" y="5542117"/>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Matt 26</a:t>
          </a:r>
          <a:endParaRPr lang="en-GB" sz="2400" kern="1200" dirty="0"/>
        </a:p>
      </dsp:txBody>
      <dsp:txXfrm>
        <a:off x="5426559" y="5542117"/>
        <a:ext cx="1983855" cy="1027152"/>
      </dsp:txXfrm>
    </dsp:sp>
    <dsp:sp modelId="{73BBBADB-3C7F-417C-A9F6-A8BD0E80BBB4}">
      <dsp:nvSpPr>
        <dsp:cNvPr id="0" name=""/>
        <dsp:cNvSpPr/>
      </dsp:nvSpPr>
      <dsp:spPr>
        <a:xfrm>
          <a:off x="5823331" y="6341013"/>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Die </a:t>
          </a:r>
          <a:r>
            <a:rPr lang="en-US" sz="2200" kern="1200" dirty="0" err="1"/>
            <a:t>waarheid</a:t>
          </a:r>
          <a:endParaRPr lang="en-GB" sz="2200" kern="1200" dirty="0"/>
        </a:p>
      </dsp:txBody>
      <dsp:txXfrm>
        <a:off x="5823331" y="6341013"/>
        <a:ext cx="1785470" cy="342384"/>
      </dsp:txXfrm>
    </dsp:sp>
    <dsp:sp modelId="{AEDB1EC1-7F7F-44C4-BBEC-1891448015E2}">
      <dsp:nvSpPr>
        <dsp:cNvPr id="0" name=""/>
        <dsp:cNvSpPr/>
      </dsp:nvSpPr>
      <dsp:spPr>
        <a:xfrm>
          <a:off x="8088139" y="2300880"/>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err="1"/>
            <a:t>Waar</a:t>
          </a:r>
          <a:r>
            <a:rPr lang="en-US" sz="2400" kern="1200" dirty="0"/>
            <a:t> 2 of </a:t>
          </a:r>
          <a:r>
            <a:rPr lang="en-US" sz="2400" kern="1200" dirty="0" err="1"/>
            <a:t>meer</a:t>
          </a:r>
          <a:r>
            <a:rPr lang="en-US" sz="2400" kern="1200" dirty="0"/>
            <a:t> </a:t>
          </a:r>
          <a:r>
            <a:rPr lang="en-US" sz="2400" kern="1200" dirty="0" err="1"/>
            <a:t>saam</a:t>
          </a:r>
          <a:r>
            <a:rPr lang="en-US" sz="2400" kern="1200" dirty="0"/>
            <a:t> is…..</a:t>
          </a:r>
          <a:endParaRPr lang="en-GB" sz="2400" kern="1200" dirty="0"/>
        </a:p>
      </dsp:txBody>
      <dsp:txXfrm>
        <a:off x="8088139" y="2300880"/>
        <a:ext cx="1983855" cy="1027152"/>
      </dsp:txXfrm>
    </dsp:sp>
    <dsp:sp modelId="{D38972C3-21B9-4340-9BAF-38C663921EB6}">
      <dsp:nvSpPr>
        <dsp:cNvPr id="0" name=""/>
        <dsp:cNvSpPr/>
      </dsp:nvSpPr>
      <dsp:spPr>
        <a:xfrm>
          <a:off x="8484910" y="3099776"/>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9 Junie 2024</a:t>
          </a:r>
          <a:endParaRPr lang="en-GB" sz="2200" kern="1200" dirty="0"/>
        </a:p>
      </dsp:txBody>
      <dsp:txXfrm>
        <a:off x="8484910" y="3099776"/>
        <a:ext cx="1785470" cy="342384"/>
      </dsp:txXfrm>
    </dsp:sp>
    <dsp:sp modelId="{3735F264-A2D5-439F-BA37-B85100D5A453}">
      <dsp:nvSpPr>
        <dsp:cNvPr id="0" name=""/>
        <dsp:cNvSpPr/>
      </dsp:nvSpPr>
      <dsp:spPr>
        <a:xfrm>
          <a:off x="8088139" y="3921498"/>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Matt 18:19-20</a:t>
          </a:r>
          <a:endParaRPr lang="en-GB" sz="2400" kern="1200" dirty="0"/>
        </a:p>
      </dsp:txBody>
      <dsp:txXfrm>
        <a:off x="8088139" y="3921498"/>
        <a:ext cx="1983855" cy="1027152"/>
      </dsp:txXfrm>
    </dsp:sp>
    <dsp:sp modelId="{8E2D6DCE-C99E-43DE-8B65-1134A5078CAA}">
      <dsp:nvSpPr>
        <dsp:cNvPr id="0" name=""/>
        <dsp:cNvSpPr/>
      </dsp:nvSpPr>
      <dsp:spPr>
        <a:xfrm>
          <a:off x="8484910" y="4720395"/>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US" sz="1700" kern="1200" dirty="0"/>
            <a:t>Die </a:t>
          </a:r>
          <a:r>
            <a:rPr lang="en-US" sz="1700" kern="1200" dirty="0" err="1"/>
            <a:t>vals</a:t>
          </a:r>
          <a:r>
            <a:rPr lang="en-US" sz="1700" kern="1200" dirty="0"/>
            <a:t> </a:t>
          </a:r>
          <a:r>
            <a:rPr lang="en-US" sz="1700" kern="1200" dirty="0" err="1"/>
            <a:t>ammunisie</a:t>
          </a:r>
          <a:endParaRPr lang="en-GB" sz="1700" kern="1200" dirty="0"/>
        </a:p>
      </dsp:txBody>
      <dsp:txXfrm>
        <a:off x="8484910" y="4720395"/>
        <a:ext cx="1785470" cy="342384"/>
      </dsp:txXfrm>
    </dsp:sp>
    <dsp:sp modelId="{D65AA108-8451-45B5-8D9A-839B25501940}">
      <dsp:nvSpPr>
        <dsp:cNvPr id="0" name=""/>
        <dsp:cNvSpPr/>
      </dsp:nvSpPr>
      <dsp:spPr>
        <a:xfrm>
          <a:off x="8088139" y="5542117"/>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Matt 18:15-20</a:t>
          </a:r>
        </a:p>
        <a:p>
          <a:pPr marL="0" lvl="0" indent="0" algn="ctr" defTabSz="1066800">
            <a:lnSpc>
              <a:spcPct val="90000"/>
            </a:lnSpc>
            <a:spcBef>
              <a:spcPct val="0"/>
            </a:spcBef>
            <a:spcAft>
              <a:spcPct val="35000"/>
            </a:spcAft>
            <a:buNone/>
          </a:pPr>
          <a:r>
            <a:rPr lang="en-US" sz="2400" kern="1200" dirty="0"/>
            <a:t>Heb 10:25</a:t>
          </a:r>
          <a:endParaRPr lang="en-GB" sz="2400" kern="1200" dirty="0"/>
        </a:p>
      </dsp:txBody>
      <dsp:txXfrm>
        <a:off x="8088139" y="5542117"/>
        <a:ext cx="1983855" cy="1027152"/>
      </dsp:txXfrm>
    </dsp:sp>
    <dsp:sp modelId="{CDDE9E34-D600-4209-AB36-799BEEAD8F93}">
      <dsp:nvSpPr>
        <dsp:cNvPr id="0" name=""/>
        <dsp:cNvSpPr/>
      </dsp:nvSpPr>
      <dsp:spPr>
        <a:xfrm>
          <a:off x="8484910" y="6341013"/>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Die </a:t>
          </a:r>
          <a:r>
            <a:rPr lang="en-US" sz="2200" kern="1200" dirty="0" err="1"/>
            <a:t>waarheid</a:t>
          </a:r>
          <a:endParaRPr lang="en-GB" sz="2200" kern="1200" dirty="0"/>
        </a:p>
      </dsp:txBody>
      <dsp:txXfrm>
        <a:off x="8484910" y="6341013"/>
        <a:ext cx="1785470" cy="342384"/>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E52CD-D1E1-4569-93EC-9CF738D1D596}" type="datetimeFigureOut">
              <a:rPr lang="en-GB" smtClean="0"/>
              <a:t>09/06/2024</a:t>
            </a:fld>
            <a:endParaRPr lang="en-GB"/>
          </a:p>
        </p:txBody>
      </p:sp>
      <p:sp>
        <p:nvSpPr>
          <p:cNvPr id="4" name="Slide Image Placeholder 3"/>
          <p:cNvSpPr>
            <a:spLocks noGrp="1" noRot="1" noChangeAspect="1"/>
          </p:cNvSpPr>
          <p:nvPr>
            <p:ph type="sldImg" idx="2"/>
          </p:nvPr>
        </p:nvSpPr>
        <p:spPr>
          <a:xfrm>
            <a:off x="1498600" y="1143000"/>
            <a:ext cx="3860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08B90-61D0-42E6-B169-113698FD4ED0}" type="slidenum">
              <a:rPr lang="en-GB" smtClean="0"/>
              <a:t>‹#›</a:t>
            </a:fld>
            <a:endParaRPr lang="en-GB"/>
          </a:p>
        </p:txBody>
      </p:sp>
    </p:spTree>
    <p:extLst>
      <p:ext uri="{BB962C8B-B14F-4D97-AF65-F5344CB8AC3E}">
        <p14:creationId xmlns:p14="http://schemas.microsoft.com/office/powerpoint/2010/main" val="237614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Ons </a:t>
            </a:r>
            <a:r>
              <a:rPr lang="en-ZA" dirty="0" err="1"/>
              <a:t>gaan</a:t>
            </a:r>
            <a:r>
              <a:rPr lang="en-ZA" dirty="0"/>
              <a:t> begin met ‘n </a:t>
            </a:r>
            <a:r>
              <a:rPr lang="en-ZA" dirty="0" err="1"/>
              <a:t>abie</a:t>
            </a:r>
            <a:r>
              <a:rPr lang="en-ZA" dirty="0"/>
              <a:t> </a:t>
            </a:r>
            <a:r>
              <a:rPr lang="en-ZA" dirty="0" err="1"/>
              <a:t>belangrike</a:t>
            </a:r>
            <a:r>
              <a:rPr lang="en-ZA" dirty="0"/>
              <a:t> </a:t>
            </a:r>
            <a:r>
              <a:rPr lang="en-ZA" dirty="0" err="1"/>
              <a:t>konsep</a:t>
            </a:r>
            <a:r>
              <a:rPr lang="en-ZA" dirty="0"/>
              <a:t> in die </a:t>
            </a:r>
            <a:r>
              <a:rPr lang="en-ZA" dirty="0" err="1"/>
              <a:t>samelewing</a:t>
            </a:r>
            <a:r>
              <a:rPr lang="en-ZA" dirty="0"/>
              <a:t> </a:t>
            </a:r>
            <a:r>
              <a:rPr lang="en-ZA" dirty="0" err="1"/>
              <a:t>en</a:t>
            </a:r>
            <a:r>
              <a:rPr lang="en-ZA" dirty="0"/>
              <a:t> </a:t>
            </a:r>
            <a:r>
              <a:rPr lang="en-ZA" dirty="0" err="1"/>
              <a:t>dit</a:t>
            </a:r>
            <a:r>
              <a:rPr lang="en-ZA" dirty="0"/>
              <a:t> </a:t>
            </a:r>
            <a:r>
              <a:rPr lang="en-ZA" dirty="0" err="1"/>
              <a:t>staaf</a:t>
            </a:r>
            <a:r>
              <a:rPr lang="en-ZA" dirty="0"/>
              <a:t> </a:t>
            </a:r>
            <a:r>
              <a:rPr lang="en-ZA" dirty="0" err="1"/>
              <a:t>deur</a:t>
            </a:r>
            <a:r>
              <a:rPr lang="en-ZA" dirty="0"/>
              <a:t> die </a:t>
            </a:r>
            <a:r>
              <a:rPr lang="en-ZA" dirty="0" err="1"/>
              <a:t>Bybel</a:t>
            </a:r>
            <a:r>
              <a:rPr lang="en-ZA" dirty="0"/>
              <a:t>.  </a:t>
            </a:r>
            <a:r>
              <a:rPr lang="en-ZA" dirty="0" err="1"/>
              <a:t>Daarna</a:t>
            </a:r>
            <a:r>
              <a:rPr lang="en-ZA" dirty="0"/>
              <a:t> </a:t>
            </a:r>
            <a:r>
              <a:rPr lang="en-ZA" dirty="0" err="1"/>
              <a:t>gaan</a:t>
            </a:r>
            <a:r>
              <a:rPr lang="en-ZA" dirty="0"/>
              <a:t> </a:t>
            </a:r>
            <a:r>
              <a:rPr lang="en-ZA" dirty="0" err="1"/>
              <a:t>ons</a:t>
            </a:r>
            <a:r>
              <a:rPr lang="en-ZA" dirty="0"/>
              <a:t> </a:t>
            </a:r>
            <a:r>
              <a:rPr lang="en-ZA" dirty="0" err="1"/>
              <a:t>kyk</a:t>
            </a:r>
            <a:r>
              <a:rPr lang="en-ZA" dirty="0"/>
              <a:t> </a:t>
            </a:r>
            <a:r>
              <a:rPr lang="en-ZA" dirty="0" err="1"/>
              <a:t>na</a:t>
            </a:r>
            <a:r>
              <a:rPr lang="en-ZA" dirty="0"/>
              <a:t> ‘n </a:t>
            </a:r>
            <a:r>
              <a:rPr lang="en-ZA" dirty="0" err="1"/>
              <a:t>voorbeeld</a:t>
            </a:r>
            <a:r>
              <a:rPr lang="en-ZA" dirty="0"/>
              <a:t> </a:t>
            </a:r>
            <a:r>
              <a:rPr lang="en-ZA" dirty="0" err="1"/>
              <a:t>hiervan</a:t>
            </a:r>
            <a:r>
              <a:rPr lang="en-ZA" dirty="0"/>
              <a:t> </a:t>
            </a:r>
            <a:r>
              <a:rPr lang="en-ZA" dirty="0" err="1"/>
              <a:t>en</a:t>
            </a:r>
            <a:r>
              <a:rPr lang="en-ZA" dirty="0"/>
              <a:t> </a:t>
            </a:r>
            <a:r>
              <a:rPr lang="en-ZA" dirty="0" err="1"/>
              <a:t>dit</a:t>
            </a:r>
            <a:r>
              <a:rPr lang="en-ZA" dirty="0"/>
              <a:t> </a:t>
            </a:r>
            <a:r>
              <a:rPr lang="en-ZA" dirty="0" err="1"/>
              <a:t>weer</a:t>
            </a:r>
            <a:r>
              <a:rPr lang="en-ZA" dirty="0"/>
              <a:t> </a:t>
            </a:r>
            <a:r>
              <a:rPr lang="en-ZA" dirty="0" err="1"/>
              <a:t>staaf</a:t>
            </a:r>
            <a:r>
              <a:rPr lang="en-ZA" dirty="0"/>
              <a:t> in </a:t>
            </a:r>
            <a:r>
              <a:rPr lang="en-ZA" dirty="0" err="1"/>
              <a:t>Matteus</a:t>
            </a:r>
            <a:r>
              <a:rPr lang="en-ZA" dirty="0"/>
              <a:t>.  </a:t>
            </a:r>
          </a:p>
          <a:p>
            <a:endParaRPr lang="en-ZA" dirty="0"/>
          </a:p>
          <a:p>
            <a:r>
              <a:rPr lang="en-ZA" dirty="0"/>
              <a:t>My commitment is om die </a:t>
            </a:r>
            <a:r>
              <a:rPr lang="en-ZA" dirty="0" err="1"/>
              <a:t>skrif</a:t>
            </a:r>
            <a:r>
              <a:rPr lang="en-ZA" dirty="0"/>
              <a:t> </a:t>
            </a:r>
            <a:r>
              <a:rPr lang="en-ZA" dirty="0" err="1"/>
              <a:t>oop</a:t>
            </a:r>
            <a:r>
              <a:rPr lang="en-ZA" dirty="0"/>
              <a:t> </a:t>
            </a:r>
            <a:r>
              <a:rPr lang="en-ZA" dirty="0" err="1"/>
              <a:t>te</a:t>
            </a:r>
            <a:r>
              <a:rPr lang="en-ZA" dirty="0"/>
              <a:t> </a:t>
            </a:r>
            <a:r>
              <a:rPr lang="en-ZA" dirty="0" err="1"/>
              <a:t>breek</a:t>
            </a:r>
            <a:r>
              <a:rPr lang="en-ZA" dirty="0"/>
              <a:t> </a:t>
            </a:r>
            <a:r>
              <a:rPr lang="en-ZA" dirty="0" err="1"/>
              <a:t>soos</a:t>
            </a:r>
            <a:r>
              <a:rPr lang="en-ZA" dirty="0"/>
              <a:t> God </a:t>
            </a:r>
            <a:r>
              <a:rPr lang="en-ZA" dirty="0" err="1"/>
              <a:t>dit</a:t>
            </a:r>
            <a:r>
              <a:rPr lang="en-ZA" dirty="0"/>
              <a:t> op my hart </a:t>
            </a:r>
            <a:r>
              <a:rPr lang="en-ZA" dirty="0" err="1"/>
              <a:t>geplaas</a:t>
            </a:r>
            <a:r>
              <a:rPr lang="en-ZA" dirty="0"/>
              <a:t> het die </a:t>
            </a:r>
            <a:r>
              <a:rPr lang="en-ZA" dirty="0" err="1"/>
              <a:t>laaste</a:t>
            </a:r>
            <a:r>
              <a:rPr lang="en-ZA" dirty="0"/>
              <a:t> 4 </a:t>
            </a:r>
            <a:r>
              <a:rPr lang="en-ZA" dirty="0" err="1"/>
              <a:t>weke</a:t>
            </a:r>
            <a:r>
              <a:rPr lang="en-ZA" dirty="0"/>
              <a:t>.  Wat ek </a:t>
            </a:r>
            <a:r>
              <a:rPr lang="en-ZA" dirty="0" err="1"/>
              <a:t>jou</a:t>
            </a:r>
            <a:r>
              <a:rPr lang="en-ZA" dirty="0"/>
              <a:t> </a:t>
            </a:r>
            <a:r>
              <a:rPr lang="en-ZA" dirty="0" err="1"/>
              <a:t>wil</a:t>
            </a:r>
            <a:r>
              <a:rPr lang="en-ZA" dirty="0"/>
              <a:t> </a:t>
            </a:r>
            <a:r>
              <a:rPr lang="en-ZA" dirty="0" err="1"/>
              <a:t>vr</a:t>
            </a:r>
            <a:r>
              <a:rPr lang="en-ZA" dirty="0"/>
              <a:t> ais om die </a:t>
            </a:r>
            <a:r>
              <a:rPr lang="en-ZA" dirty="0" err="1"/>
              <a:t>vrae</a:t>
            </a:r>
            <a:r>
              <a:rPr lang="en-ZA" dirty="0"/>
              <a:t> wat ek </a:t>
            </a:r>
            <a:r>
              <a:rPr lang="en-ZA" dirty="0" err="1"/>
              <a:t>gaan</a:t>
            </a:r>
            <a:r>
              <a:rPr lang="en-ZA" dirty="0"/>
              <a:t> </a:t>
            </a:r>
            <a:r>
              <a:rPr lang="en-ZA" dirty="0" err="1"/>
              <a:t>vra</a:t>
            </a:r>
            <a:r>
              <a:rPr lang="en-ZA" dirty="0"/>
              <a:t> </a:t>
            </a:r>
            <a:r>
              <a:rPr lang="en-ZA" dirty="0" err="1"/>
              <a:t>te</a:t>
            </a:r>
            <a:r>
              <a:rPr lang="en-ZA" dirty="0"/>
              <a:t> </a:t>
            </a:r>
            <a:r>
              <a:rPr lang="en-ZA" dirty="0" err="1"/>
              <a:t>beantwoord</a:t>
            </a:r>
            <a:r>
              <a:rPr lang="en-ZA"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a:t>
            </a:fld>
            <a:endParaRPr lang="en-GB"/>
          </a:p>
        </p:txBody>
      </p:sp>
    </p:spTree>
    <p:extLst>
      <p:ext uri="{BB962C8B-B14F-4D97-AF65-F5344CB8AC3E}">
        <p14:creationId xmlns:p14="http://schemas.microsoft.com/office/powerpoint/2010/main" val="300375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11</a:t>
            </a:fld>
            <a:endParaRPr lang="en-GB"/>
          </a:p>
        </p:txBody>
      </p:sp>
    </p:spTree>
    <p:extLst>
      <p:ext uri="{BB962C8B-B14F-4D97-AF65-F5344CB8AC3E}">
        <p14:creationId xmlns:p14="http://schemas.microsoft.com/office/powerpoint/2010/main" val="1857795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12</a:t>
            </a:fld>
            <a:endParaRPr lang="en-GB"/>
          </a:p>
        </p:txBody>
      </p:sp>
    </p:spTree>
    <p:extLst>
      <p:ext uri="{BB962C8B-B14F-4D97-AF65-F5344CB8AC3E}">
        <p14:creationId xmlns:p14="http://schemas.microsoft.com/office/powerpoint/2010/main" val="2217411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13</a:t>
            </a:fld>
            <a:endParaRPr lang="en-GB"/>
          </a:p>
        </p:txBody>
      </p:sp>
    </p:spTree>
    <p:extLst>
      <p:ext uri="{BB962C8B-B14F-4D97-AF65-F5344CB8AC3E}">
        <p14:creationId xmlns:p14="http://schemas.microsoft.com/office/powerpoint/2010/main" val="1538287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what this verse says, we must first understand what it does not say. </a:t>
            </a:r>
          </a:p>
          <a:p>
            <a:endParaRPr lang="en-US" dirty="0"/>
          </a:p>
          <a:p>
            <a:r>
              <a:rPr lang="en-US" dirty="0"/>
              <a:t>The context this is usually used in is in small groups or on outreaches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14</a:t>
            </a:fld>
            <a:endParaRPr lang="en-GB"/>
          </a:p>
        </p:txBody>
      </p:sp>
    </p:spTree>
    <p:extLst>
      <p:ext uri="{BB962C8B-B14F-4D97-AF65-F5344CB8AC3E}">
        <p14:creationId xmlns:p14="http://schemas.microsoft.com/office/powerpoint/2010/main" val="1194954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what this verse says, we must first understand what it does not say. </a:t>
            </a:r>
          </a:p>
          <a:p>
            <a:endParaRPr lang="en-US" dirty="0"/>
          </a:p>
          <a:p>
            <a:r>
              <a:rPr lang="en-US" dirty="0"/>
              <a:t>The context this is usually used in is in small groups or on outreaches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15</a:t>
            </a:fld>
            <a:endParaRPr lang="en-GB"/>
          </a:p>
        </p:txBody>
      </p:sp>
    </p:spTree>
    <p:extLst>
      <p:ext uri="{BB962C8B-B14F-4D97-AF65-F5344CB8AC3E}">
        <p14:creationId xmlns:p14="http://schemas.microsoft.com/office/powerpoint/2010/main" val="1201116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what this verse says, we must first understand what it does not say. </a:t>
            </a:r>
          </a:p>
          <a:p>
            <a:endParaRPr lang="en-US" dirty="0"/>
          </a:p>
          <a:p>
            <a:r>
              <a:rPr lang="en-US" dirty="0"/>
              <a:t>The context this is usually used in is in small groups or on outreaches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16</a:t>
            </a:fld>
            <a:endParaRPr lang="en-GB"/>
          </a:p>
        </p:txBody>
      </p:sp>
    </p:spTree>
    <p:extLst>
      <p:ext uri="{BB962C8B-B14F-4D97-AF65-F5344CB8AC3E}">
        <p14:creationId xmlns:p14="http://schemas.microsoft.com/office/powerpoint/2010/main" val="4164593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17</a:t>
            </a:fld>
            <a:endParaRPr lang="en-GB"/>
          </a:p>
        </p:txBody>
      </p:sp>
    </p:spTree>
    <p:extLst>
      <p:ext uri="{BB962C8B-B14F-4D97-AF65-F5344CB8AC3E}">
        <p14:creationId xmlns:p14="http://schemas.microsoft.com/office/powerpoint/2010/main" val="1220817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18</a:t>
            </a:fld>
            <a:endParaRPr lang="en-GB"/>
          </a:p>
        </p:txBody>
      </p:sp>
    </p:spTree>
    <p:extLst>
      <p:ext uri="{BB962C8B-B14F-4D97-AF65-F5344CB8AC3E}">
        <p14:creationId xmlns:p14="http://schemas.microsoft.com/office/powerpoint/2010/main" val="458240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19</a:t>
            </a:fld>
            <a:endParaRPr lang="en-GB"/>
          </a:p>
        </p:txBody>
      </p:sp>
    </p:spTree>
    <p:extLst>
      <p:ext uri="{BB962C8B-B14F-4D97-AF65-F5344CB8AC3E}">
        <p14:creationId xmlns:p14="http://schemas.microsoft.com/office/powerpoint/2010/main" val="488518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Hierdie</a:t>
            </a:r>
            <a:r>
              <a:rPr lang="en-US" dirty="0"/>
              <a:t> is ‘n </a:t>
            </a:r>
            <a:r>
              <a:rPr lang="en-US" dirty="0" err="1"/>
              <a:t>opdrag</a:t>
            </a:r>
            <a:r>
              <a:rPr lang="en-US" dirty="0"/>
              <a:t> van God </a:t>
            </a:r>
            <a:r>
              <a:rPr lang="en-US" dirty="0" err="1"/>
              <a:t>af</a:t>
            </a:r>
            <a:r>
              <a:rPr lang="en-US" dirty="0"/>
              <a:t> – </a:t>
            </a:r>
            <a:r>
              <a:rPr lang="en-US" dirty="0" err="1"/>
              <a:t>dit</a:t>
            </a:r>
            <a:r>
              <a:rPr lang="en-US" dirty="0"/>
              <a:t> is </a:t>
            </a:r>
            <a:r>
              <a:rPr lang="en-US" dirty="0" err="1"/>
              <a:t>omdat</a:t>
            </a:r>
            <a:r>
              <a:rPr lang="en-US" dirty="0"/>
              <a:t> God </a:t>
            </a:r>
            <a:r>
              <a:rPr lang="en-US" dirty="0" err="1"/>
              <a:t>weet</a:t>
            </a:r>
            <a:r>
              <a:rPr lang="en-US" dirty="0"/>
              <a:t> wat die heel </a:t>
            </a:r>
            <a:r>
              <a:rPr lang="en-US" dirty="0" err="1"/>
              <a:t>beste</a:t>
            </a:r>
            <a:r>
              <a:rPr lang="en-US" dirty="0"/>
              <a:t> is.  </a:t>
            </a:r>
            <a:r>
              <a:rPr lang="en-US" dirty="0" err="1"/>
              <a:t>Dit</a:t>
            </a:r>
            <a:r>
              <a:rPr lang="en-US" dirty="0"/>
              <a:t> </a:t>
            </a:r>
            <a:r>
              <a:rPr lang="en-US" dirty="0" err="1"/>
              <a:t>verseker</a:t>
            </a:r>
            <a:r>
              <a:rPr lang="en-US" dirty="0"/>
              <a:t> continue </a:t>
            </a:r>
            <a:r>
              <a:rPr lang="en-US" dirty="0" err="1"/>
              <a:t>groei</a:t>
            </a:r>
            <a:r>
              <a:rPr lang="en-US" dirty="0"/>
              <a:t>.  </a:t>
            </a:r>
            <a:r>
              <a:rPr lang="en-US" dirty="0" err="1"/>
              <a:t>Dit</a:t>
            </a:r>
            <a:r>
              <a:rPr lang="en-US" dirty="0"/>
              <a:t> </a:t>
            </a:r>
            <a:r>
              <a:rPr lang="en-US" dirty="0" err="1"/>
              <a:t>verhoed</a:t>
            </a:r>
            <a:r>
              <a:rPr lang="en-US" dirty="0"/>
              <a:t> misleading, </a:t>
            </a:r>
            <a:r>
              <a:rPr lang="en-US" dirty="0" err="1"/>
              <a:t>dit</a:t>
            </a:r>
            <a:r>
              <a:rPr lang="en-US" dirty="0"/>
              <a:t> </a:t>
            </a:r>
            <a:r>
              <a:rPr lang="en-US" dirty="0" err="1"/>
              <a:t>bou</a:t>
            </a:r>
            <a:r>
              <a:rPr lang="en-US" dirty="0"/>
              <a:t> </a:t>
            </a:r>
            <a:r>
              <a:rPr lang="en-US" dirty="0" err="1"/>
              <a:t>leiers</a:t>
            </a:r>
            <a:r>
              <a:rPr lang="en-US" dirty="0"/>
              <a:t> op </a:t>
            </a:r>
            <a:r>
              <a:rPr lang="en-US" dirty="0" err="1"/>
              <a:t>en</a:t>
            </a:r>
            <a:r>
              <a:rPr lang="en-US" dirty="0"/>
              <a:t> die rig </a:t>
            </a:r>
            <a:r>
              <a:rPr lang="en-US" dirty="0" err="1"/>
              <a:t>dissipels</a:t>
            </a:r>
            <a:r>
              <a:rPr lang="en-US" dirty="0"/>
              <a:t> op.</a:t>
            </a:r>
          </a:p>
          <a:p>
            <a:endParaRPr lang="en-US" dirty="0"/>
          </a:p>
          <a:p>
            <a:r>
              <a:rPr lang="en-US" dirty="0" err="1"/>
              <a:t>Dinsdag</a:t>
            </a:r>
            <a:r>
              <a:rPr lang="en-US" dirty="0"/>
              <a:t> </a:t>
            </a:r>
            <a:r>
              <a:rPr lang="en-US" dirty="0" err="1"/>
              <a:t>en</a:t>
            </a:r>
            <a:r>
              <a:rPr lang="en-US" dirty="0"/>
              <a:t> </a:t>
            </a:r>
            <a:r>
              <a:rPr lang="en-US" dirty="0" err="1"/>
              <a:t>Saterdag</a:t>
            </a:r>
            <a:r>
              <a:rPr lang="en-US"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20</a:t>
            </a:fld>
            <a:endParaRPr lang="en-GB"/>
          </a:p>
        </p:txBody>
      </p:sp>
    </p:spTree>
    <p:extLst>
      <p:ext uri="{BB962C8B-B14F-4D97-AF65-F5344CB8AC3E}">
        <p14:creationId xmlns:p14="http://schemas.microsoft.com/office/powerpoint/2010/main" val="317336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a:t>
            </a:fld>
            <a:endParaRPr lang="en-GB"/>
          </a:p>
        </p:txBody>
      </p:sp>
    </p:spTree>
    <p:extLst>
      <p:ext uri="{BB962C8B-B14F-4D97-AF65-F5344CB8AC3E}">
        <p14:creationId xmlns:p14="http://schemas.microsoft.com/office/powerpoint/2010/main" val="1214122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21</a:t>
            </a:fld>
            <a:endParaRPr lang="en-GB"/>
          </a:p>
        </p:txBody>
      </p:sp>
    </p:spTree>
    <p:extLst>
      <p:ext uri="{BB962C8B-B14F-4D97-AF65-F5344CB8AC3E}">
        <p14:creationId xmlns:p14="http://schemas.microsoft.com/office/powerpoint/2010/main" val="2907807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22</a:t>
            </a:fld>
            <a:endParaRPr lang="en-GB"/>
          </a:p>
        </p:txBody>
      </p:sp>
    </p:spTree>
    <p:extLst>
      <p:ext uri="{BB962C8B-B14F-4D97-AF65-F5344CB8AC3E}">
        <p14:creationId xmlns:p14="http://schemas.microsoft.com/office/powerpoint/2010/main" val="3393033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23</a:t>
            </a:fld>
            <a:endParaRPr lang="en-GB"/>
          </a:p>
        </p:txBody>
      </p:sp>
    </p:spTree>
    <p:extLst>
      <p:ext uri="{BB962C8B-B14F-4D97-AF65-F5344CB8AC3E}">
        <p14:creationId xmlns:p14="http://schemas.microsoft.com/office/powerpoint/2010/main" val="997632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24</a:t>
            </a:fld>
            <a:endParaRPr lang="en-GB"/>
          </a:p>
        </p:txBody>
      </p:sp>
    </p:spTree>
    <p:extLst>
      <p:ext uri="{BB962C8B-B14F-4D97-AF65-F5344CB8AC3E}">
        <p14:creationId xmlns:p14="http://schemas.microsoft.com/office/powerpoint/2010/main" val="1892051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die week</a:t>
            </a:r>
          </a:p>
          <a:p>
            <a:r>
              <a:rPr lang="en-US" dirty="0" err="1"/>
              <a:t>Goeie</a:t>
            </a:r>
            <a:r>
              <a:rPr lang="en-US" dirty="0"/>
              <a:t> </a:t>
            </a:r>
            <a:r>
              <a:rPr lang="en-US" dirty="0" err="1"/>
              <a:t>vriend</a:t>
            </a:r>
            <a:endParaRPr lang="en-US" dirty="0"/>
          </a:p>
          <a:p>
            <a:r>
              <a:rPr lang="en-US" dirty="0"/>
              <a:t>Elke </a:t>
            </a:r>
            <a:r>
              <a:rPr lang="en-US" dirty="0" err="1"/>
              <a:t>sel</a:t>
            </a:r>
            <a:r>
              <a:rPr lang="en-US" dirty="0"/>
              <a:t> was </a:t>
            </a:r>
            <a:r>
              <a:rPr lang="en-US" dirty="0" err="1"/>
              <a:t>anders</a:t>
            </a:r>
            <a:r>
              <a:rPr lang="en-US" dirty="0"/>
              <a:t>, maar </a:t>
            </a:r>
            <a:r>
              <a:rPr lang="en-US" dirty="0" err="1"/>
              <a:t>elkeen</a:t>
            </a:r>
            <a:r>
              <a:rPr lang="en-US" dirty="0"/>
              <a:t> het </a:t>
            </a:r>
            <a:r>
              <a:rPr lang="en-US" dirty="0" err="1"/>
              <a:t>gegaan</a:t>
            </a:r>
            <a:r>
              <a:rPr lang="en-US" dirty="0"/>
              <a:t> </a:t>
            </a:r>
            <a:r>
              <a:rPr lang="en-US" dirty="0" err="1"/>
              <a:t>oor</a:t>
            </a:r>
            <a:r>
              <a:rPr lang="en-US" dirty="0"/>
              <a:t> </a:t>
            </a:r>
            <a:r>
              <a:rPr lang="en-US" dirty="0" err="1"/>
              <a:t>geloof</a:t>
            </a:r>
            <a:r>
              <a:rPr lang="en-US" dirty="0"/>
              <a:t> op </a:t>
            </a:r>
            <a:r>
              <a:rPr lang="en-US" dirty="0" err="1"/>
              <a:t>een</a:t>
            </a:r>
            <a:r>
              <a:rPr lang="en-US" dirty="0"/>
              <a:t> of </a:t>
            </a:r>
            <a:r>
              <a:rPr lang="en-US" dirty="0" err="1"/>
              <a:t>ander</a:t>
            </a:r>
            <a:r>
              <a:rPr lang="en-US" dirty="0"/>
              <a:t> </a:t>
            </a:r>
            <a:r>
              <a:rPr lang="en-US" dirty="0" err="1"/>
              <a:t>manier</a:t>
            </a:r>
            <a:r>
              <a:rPr lang="en-US" dirty="0"/>
              <a:t>.</a:t>
            </a:r>
          </a:p>
          <a:p>
            <a:r>
              <a:rPr lang="en-US" dirty="0"/>
              <a:t>“God </a:t>
            </a:r>
            <a:r>
              <a:rPr lang="en-US" dirty="0" err="1"/>
              <a:t>sê</a:t>
            </a:r>
            <a:r>
              <a:rPr lang="en-US" dirty="0"/>
              <a:t>, </a:t>
            </a:r>
            <a:r>
              <a:rPr lang="en-US" dirty="0" err="1"/>
              <a:t>jy</a:t>
            </a:r>
            <a:r>
              <a:rPr lang="en-US" dirty="0"/>
              <a:t> </a:t>
            </a:r>
            <a:r>
              <a:rPr lang="en-US" dirty="0" err="1"/>
              <a:t>durf</a:t>
            </a:r>
            <a:r>
              <a:rPr lang="en-US" dirty="0"/>
              <a:t> </a:t>
            </a:r>
            <a:r>
              <a:rPr lang="en-US" dirty="0" err="1"/>
              <a:t>nie</a:t>
            </a:r>
            <a:r>
              <a:rPr lang="en-US" dirty="0"/>
              <a:t> </a:t>
            </a:r>
            <a:r>
              <a:rPr lang="en-US" dirty="0" err="1"/>
              <a:t>oor</a:t>
            </a:r>
            <a:r>
              <a:rPr lang="en-US" dirty="0"/>
              <a:t> </a:t>
            </a:r>
            <a:r>
              <a:rPr lang="en-US" dirty="0" err="1"/>
              <a:t>enige</a:t>
            </a:r>
            <a:r>
              <a:rPr lang="en-US" dirty="0"/>
              <a:t> </a:t>
            </a:r>
            <a:r>
              <a:rPr lang="en-US" dirty="0" err="1"/>
              <a:t>iets</a:t>
            </a:r>
            <a:r>
              <a:rPr lang="en-US" dirty="0"/>
              <a:t> </a:t>
            </a:r>
            <a:r>
              <a:rPr lang="en-US" dirty="0" err="1"/>
              <a:t>anders</a:t>
            </a:r>
            <a:r>
              <a:rPr lang="en-US" dirty="0"/>
              <a:t> </a:t>
            </a:r>
            <a:r>
              <a:rPr lang="en-US" dirty="0" err="1"/>
              <a:t>praat</a:t>
            </a:r>
            <a:r>
              <a:rPr lang="en-US" dirty="0"/>
              <a:t> </a:t>
            </a:r>
            <a:r>
              <a:rPr lang="en-US" dirty="0" err="1"/>
              <a:t>nie</a:t>
            </a:r>
            <a:r>
              <a:rPr lang="en-US"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25</a:t>
            </a:fld>
            <a:endParaRPr lang="en-GB"/>
          </a:p>
        </p:txBody>
      </p:sp>
    </p:spTree>
    <p:extLst>
      <p:ext uri="{BB962C8B-B14F-4D97-AF65-F5344CB8AC3E}">
        <p14:creationId xmlns:p14="http://schemas.microsoft.com/office/powerpoint/2010/main" val="299859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 </a:t>
            </a:r>
            <a:r>
              <a:rPr lang="en-US" dirty="0" err="1"/>
              <a:t>Wanneer</a:t>
            </a:r>
            <a:r>
              <a:rPr lang="en-US" dirty="0"/>
              <a:t> </a:t>
            </a:r>
            <a:r>
              <a:rPr lang="en-US" dirty="0" err="1"/>
              <a:t>dit</a:t>
            </a:r>
            <a:r>
              <a:rPr lang="en-US" dirty="0"/>
              <a:t> wat </a:t>
            </a:r>
            <a:r>
              <a:rPr lang="en-US" dirty="0" err="1"/>
              <a:t>jy</a:t>
            </a:r>
            <a:r>
              <a:rPr lang="en-US" dirty="0"/>
              <a:t> </a:t>
            </a:r>
            <a:r>
              <a:rPr lang="en-US" dirty="0" err="1"/>
              <a:t>nog</a:t>
            </a:r>
            <a:r>
              <a:rPr lang="en-US" dirty="0"/>
              <a:t> </a:t>
            </a:r>
            <a:r>
              <a:rPr lang="en-US" dirty="0" err="1"/>
              <a:t>altyd</a:t>
            </a:r>
            <a:r>
              <a:rPr lang="en-US" dirty="0"/>
              <a:t> </a:t>
            </a:r>
            <a:r>
              <a:rPr lang="en-US" dirty="0" err="1"/>
              <a:t>geglo</a:t>
            </a:r>
            <a:r>
              <a:rPr lang="en-US" dirty="0"/>
              <a:t> het </a:t>
            </a:r>
            <a:r>
              <a:rPr lang="en-US" dirty="0" err="1"/>
              <a:t>werklik</a:t>
            </a:r>
            <a:r>
              <a:rPr lang="en-US" dirty="0"/>
              <a:t> </a:t>
            </a:r>
            <a:r>
              <a:rPr lang="en-US" dirty="0" err="1"/>
              <a:t>en</a:t>
            </a:r>
            <a:r>
              <a:rPr lang="en-US" dirty="0"/>
              <a:t> die </a:t>
            </a:r>
            <a:r>
              <a:rPr lang="en-US" dirty="0" err="1"/>
              <a:t>waarheid</a:t>
            </a:r>
            <a:r>
              <a:rPr lang="en-US" dirty="0"/>
              <a:t> is, </a:t>
            </a:r>
            <a:r>
              <a:rPr lang="en-US" dirty="0" err="1"/>
              <a:t>uitdraai</a:t>
            </a:r>
            <a:r>
              <a:rPr lang="en-US" dirty="0"/>
              <a:t> om in die </a:t>
            </a:r>
            <a:r>
              <a:rPr lang="en-US" dirty="0" err="1"/>
              <a:t>oomblik</a:t>
            </a:r>
            <a:r>
              <a:rPr lang="en-US" dirty="0"/>
              <a:t> wat </a:t>
            </a:r>
            <a:r>
              <a:rPr lang="en-US" dirty="0" err="1"/>
              <a:t>jy</a:t>
            </a:r>
            <a:r>
              <a:rPr lang="en-US" dirty="0"/>
              <a:t> </a:t>
            </a:r>
            <a:r>
              <a:rPr lang="en-US" dirty="0" err="1"/>
              <a:t>dit</a:t>
            </a:r>
            <a:r>
              <a:rPr lang="en-US" dirty="0"/>
              <a:t> die </a:t>
            </a:r>
            <a:r>
              <a:rPr lang="en-US" dirty="0" err="1"/>
              <a:t>meeste</a:t>
            </a:r>
            <a:r>
              <a:rPr lang="en-US" dirty="0"/>
              <a:t> </a:t>
            </a:r>
            <a:r>
              <a:rPr lang="en-US" dirty="0" err="1"/>
              <a:t>nodig</a:t>
            </a:r>
            <a:r>
              <a:rPr lang="en-US" dirty="0"/>
              <a:t> het, </a:t>
            </a:r>
            <a:r>
              <a:rPr lang="en-US" dirty="0" err="1"/>
              <a:t>dit</a:t>
            </a:r>
            <a:r>
              <a:rPr lang="en-US" dirty="0"/>
              <a:t> </a:t>
            </a:r>
            <a:r>
              <a:rPr lang="en-US" dirty="0" err="1"/>
              <a:t>nie</a:t>
            </a:r>
            <a:r>
              <a:rPr lang="en-US" dirty="0"/>
              <a:t> </a:t>
            </a:r>
            <a:r>
              <a:rPr lang="en-US" dirty="0" err="1"/>
              <a:t>eintlik</a:t>
            </a:r>
            <a:r>
              <a:rPr lang="en-US" dirty="0"/>
              <a:t> </a:t>
            </a:r>
            <a:r>
              <a:rPr lang="en-US" dirty="0" err="1"/>
              <a:t>waar</a:t>
            </a:r>
            <a:r>
              <a:rPr lang="en-US" dirty="0"/>
              <a:t> is </a:t>
            </a:r>
            <a:r>
              <a:rPr lang="en-US" dirty="0" err="1"/>
              <a:t>nie</a:t>
            </a:r>
            <a:r>
              <a:rPr lang="en-US"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a:t>
            </a:fld>
            <a:endParaRPr lang="en-GB"/>
          </a:p>
        </p:txBody>
      </p:sp>
    </p:spTree>
    <p:extLst>
      <p:ext uri="{BB962C8B-B14F-4D97-AF65-F5344CB8AC3E}">
        <p14:creationId xmlns:p14="http://schemas.microsoft.com/office/powerpoint/2010/main" val="463995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 </a:t>
            </a:r>
            <a:r>
              <a:rPr lang="en-US" dirty="0" err="1"/>
              <a:t>Wanneer</a:t>
            </a:r>
            <a:r>
              <a:rPr lang="en-US" dirty="0"/>
              <a:t> </a:t>
            </a:r>
            <a:r>
              <a:rPr lang="en-US" dirty="0" err="1"/>
              <a:t>dit</a:t>
            </a:r>
            <a:r>
              <a:rPr lang="en-US" dirty="0"/>
              <a:t> wat </a:t>
            </a:r>
            <a:r>
              <a:rPr lang="en-US" dirty="0" err="1"/>
              <a:t>jy</a:t>
            </a:r>
            <a:r>
              <a:rPr lang="en-US" dirty="0"/>
              <a:t> </a:t>
            </a:r>
            <a:r>
              <a:rPr lang="en-US" dirty="0" err="1"/>
              <a:t>nog</a:t>
            </a:r>
            <a:r>
              <a:rPr lang="en-US" dirty="0"/>
              <a:t> </a:t>
            </a:r>
            <a:r>
              <a:rPr lang="en-US" dirty="0" err="1"/>
              <a:t>altyd</a:t>
            </a:r>
            <a:r>
              <a:rPr lang="en-US" dirty="0"/>
              <a:t> </a:t>
            </a:r>
            <a:r>
              <a:rPr lang="en-US" dirty="0" err="1"/>
              <a:t>geglo</a:t>
            </a:r>
            <a:r>
              <a:rPr lang="en-US" dirty="0"/>
              <a:t> het </a:t>
            </a:r>
            <a:r>
              <a:rPr lang="en-US" dirty="0" err="1"/>
              <a:t>werklik</a:t>
            </a:r>
            <a:r>
              <a:rPr lang="en-US" dirty="0"/>
              <a:t> </a:t>
            </a:r>
            <a:r>
              <a:rPr lang="en-US" dirty="0" err="1"/>
              <a:t>en</a:t>
            </a:r>
            <a:r>
              <a:rPr lang="en-US" dirty="0"/>
              <a:t> die </a:t>
            </a:r>
            <a:r>
              <a:rPr lang="en-US" dirty="0" err="1"/>
              <a:t>waarheid</a:t>
            </a:r>
            <a:r>
              <a:rPr lang="en-US" dirty="0"/>
              <a:t> is, </a:t>
            </a:r>
            <a:r>
              <a:rPr lang="en-US" dirty="0" err="1"/>
              <a:t>uitdraai</a:t>
            </a:r>
            <a:r>
              <a:rPr lang="en-US" dirty="0"/>
              <a:t> om in die </a:t>
            </a:r>
            <a:r>
              <a:rPr lang="en-US" dirty="0" err="1"/>
              <a:t>oomblik</a:t>
            </a:r>
            <a:r>
              <a:rPr lang="en-US" dirty="0"/>
              <a:t> wat </a:t>
            </a:r>
            <a:r>
              <a:rPr lang="en-US" dirty="0" err="1"/>
              <a:t>jy</a:t>
            </a:r>
            <a:r>
              <a:rPr lang="en-US" dirty="0"/>
              <a:t> </a:t>
            </a:r>
            <a:r>
              <a:rPr lang="en-US" dirty="0" err="1"/>
              <a:t>dit</a:t>
            </a:r>
            <a:r>
              <a:rPr lang="en-US" dirty="0"/>
              <a:t> die </a:t>
            </a:r>
            <a:r>
              <a:rPr lang="en-US" dirty="0" err="1"/>
              <a:t>meeste</a:t>
            </a:r>
            <a:r>
              <a:rPr lang="en-US" dirty="0"/>
              <a:t> </a:t>
            </a:r>
            <a:r>
              <a:rPr lang="en-US" dirty="0" err="1"/>
              <a:t>nodig</a:t>
            </a:r>
            <a:r>
              <a:rPr lang="en-US" dirty="0"/>
              <a:t> het, </a:t>
            </a:r>
            <a:r>
              <a:rPr lang="en-US" dirty="0" err="1"/>
              <a:t>dit</a:t>
            </a:r>
            <a:r>
              <a:rPr lang="en-US" dirty="0"/>
              <a:t> </a:t>
            </a:r>
            <a:r>
              <a:rPr lang="en-US" dirty="0" err="1"/>
              <a:t>nie</a:t>
            </a:r>
            <a:r>
              <a:rPr lang="en-US" dirty="0"/>
              <a:t> </a:t>
            </a:r>
            <a:r>
              <a:rPr lang="en-US" dirty="0" err="1"/>
              <a:t>eintlik</a:t>
            </a:r>
            <a:r>
              <a:rPr lang="en-US" dirty="0"/>
              <a:t> </a:t>
            </a:r>
            <a:r>
              <a:rPr lang="en-US" dirty="0" err="1"/>
              <a:t>waar</a:t>
            </a:r>
            <a:r>
              <a:rPr lang="en-US" dirty="0"/>
              <a:t> is </a:t>
            </a:r>
            <a:r>
              <a:rPr lang="en-US" dirty="0" err="1"/>
              <a:t>nie</a:t>
            </a:r>
            <a:r>
              <a:rPr lang="en-US"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4</a:t>
            </a:fld>
            <a:endParaRPr lang="en-GB"/>
          </a:p>
        </p:txBody>
      </p:sp>
    </p:spTree>
    <p:extLst>
      <p:ext uri="{BB962C8B-B14F-4D97-AF65-F5344CB8AC3E}">
        <p14:creationId xmlns:p14="http://schemas.microsoft.com/office/powerpoint/2010/main" val="3550635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5</a:t>
            </a:fld>
            <a:endParaRPr lang="en-GB"/>
          </a:p>
        </p:txBody>
      </p:sp>
    </p:spTree>
    <p:extLst>
      <p:ext uri="{BB962C8B-B14F-4D97-AF65-F5344CB8AC3E}">
        <p14:creationId xmlns:p14="http://schemas.microsoft.com/office/powerpoint/2010/main" val="157546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promise to you again today is that we won’t base anything on opinions or feelings, but we will support it with the Word.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6</a:t>
            </a:fld>
            <a:endParaRPr lang="en-GB"/>
          </a:p>
        </p:txBody>
      </p:sp>
    </p:spTree>
    <p:extLst>
      <p:ext uri="{BB962C8B-B14F-4D97-AF65-F5344CB8AC3E}">
        <p14:creationId xmlns:p14="http://schemas.microsoft.com/office/powerpoint/2010/main" val="350965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Wat </a:t>
            </a:r>
            <a:r>
              <a:rPr lang="en-ZA" dirty="0" err="1"/>
              <a:t>sal</a:t>
            </a:r>
            <a:r>
              <a:rPr lang="en-ZA" dirty="0"/>
              <a:t> </a:t>
            </a:r>
            <a:r>
              <a:rPr lang="en-ZA" dirty="0" err="1"/>
              <a:t>gebeur</a:t>
            </a:r>
            <a:r>
              <a:rPr lang="en-ZA" dirty="0"/>
              <a:t> as </a:t>
            </a:r>
            <a:r>
              <a:rPr lang="en-ZA" dirty="0" err="1"/>
              <a:t>ons</a:t>
            </a:r>
            <a:r>
              <a:rPr lang="en-ZA" dirty="0"/>
              <a:t> </a:t>
            </a:r>
            <a:r>
              <a:rPr lang="en-ZA" dirty="0" err="1"/>
              <a:t>vals</a:t>
            </a:r>
            <a:r>
              <a:rPr lang="en-ZA" dirty="0"/>
              <a:t> </a:t>
            </a:r>
            <a:r>
              <a:rPr lang="en-ZA" dirty="0" err="1"/>
              <a:t>ammunisie</a:t>
            </a:r>
            <a:r>
              <a:rPr lang="en-ZA" dirty="0"/>
              <a:t> </a:t>
            </a:r>
            <a:r>
              <a:rPr lang="en-ZA" dirty="0" err="1"/>
              <a:t>kry</a:t>
            </a:r>
            <a:r>
              <a:rPr lang="en-ZA" dirty="0"/>
              <a:t>?</a:t>
            </a:r>
          </a:p>
          <a:p>
            <a:r>
              <a:rPr lang="en-ZA" dirty="0"/>
              <a:t>Het </a:t>
            </a:r>
            <a:r>
              <a:rPr lang="en-ZA" dirty="0" err="1"/>
              <a:t>jy</a:t>
            </a:r>
            <a:r>
              <a:rPr lang="en-ZA" dirty="0"/>
              <a:t> a </a:t>
            </a:r>
            <a:r>
              <a:rPr lang="en-ZA" dirty="0" err="1"/>
              <a:t>vals</a:t>
            </a:r>
            <a:r>
              <a:rPr lang="en-ZA" dirty="0"/>
              <a:t> </a:t>
            </a:r>
            <a:r>
              <a:rPr lang="en-ZA" dirty="0" err="1"/>
              <a:t>ammunisie</a:t>
            </a:r>
            <a:r>
              <a:rPr lang="en-ZA" dirty="0"/>
              <a:t> </a:t>
            </a:r>
            <a:r>
              <a:rPr lang="en-ZA" dirty="0" err="1"/>
              <a:t>gekry</a:t>
            </a:r>
            <a:r>
              <a:rPr lang="en-ZA"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7</a:t>
            </a:fld>
            <a:endParaRPr lang="en-GB"/>
          </a:p>
        </p:txBody>
      </p:sp>
    </p:spTree>
    <p:extLst>
      <p:ext uri="{BB962C8B-B14F-4D97-AF65-F5344CB8AC3E}">
        <p14:creationId xmlns:p14="http://schemas.microsoft.com/office/powerpoint/2010/main" val="171687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9</a:t>
            </a:fld>
            <a:endParaRPr lang="en-GB"/>
          </a:p>
        </p:txBody>
      </p:sp>
    </p:spTree>
    <p:extLst>
      <p:ext uri="{BB962C8B-B14F-4D97-AF65-F5344CB8AC3E}">
        <p14:creationId xmlns:p14="http://schemas.microsoft.com/office/powerpoint/2010/main" val="63698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 die </a:t>
            </a:r>
            <a:r>
              <a:rPr lang="en-US" dirty="0" err="1"/>
              <a:t>vers</a:t>
            </a:r>
            <a:r>
              <a:rPr lang="en-US" dirty="0"/>
              <a:t> </a:t>
            </a:r>
            <a:r>
              <a:rPr lang="en-US" dirty="0" err="1"/>
              <a:t>te</a:t>
            </a:r>
            <a:r>
              <a:rPr lang="en-US" dirty="0"/>
              <a:t> </a:t>
            </a:r>
            <a:r>
              <a:rPr lang="en-US" dirty="0" err="1"/>
              <a:t>verstaan</a:t>
            </a:r>
            <a:r>
              <a:rPr lang="en-US" dirty="0"/>
              <a:t> </a:t>
            </a:r>
            <a:r>
              <a:rPr lang="en-US" dirty="0" err="1"/>
              <a:t>moet</a:t>
            </a:r>
            <a:r>
              <a:rPr lang="en-US" dirty="0"/>
              <a:t> </a:t>
            </a:r>
            <a:r>
              <a:rPr lang="en-US" dirty="0" err="1"/>
              <a:t>ons</a:t>
            </a:r>
            <a:r>
              <a:rPr lang="en-US" dirty="0"/>
              <a:t> </a:t>
            </a:r>
            <a:r>
              <a:rPr lang="en-US" dirty="0" err="1"/>
              <a:t>eers</a:t>
            </a:r>
            <a:r>
              <a:rPr lang="en-US" dirty="0"/>
              <a:t> </a:t>
            </a:r>
            <a:r>
              <a:rPr lang="en-US" dirty="0" err="1"/>
              <a:t>verstaan</a:t>
            </a:r>
            <a:r>
              <a:rPr lang="en-US" dirty="0"/>
              <a:t> wat </a:t>
            </a:r>
            <a:r>
              <a:rPr lang="en-US" dirty="0" err="1"/>
              <a:t>dit</a:t>
            </a:r>
            <a:r>
              <a:rPr lang="en-US" dirty="0"/>
              <a:t> </a:t>
            </a:r>
            <a:r>
              <a:rPr lang="en-US" dirty="0" err="1"/>
              <a:t>nie</a:t>
            </a:r>
            <a:r>
              <a:rPr lang="en-US" dirty="0"/>
              <a:t> </a:t>
            </a:r>
            <a:r>
              <a:rPr lang="en-US" dirty="0" err="1"/>
              <a:t>sê</a:t>
            </a:r>
            <a:r>
              <a:rPr lang="en-US" dirty="0"/>
              <a:t> </a:t>
            </a:r>
            <a:r>
              <a:rPr lang="en-US" dirty="0" err="1"/>
              <a:t>nie</a:t>
            </a:r>
            <a:r>
              <a:rPr lang="en-US" dirty="0"/>
              <a:t>.</a:t>
            </a:r>
          </a:p>
          <a:p>
            <a:endParaRPr lang="en-US" dirty="0"/>
          </a:p>
          <a:p>
            <a:r>
              <a:rPr lang="en-US" dirty="0" err="1"/>
              <a:t>Buurvrou</a:t>
            </a:r>
            <a:r>
              <a:rPr lang="en-US" dirty="0"/>
              <a:t> </a:t>
            </a:r>
            <a:r>
              <a:rPr lang="en-US" dirty="0" err="1"/>
              <a:t>voorbeeld</a:t>
            </a:r>
            <a:r>
              <a:rPr lang="en-US" dirty="0"/>
              <a:t>:  Allan, </a:t>
            </a:r>
            <a:r>
              <a:rPr lang="en-US" dirty="0" err="1"/>
              <a:t>steve</a:t>
            </a:r>
            <a:r>
              <a:rPr lang="en-US" dirty="0"/>
              <a:t>, </a:t>
            </a:r>
            <a:r>
              <a:rPr lang="en-US" dirty="0" err="1"/>
              <a:t>wie</a:t>
            </a:r>
            <a:r>
              <a:rPr lang="en-US" dirty="0"/>
              <a:t> is by die </a:t>
            </a:r>
            <a:r>
              <a:rPr lang="en-US" dirty="0" err="1"/>
              <a:t>venster</a:t>
            </a:r>
            <a:r>
              <a:rPr lang="en-US" dirty="0"/>
              <a:t>, die </a:t>
            </a:r>
            <a:r>
              <a:rPr lang="en-US" dirty="0" err="1"/>
              <a:t>buurvrou</a:t>
            </a:r>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10</a:t>
            </a:fld>
            <a:endParaRPr lang="en-GB"/>
          </a:p>
        </p:txBody>
      </p:sp>
    </p:spTree>
    <p:extLst>
      <p:ext uri="{BB962C8B-B14F-4D97-AF65-F5344CB8AC3E}">
        <p14:creationId xmlns:p14="http://schemas.microsoft.com/office/powerpoint/2010/main" val="1560656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353" y="1596769"/>
            <a:ext cx="10373995" cy="3396803"/>
          </a:xfrm>
        </p:spPr>
        <p:txBody>
          <a:bodyPr anchor="b"/>
          <a:lstStyle>
            <a:lvl1pPr algn="ctr">
              <a:defRPr sz="8008"/>
            </a:lvl1pPr>
          </a:lstStyle>
          <a:p>
            <a:r>
              <a:rPr lang="en-US"/>
              <a:t>Click to edit Master title style</a:t>
            </a:r>
            <a:endParaRPr lang="en-US" dirty="0"/>
          </a:p>
        </p:txBody>
      </p:sp>
      <p:sp>
        <p:nvSpPr>
          <p:cNvPr id="3" name="Subtitle 2"/>
          <p:cNvSpPr>
            <a:spLocks noGrp="1"/>
          </p:cNvSpPr>
          <p:nvPr>
            <p:ph type="subTitle" idx="1"/>
          </p:nvPr>
        </p:nvSpPr>
        <p:spPr>
          <a:xfrm>
            <a:off x="1525588" y="5124566"/>
            <a:ext cx="9153525" cy="2355628"/>
          </a:xfrm>
        </p:spPr>
        <p:txBody>
          <a:bodyPr/>
          <a:lstStyle>
            <a:lvl1pPr marL="0" indent="0" algn="ctr">
              <a:buNone/>
              <a:defRPr sz="3203"/>
            </a:lvl1pPr>
            <a:lvl2pPr marL="610225" indent="0" algn="ctr">
              <a:buNone/>
              <a:defRPr sz="2669"/>
            </a:lvl2pPr>
            <a:lvl3pPr marL="1220450" indent="0" algn="ctr">
              <a:buNone/>
              <a:defRPr sz="2402"/>
            </a:lvl3pPr>
            <a:lvl4pPr marL="1830675" indent="0" algn="ctr">
              <a:buNone/>
              <a:defRPr sz="2136"/>
            </a:lvl4pPr>
            <a:lvl5pPr marL="2440899" indent="0" algn="ctr">
              <a:buNone/>
              <a:defRPr sz="2136"/>
            </a:lvl5pPr>
            <a:lvl6pPr marL="3051124" indent="0" algn="ctr">
              <a:buNone/>
              <a:defRPr sz="2136"/>
            </a:lvl6pPr>
            <a:lvl7pPr marL="3661349" indent="0" algn="ctr">
              <a:buNone/>
              <a:defRPr sz="2136"/>
            </a:lvl7pPr>
            <a:lvl8pPr marL="4271574" indent="0" algn="ctr">
              <a:buNone/>
              <a:defRPr sz="2136"/>
            </a:lvl8pPr>
            <a:lvl9pPr marL="4881799" indent="0" algn="ctr">
              <a:buNone/>
              <a:defRPr sz="213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749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9196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3989" y="519458"/>
            <a:ext cx="2631638" cy="82684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9074" y="519458"/>
            <a:ext cx="7742357" cy="82684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01998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1CB51B-A7C5-5D49-8FCE-BFE8CE951999}"/>
              </a:ext>
            </a:extLst>
          </p:cNvPr>
          <p:cNvPicPr>
            <a:picLocks noChangeAspect="1"/>
          </p:cNvPicPr>
          <p:nvPr userDrawn="1"/>
        </p:nvPicPr>
        <p:blipFill>
          <a:blip r:embed="rId2"/>
          <a:stretch>
            <a:fillRect/>
          </a:stretch>
        </p:blipFill>
        <p:spPr>
          <a:xfrm>
            <a:off x="10889532" y="7209134"/>
            <a:ext cx="1093267" cy="2258513"/>
          </a:xfrm>
          <a:prstGeom prst="rect">
            <a:avLst/>
          </a:prstGeom>
        </p:spPr>
      </p:pic>
    </p:spTree>
    <p:extLst>
      <p:ext uri="{BB962C8B-B14F-4D97-AF65-F5344CB8AC3E}">
        <p14:creationId xmlns:p14="http://schemas.microsoft.com/office/powerpoint/2010/main" val="3829565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C82961-4074-794A-B89C-940583B8296E}"/>
              </a:ext>
            </a:extLst>
          </p:cNvPr>
          <p:cNvPicPr>
            <a:picLocks noChangeAspect="1"/>
          </p:cNvPicPr>
          <p:nvPr userDrawn="1"/>
        </p:nvPicPr>
        <p:blipFill>
          <a:blip r:embed="rId2"/>
          <a:stretch>
            <a:fillRect/>
          </a:stretch>
        </p:blipFill>
        <p:spPr>
          <a:xfrm>
            <a:off x="4499062" y="1166834"/>
            <a:ext cx="3542183" cy="7317580"/>
          </a:xfrm>
          <a:prstGeom prst="rect">
            <a:avLst/>
          </a:prstGeom>
        </p:spPr>
      </p:pic>
    </p:spTree>
    <p:extLst>
      <p:ext uri="{BB962C8B-B14F-4D97-AF65-F5344CB8AC3E}">
        <p14:creationId xmlns:p14="http://schemas.microsoft.com/office/powerpoint/2010/main" val="202061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9147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717" y="2432421"/>
            <a:ext cx="10526554" cy="4058547"/>
          </a:xfrm>
        </p:spPr>
        <p:txBody>
          <a:bodyPr anchor="b"/>
          <a:lstStyle>
            <a:lvl1pPr>
              <a:defRPr sz="8008"/>
            </a:lvl1pPr>
          </a:lstStyle>
          <a:p>
            <a:r>
              <a:rPr lang="en-US"/>
              <a:t>Click to edit Master title style</a:t>
            </a:r>
            <a:endParaRPr lang="en-US" dirty="0"/>
          </a:p>
        </p:txBody>
      </p:sp>
      <p:sp>
        <p:nvSpPr>
          <p:cNvPr id="3" name="Text Placeholder 2"/>
          <p:cNvSpPr>
            <a:spLocks noGrp="1"/>
          </p:cNvSpPr>
          <p:nvPr>
            <p:ph type="body" idx="1"/>
          </p:nvPr>
        </p:nvSpPr>
        <p:spPr>
          <a:xfrm>
            <a:off x="832717" y="6529363"/>
            <a:ext cx="10526554" cy="2134294"/>
          </a:xfrm>
        </p:spPr>
        <p:txBody>
          <a:bodyPr/>
          <a:lstStyle>
            <a:lvl1pPr marL="0" indent="0">
              <a:buNone/>
              <a:defRPr sz="3203">
                <a:solidFill>
                  <a:schemeClr val="tx1"/>
                </a:solidFill>
              </a:defRPr>
            </a:lvl1pPr>
            <a:lvl2pPr marL="610225" indent="0">
              <a:buNone/>
              <a:defRPr sz="2669">
                <a:solidFill>
                  <a:schemeClr val="tx1">
                    <a:tint val="75000"/>
                  </a:schemeClr>
                </a:solidFill>
              </a:defRPr>
            </a:lvl2pPr>
            <a:lvl3pPr marL="1220450" indent="0">
              <a:buNone/>
              <a:defRPr sz="2402">
                <a:solidFill>
                  <a:schemeClr val="tx1">
                    <a:tint val="75000"/>
                  </a:schemeClr>
                </a:solidFill>
              </a:defRPr>
            </a:lvl3pPr>
            <a:lvl4pPr marL="1830675" indent="0">
              <a:buNone/>
              <a:defRPr sz="2136">
                <a:solidFill>
                  <a:schemeClr val="tx1">
                    <a:tint val="75000"/>
                  </a:schemeClr>
                </a:solidFill>
              </a:defRPr>
            </a:lvl4pPr>
            <a:lvl5pPr marL="2440899" indent="0">
              <a:buNone/>
              <a:defRPr sz="2136">
                <a:solidFill>
                  <a:schemeClr val="tx1">
                    <a:tint val="75000"/>
                  </a:schemeClr>
                </a:solidFill>
              </a:defRPr>
            </a:lvl5pPr>
            <a:lvl6pPr marL="3051124" indent="0">
              <a:buNone/>
              <a:defRPr sz="2136">
                <a:solidFill>
                  <a:schemeClr val="tx1">
                    <a:tint val="75000"/>
                  </a:schemeClr>
                </a:solidFill>
              </a:defRPr>
            </a:lvl6pPr>
            <a:lvl7pPr marL="3661349" indent="0">
              <a:buNone/>
              <a:defRPr sz="2136">
                <a:solidFill>
                  <a:schemeClr val="tx1">
                    <a:tint val="75000"/>
                  </a:schemeClr>
                </a:solidFill>
              </a:defRPr>
            </a:lvl7pPr>
            <a:lvl8pPr marL="4271574" indent="0">
              <a:buNone/>
              <a:defRPr sz="2136">
                <a:solidFill>
                  <a:schemeClr val="tx1">
                    <a:tint val="75000"/>
                  </a:schemeClr>
                </a:solidFill>
              </a:defRPr>
            </a:lvl8pPr>
            <a:lvl9pPr marL="4881799" indent="0">
              <a:buNone/>
              <a:defRPr sz="213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3000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9073" y="2597290"/>
            <a:ext cx="5186998"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8629" y="2597290"/>
            <a:ext cx="5186998"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6104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663" y="519460"/>
            <a:ext cx="10526554" cy="18858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664" y="2391766"/>
            <a:ext cx="5163159" cy="1172167"/>
          </a:xfrm>
        </p:spPr>
        <p:txBody>
          <a:bodyPr anchor="b"/>
          <a:lstStyle>
            <a:lvl1pPr marL="0" indent="0">
              <a:buNone/>
              <a:defRPr sz="3203" b="1"/>
            </a:lvl1pPr>
            <a:lvl2pPr marL="610225" indent="0">
              <a:buNone/>
              <a:defRPr sz="2669" b="1"/>
            </a:lvl2pPr>
            <a:lvl3pPr marL="1220450" indent="0">
              <a:buNone/>
              <a:defRPr sz="2402" b="1"/>
            </a:lvl3pPr>
            <a:lvl4pPr marL="1830675" indent="0">
              <a:buNone/>
              <a:defRPr sz="2136" b="1"/>
            </a:lvl4pPr>
            <a:lvl5pPr marL="2440899" indent="0">
              <a:buNone/>
              <a:defRPr sz="2136" b="1"/>
            </a:lvl5pPr>
            <a:lvl6pPr marL="3051124" indent="0">
              <a:buNone/>
              <a:defRPr sz="2136" b="1"/>
            </a:lvl6pPr>
            <a:lvl7pPr marL="3661349" indent="0">
              <a:buNone/>
              <a:defRPr sz="2136" b="1"/>
            </a:lvl7pPr>
            <a:lvl8pPr marL="4271574" indent="0">
              <a:buNone/>
              <a:defRPr sz="2136" b="1"/>
            </a:lvl8pPr>
            <a:lvl9pPr marL="4881799" indent="0">
              <a:buNone/>
              <a:defRPr sz="2136" b="1"/>
            </a:lvl9pPr>
          </a:lstStyle>
          <a:p>
            <a:pPr lvl="0"/>
            <a:r>
              <a:rPr lang="en-US"/>
              <a:t>Edit Master text styles</a:t>
            </a:r>
          </a:p>
        </p:txBody>
      </p:sp>
      <p:sp>
        <p:nvSpPr>
          <p:cNvPr id="4" name="Content Placeholder 3"/>
          <p:cNvSpPr>
            <a:spLocks noGrp="1"/>
          </p:cNvSpPr>
          <p:nvPr>
            <p:ph sz="half" idx="2"/>
          </p:nvPr>
        </p:nvSpPr>
        <p:spPr>
          <a:xfrm>
            <a:off x="840664" y="3563933"/>
            <a:ext cx="5163159"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8630" y="2391766"/>
            <a:ext cx="5188587" cy="1172167"/>
          </a:xfrm>
        </p:spPr>
        <p:txBody>
          <a:bodyPr anchor="b"/>
          <a:lstStyle>
            <a:lvl1pPr marL="0" indent="0">
              <a:buNone/>
              <a:defRPr sz="3203" b="1"/>
            </a:lvl1pPr>
            <a:lvl2pPr marL="610225" indent="0">
              <a:buNone/>
              <a:defRPr sz="2669" b="1"/>
            </a:lvl2pPr>
            <a:lvl3pPr marL="1220450" indent="0">
              <a:buNone/>
              <a:defRPr sz="2402" b="1"/>
            </a:lvl3pPr>
            <a:lvl4pPr marL="1830675" indent="0">
              <a:buNone/>
              <a:defRPr sz="2136" b="1"/>
            </a:lvl4pPr>
            <a:lvl5pPr marL="2440899" indent="0">
              <a:buNone/>
              <a:defRPr sz="2136" b="1"/>
            </a:lvl5pPr>
            <a:lvl6pPr marL="3051124" indent="0">
              <a:buNone/>
              <a:defRPr sz="2136" b="1"/>
            </a:lvl6pPr>
            <a:lvl7pPr marL="3661349" indent="0">
              <a:buNone/>
              <a:defRPr sz="2136" b="1"/>
            </a:lvl7pPr>
            <a:lvl8pPr marL="4271574" indent="0">
              <a:buNone/>
              <a:defRPr sz="2136" b="1"/>
            </a:lvl8pPr>
            <a:lvl9pPr marL="4881799" indent="0">
              <a:buNone/>
              <a:defRPr sz="2136" b="1"/>
            </a:lvl9pPr>
          </a:lstStyle>
          <a:p>
            <a:pPr lvl="0"/>
            <a:r>
              <a:rPr lang="en-US"/>
              <a:t>Edit Master text styles</a:t>
            </a:r>
          </a:p>
        </p:txBody>
      </p:sp>
      <p:sp>
        <p:nvSpPr>
          <p:cNvPr id="6" name="Content Placeholder 5"/>
          <p:cNvSpPr>
            <a:spLocks noGrp="1"/>
          </p:cNvSpPr>
          <p:nvPr>
            <p:ph sz="quarter" idx="4"/>
          </p:nvPr>
        </p:nvSpPr>
        <p:spPr>
          <a:xfrm>
            <a:off x="6178630" y="3563933"/>
            <a:ext cx="5188587"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77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1445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111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650452"/>
            <a:ext cx="3936333" cy="2276581"/>
          </a:xfrm>
        </p:spPr>
        <p:txBody>
          <a:bodyPr anchor="b"/>
          <a:lstStyle>
            <a:lvl1pPr>
              <a:defRPr sz="4271"/>
            </a:lvl1pPr>
          </a:lstStyle>
          <a:p>
            <a:r>
              <a:rPr lang="en-US"/>
              <a:t>Click to edit Master title style</a:t>
            </a:r>
            <a:endParaRPr lang="en-US" dirty="0"/>
          </a:p>
        </p:txBody>
      </p:sp>
      <p:sp>
        <p:nvSpPr>
          <p:cNvPr id="3" name="Content Placeholder 2"/>
          <p:cNvSpPr>
            <a:spLocks noGrp="1"/>
          </p:cNvSpPr>
          <p:nvPr>
            <p:ph idx="1"/>
          </p:nvPr>
        </p:nvSpPr>
        <p:spPr>
          <a:xfrm>
            <a:off x="5188587" y="1404797"/>
            <a:ext cx="6178629" cy="6933634"/>
          </a:xfrm>
        </p:spPr>
        <p:txBody>
          <a:bodyPr/>
          <a:lstStyle>
            <a:lvl1pPr>
              <a:defRPr sz="4271"/>
            </a:lvl1pPr>
            <a:lvl2pPr>
              <a:defRPr sz="3737"/>
            </a:lvl2pPr>
            <a:lvl3pPr>
              <a:defRPr sz="3203"/>
            </a:lvl3pPr>
            <a:lvl4pPr>
              <a:defRPr sz="2669"/>
            </a:lvl4pPr>
            <a:lvl5pPr>
              <a:defRPr sz="2669"/>
            </a:lvl5pPr>
            <a:lvl6pPr>
              <a:defRPr sz="2669"/>
            </a:lvl6pPr>
            <a:lvl7pPr>
              <a:defRPr sz="2669"/>
            </a:lvl7pPr>
            <a:lvl8pPr>
              <a:defRPr sz="2669"/>
            </a:lvl8pPr>
            <a:lvl9pPr>
              <a:defRPr sz="266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663" y="2927032"/>
            <a:ext cx="3936333" cy="5422690"/>
          </a:xfrm>
        </p:spPr>
        <p:txBody>
          <a:bodyPr/>
          <a:lstStyle>
            <a:lvl1pPr marL="0" indent="0">
              <a:buNone/>
              <a:defRPr sz="2136"/>
            </a:lvl1pPr>
            <a:lvl2pPr marL="610225" indent="0">
              <a:buNone/>
              <a:defRPr sz="1869"/>
            </a:lvl2pPr>
            <a:lvl3pPr marL="1220450" indent="0">
              <a:buNone/>
              <a:defRPr sz="1602"/>
            </a:lvl3pPr>
            <a:lvl4pPr marL="1830675" indent="0">
              <a:buNone/>
              <a:defRPr sz="1335"/>
            </a:lvl4pPr>
            <a:lvl5pPr marL="2440899" indent="0">
              <a:buNone/>
              <a:defRPr sz="1335"/>
            </a:lvl5pPr>
            <a:lvl6pPr marL="3051124" indent="0">
              <a:buNone/>
              <a:defRPr sz="1335"/>
            </a:lvl6pPr>
            <a:lvl7pPr marL="3661349" indent="0">
              <a:buNone/>
              <a:defRPr sz="1335"/>
            </a:lvl7pPr>
            <a:lvl8pPr marL="4271574" indent="0">
              <a:buNone/>
              <a:defRPr sz="1335"/>
            </a:lvl8pPr>
            <a:lvl9pPr marL="4881799" indent="0">
              <a:buNone/>
              <a:defRPr sz="1335"/>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6613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650452"/>
            <a:ext cx="3936333" cy="2276581"/>
          </a:xfrm>
        </p:spPr>
        <p:txBody>
          <a:bodyPr anchor="b"/>
          <a:lstStyle>
            <a:lvl1pPr>
              <a:defRPr sz="4271"/>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8587" y="1404797"/>
            <a:ext cx="6178629" cy="6933634"/>
          </a:xfrm>
        </p:spPr>
        <p:txBody>
          <a:bodyPr anchor="t"/>
          <a:lstStyle>
            <a:lvl1pPr marL="0" indent="0">
              <a:buNone/>
              <a:defRPr sz="4271"/>
            </a:lvl1pPr>
            <a:lvl2pPr marL="610225" indent="0">
              <a:buNone/>
              <a:defRPr sz="3737"/>
            </a:lvl2pPr>
            <a:lvl3pPr marL="1220450" indent="0">
              <a:buNone/>
              <a:defRPr sz="3203"/>
            </a:lvl3pPr>
            <a:lvl4pPr marL="1830675" indent="0">
              <a:buNone/>
              <a:defRPr sz="2669"/>
            </a:lvl4pPr>
            <a:lvl5pPr marL="2440899" indent="0">
              <a:buNone/>
              <a:defRPr sz="2669"/>
            </a:lvl5pPr>
            <a:lvl6pPr marL="3051124" indent="0">
              <a:buNone/>
              <a:defRPr sz="2669"/>
            </a:lvl6pPr>
            <a:lvl7pPr marL="3661349" indent="0">
              <a:buNone/>
              <a:defRPr sz="2669"/>
            </a:lvl7pPr>
            <a:lvl8pPr marL="4271574" indent="0">
              <a:buNone/>
              <a:defRPr sz="2669"/>
            </a:lvl8pPr>
            <a:lvl9pPr marL="4881799" indent="0">
              <a:buNone/>
              <a:defRPr sz="2669"/>
            </a:lvl9pPr>
          </a:lstStyle>
          <a:p>
            <a:r>
              <a:rPr lang="en-US"/>
              <a:t>Click icon to add picture</a:t>
            </a:r>
            <a:endParaRPr lang="en-US" dirty="0"/>
          </a:p>
        </p:txBody>
      </p:sp>
      <p:sp>
        <p:nvSpPr>
          <p:cNvPr id="4" name="Text Placeholder 3"/>
          <p:cNvSpPr>
            <a:spLocks noGrp="1"/>
          </p:cNvSpPr>
          <p:nvPr>
            <p:ph type="body" sz="half" idx="2"/>
          </p:nvPr>
        </p:nvSpPr>
        <p:spPr>
          <a:xfrm>
            <a:off x="840663" y="2927032"/>
            <a:ext cx="3936333" cy="5422690"/>
          </a:xfrm>
        </p:spPr>
        <p:txBody>
          <a:bodyPr/>
          <a:lstStyle>
            <a:lvl1pPr marL="0" indent="0">
              <a:buNone/>
              <a:defRPr sz="2136"/>
            </a:lvl1pPr>
            <a:lvl2pPr marL="610225" indent="0">
              <a:buNone/>
              <a:defRPr sz="1869"/>
            </a:lvl2pPr>
            <a:lvl3pPr marL="1220450" indent="0">
              <a:buNone/>
              <a:defRPr sz="1602"/>
            </a:lvl3pPr>
            <a:lvl4pPr marL="1830675" indent="0">
              <a:buNone/>
              <a:defRPr sz="1335"/>
            </a:lvl4pPr>
            <a:lvl5pPr marL="2440899" indent="0">
              <a:buNone/>
              <a:defRPr sz="1335"/>
            </a:lvl5pPr>
            <a:lvl6pPr marL="3051124" indent="0">
              <a:buNone/>
              <a:defRPr sz="1335"/>
            </a:lvl6pPr>
            <a:lvl7pPr marL="3661349" indent="0">
              <a:buNone/>
              <a:defRPr sz="1335"/>
            </a:lvl7pPr>
            <a:lvl8pPr marL="4271574" indent="0">
              <a:buNone/>
              <a:defRPr sz="1335"/>
            </a:lvl8pPr>
            <a:lvl9pPr marL="4881799" indent="0">
              <a:buNone/>
              <a:defRPr sz="1335"/>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61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073" y="519460"/>
            <a:ext cx="10526554" cy="18858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9073" y="2597290"/>
            <a:ext cx="10526554" cy="61905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9073" y="9043087"/>
            <a:ext cx="2746058" cy="519458"/>
          </a:xfrm>
          <a:prstGeom prst="rect">
            <a:avLst/>
          </a:prstGeom>
        </p:spPr>
        <p:txBody>
          <a:bodyPr vert="horz" lIns="91440" tIns="45720" rIns="91440" bIns="45720" rtlCol="0" anchor="ctr"/>
          <a:lstStyle>
            <a:lvl1pPr algn="l">
              <a:defRPr sz="1602">
                <a:solidFill>
                  <a:schemeClr val="tx1">
                    <a:tint val="75000"/>
                  </a:schemeClr>
                </a:solidFill>
              </a:defRPr>
            </a:lvl1pPr>
          </a:lstStyle>
          <a:p>
            <a:fld id="{C764DE79-268F-4C1A-8933-263129D2AF90}" type="datetimeFigureOut">
              <a:rPr lang="en-US" smtClean="0"/>
              <a:t>6/9/2024</a:t>
            </a:fld>
            <a:endParaRPr lang="en-US" dirty="0"/>
          </a:p>
        </p:txBody>
      </p:sp>
      <p:sp>
        <p:nvSpPr>
          <p:cNvPr id="5" name="Footer Placeholder 4"/>
          <p:cNvSpPr>
            <a:spLocks noGrp="1"/>
          </p:cNvSpPr>
          <p:nvPr>
            <p:ph type="ftr" sz="quarter" idx="3"/>
          </p:nvPr>
        </p:nvSpPr>
        <p:spPr>
          <a:xfrm>
            <a:off x="4042807" y="9043087"/>
            <a:ext cx="4119086" cy="519458"/>
          </a:xfrm>
          <a:prstGeom prst="rect">
            <a:avLst/>
          </a:prstGeom>
        </p:spPr>
        <p:txBody>
          <a:bodyPr vert="horz" lIns="91440" tIns="45720" rIns="91440" bIns="45720" rtlCol="0" anchor="ctr"/>
          <a:lstStyle>
            <a:lvl1pPr algn="ctr">
              <a:defRPr sz="160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9569" y="9043087"/>
            <a:ext cx="2746058" cy="519458"/>
          </a:xfrm>
          <a:prstGeom prst="rect">
            <a:avLst/>
          </a:prstGeom>
        </p:spPr>
        <p:txBody>
          <a:bodyPr vert="horz" lIns="91440" tIns="45720" rIns="91440" bIns="45720" rtlCol="0" anchor="ctr"/>
          <a:lstStyle>
            <a:lvl1pPr algn="r">
              <a:defRPr sz="1602">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6023FF85-D7F5-5246-8ED9-183B106FD8E7}"/>
              </a:ext>
            </a:extLst>
          </p:cNvPr>
          <p:cNvPicPr>
            <a:picLocks noChangeAspect="1"/>
          </p:cNvPicPr>
          <p:nvPr userDrawn="1"/>
        </p:nvPicPr>
        <p:blipFill>
          <a:blip r:embed="rId16"/>
          <a:stretch>
            <a:fillRect/>
          </a:stretch>
        </p:blipFill>
        <p:spPr>
          <a:xfrm>
            <a:off x="0" y="0"/>
            <a:ext cx="12204700" cy="9756775"/>
          </a:xfrm>
          <a:prstGeom prst="rect">
            <a:avLst/>
          </a:prstGeom>
        </p:spPr>
      </p:pic>
      <p:sp>
        <p:nvSpPr>
          <p:cNvPr id="8" name="Rectangle 7">
            <a:extLst>
              <a:ext uri="{FF2B5EF4-FFF2-40B4-BE49-F238E27FC236}">
                <a16:creationId xmlns:a16="http://schemas.microsoft.com/office/drawing/2014/main" id="{88877441-0775-A34C-ACE7-565FF08EB96D}"/>
              </a:ext>
            </a:extLst>
          </p:cNvPr>
          <p:cNvSpPr/>
          <p:nvPr userDrawn="1"/>
        </p:nvSpPr>
        <p:spPr>
          <a:xfrm>
            <a:off x="2" y="-202166"/>
            <a:ext cx="12518065" cy="10161109"/>
          </a:xfrm>
          <a:prstGeom prst="rect">
            <a:avLst/>
          </a:prstGeom>
          <a:solidFill>
            <a:schemeClr val="tx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535" tIns="45768" rIns="91535" bIns="45768" numCol="1" spcCol="0" rtlCol="0" fromWordArt="0" anchor="ctr" anchorCtr="0" forceAA="0" compatLnSpc="1">
            <a:prstTxWarp prst="textNoShape">
              <a:avLst/>
            </a:prstTxWarp>
            <a:noAutofit/>
          </a:bodyPr>
          <a:lstStyle/>
          <a:p>
            <a:pPr algn="ctr"/>
            <a:endParaRPr lang="en-US" sz="1802" dirty="0"/>
          </a:p>
        </p:txBody>
      </p:sp>
    </p:spTree>
    <p:extLst>
      <p:ext uri="{BB962C8B-B14F-4D97-AF65-F5344CB8AC3E}">
        <p14:creationId xmlns:p14="http://schemas.microsoft.com/office/powerpoint/2010/main" val="117564372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50" r:id="rId13"/>
  </p:sldLayoutIdLst>
  <p:txStyles>
    <p:titleStyle>
      <a:lvl1pPr algn="l" defTabSz="1220450" rtl="0" eaLnBrk="1" latinLnBrk="0" hangingPunct="1">
        <a:lnSpc>
          <a:spcPct val="90000"/>
        </a:lnSpc>
        <a:spcBef>
          <a:spcPct val="0"/>
        </a:spcBef>
        <a:buNone/>
        <a:defRPr sz="5873" kern="1200">
          <a:solidFill>
            <a:schemeClr val="tx1"/>
          </a:solidFill>
          <a:latin typeface="+mj-lt"/>
          <a:ea typeface="+mj-ea"/>
          <a:cs typeface="+mj-cs"/>
        </a:defRPr>
      </a:lvl1pPr>
    </p:titleStyle>
    <p:bodyStyle>
      <a:lvl1pPr marL="305112" indent="-305112" algn="l" defTabSz="1220450" rtl="0" eaLnBrk="1" latinLnBrk="0" hangingPunct="1">
        <a:lnSpc>
          <a:spcPct val="90000"/>
        </a:lnSpc>
        <a:spcBef>
          <a:spcPts val="1335"/>
        </a:spcBef>
        <a:buFont typeface="Arial" panose="020B0604020202020204" pitchFamily="34" charset="0"/>
        <a:buChar char="•"/>
        <a:defRPr sz="3737" kern="1200">
          <a:solidFill>
            <a:schemeClr val="tx1"/>
          </a:solidFill>
          <a:latin typeface="+mn-lt"/>
          <a:ea typeface="+mn-ea"/>
          <a:cs typeface="+mn-cs"/>
        </a:defRPr>
      </a:lvl1pPr>
      <a:lvl2pPr marL="915337" indent="-305112" algn="l" defTabSz="1220450" rtl="0" eaLnBrk="1" latinLnBrk="0" hangingPunct="1">
        <a:lnSpc>
          <a:spcPct val="90000"/>
        </a:lnSpc>
        <a:spcBef>
          <a:spcPts val="667"/>
        </a:spcBef>
        <a:buFont typeface="Arial" panose="020B0604020202020204" pitchFamily="34" charset="0"/>
        <a:buChar char="•"/>
        <a:defRPr sz="3203" kern="1200">
          <a:solidFill>
            <a:schemeClr val="tx1"/>
          </a:solidFill>
          <a:latin typeface="+mn-lt"/>
          <a:ea typeface="+mn-ea"/>
          <a:cs typeface="+mn-cs"/>
        </a:defRPr>
      </a:lvl2pPr>
      <a:lvl3pPr marL="1525562" indent="-305112" algn="l" defTabSz="1220450" rtl="0" eaLnBrk="1" latinLnBrk="0" hangingPunct="1">
        <a:lnSpc>
          <a:spcPct val="90000"/>
        </a:lnSpc>
        <a:spcBef>
          <a:spcPts val="667"/>
        </a:spcBef>
        <a:buFont typeface="Arial" panose="020B0604020202020204" pitchFamily="34" charset="0"/>
        <a:buChar char="•"/>
        <a:defRPr sz="2669" kern="1200">
          <a:solidFill>
            <a:schemeClr val="tx1"/>
          </a:solidFill>
          <a:latin typeface="+mn-lt"/>
          <a:ea typeface="+mn-ea"/>
          <a:cs typeface="+mn-cs"/>
        </a:defRPr>
      </a:lvl3pPr>
      <a:lvl4pPr marL="2135787"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4pPr>
      <a:lvl5pPr marL="2746012"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5pPr>
      <a:lvl6pPr marL="3356237"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6pPr>
      <a:lvl7pPr marL="3966461"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7pPr>
      <a:lvl8pPr marL="4576686"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8pPr>
      <a:lvl9pPr marL="5186911"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9pPr>
    </p:bodyStyle>
    <p:otherStyle>
      <a:defPPr>
        <a:defRPr lang="en-US"/>
      </a:defPPr>
      <a:lvl1pPr marL="0" algn="l" defTabSz="1220450" rtl="0" eaLnBrk="1" latinLnBrk="0" hangingPunct="1">
        <a:defRPr sz="2402" kern="1200">
          <a:solidFill>
            <a:schemeClr val="tx1"/>
          </a:solidFill>
          <a:latin typeface="+mn-lt"/>
          <a:ea typeface="+mn-ea"/>
          <a:cs typeface="+mn-cs"/>
        </a:defRPr>
      </a:lvl1pPr>
      <a:lvl2pPr marL="610225" algn="l" defTabSz="1220450" rtl="0" eaLnBrk="1" latinLnBrk="0" hangingPunct="1">
        <a:defRPr sz="2402" kern="1200">
          <a:solidFill>
            <a:schemeClr val="tx1"/>
          </a:solidFill>
          <a:latin typeface="+mn-lt"/>
          <a:ea typeface="+mn-ea"/>
          <a:cs typeface="+mn-cs"/>
        </a:defRPr>
      </a:lvl2pPr>
      <a:lvl3pPr marL="1220450" algn="l" defTabSz="1220450" rtl="0" eaLnBrk="1" latinLnBrk="0" hangingPunct="1">
        <a:defRPr sz="2402" kern="1200">
          <a:solidFill>
            <a:schemeClr val="tx1"/>
          </a:solidFill>
          <a:latin typeface="+mn-lt"/>
          <a:ea typeface="+mn-ea"/>
          <a:cs typeface="+mn-cs"/>
        </a:defRPr>
      </a:lvl3pPr>
      <a:lvl4pPr marL="1830675" algn="l" defTabSz="1220450" rtl="0" eaLnBrk="1" latinLnBrk="0" hangingPunct="1">
        <a:defRPr sz="2402" kern="1200">
          <a:solidFill>
            <a:schemeClr val="tx1"/>
          </a:solidFill>
          <a:latin typeface="+mn-lt"/>
          <a:ea typeface="+mn-ea"/>
          <a:cs typeface="+mn-cs"/>
        </a:defRPr>
      </a:lvl4pPr>
      <a:lvl5pPr marL="2440899" algn="l" defTabSz="1220450" rtl="0" eaLnBrk="1" latinLnBrk="0" hangingPunct="1">
        <a:defRPr sz="2402" kern="1200">
          <a:solidFill>
            <a:schemeClr val="tx1"/>
          </a:solidFill>
          <a:latin typeface="+mn-lt"/>
          <a:ea typeface="+mn-ea"/>
          <a:cs typeface="+mn-cs"/>
        </a:defRPr>
      </a:lvl5pPr>
      <a:lvl6pPr marL="3051124" algn="l" defTabSz="1220450" rtl="0" eaLnBrk="1" latinLnBrk="0" hangingPunct="1">
        <a:defRPr sz="2402" kern="1200">
          <a:solidFill>
            <a:schemeClr val="tx1"/>
          </a:solidFill>
          <a:latin typeface="+mn-lt"/>
          <a:ea typeface="+mn-ea"/>
          <a:cs typeface="+mn-cs"/>
        </a:defRPr>
      </a:lvl6pPr>
      <a:lvl7pPr marL="3661349" algn="l" defTabSz="1220450" rtl="0" eaLnBrk="1" latinLnBrk="0" hangingPunct="1">
        <a:defRPr sz="2402" kern="1200">
          <a:solidFill>
            <a:schemeClr val="tx1"/>
          </a:solidFill>
          <a:latin typeface="+mn-lt"/>
          <a:ea typeface="+mn-ea"/>
          <a:cs typeface="+mn-cs"/>
        </a:defRPr>
      </a:lvl7pPr>
      <a:lvl8pPr marL="4271574" algn="l" defTabSz="1220450" rtl="0" eaLnBrk="1" latinLnBrk="0" hangingPunct="1">
        <a:defRPr sz="2402" kern="1200">
          <a:solidFill>
            <a:schemeClr val="tx1"/>
          </a:solidFill>
          <a:latin typeface="+mn-lt"/>
          <a:ea typeface="+mn-ea"/>
          <a:cs typeface="+mn-cs"/>
        </a:defRPr>
      </a:lvl8pPr>
      <a:lvl9pPr marL="4881799" algn="l" defTabSz="1220450" rtl="0" eaLnBrk="1" latinLnBrk="0" hangingPunct="1">
        <a:defRPr sz="24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C004-7C92-1942-A8AB-BE202199A186}"/>
              </a:ext>
            </a:extLst>
          </p:cNvPr>
          <p:cNvSpPr txBox="1"/>
          <p:nvPr/>
        </p:nvSpPr>
        <p:spPr>
          <a:xfrm>
            <a:off x="372533" y="1435793"/>
            <a:ext cx="10837333" cy="3354765"/>
          </a:xfrm>
          <a:prstGeom prst="rect">
            <a:avLst/>
          </a:prstGeom>
          <a:noFill/>
        </p:spPr>
        <p:txBody>
          <a:bodyPr wrap="square" rtlCol="0">
            <a:spAutoFit/>
          </a:bodyPr>
          <a:lstStyle/>
          <a:p>
            <a:pPr algn="ctr"/>
            <a:r>
              <a:rPr lang="en-US" sz="9600" spc="300" dirty="0">
                <a:solidFill>
                  <a:schemeClr val="bg1"/>
                </a:solidFill>
                <a:latin typeface="Trade Gothic LT Std Bold Conden" pitchFamily="2" charset="0"/>
              </a:rPr>
              <a:t>Die </a:t>
            </a:r>
            <a:r>
              <a:rPr lang="en-US" sz="9600" spc="300" dirty="0" err="1">
                <a:solidFill>
                  <a:schemeClr val="bg1"/>
                </a:solidFill>
                <a:latin typeface="Trade Gothic LT Std Bold Conden" pitchFamily="2" charset="0"/>
              </a:rPr>
              <a:t>waarheid</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sal</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jou</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vrymaak</a:t>
            </a:r>
            <a:endParaRPr lang="en-US" sz="9600" spc="300" dirty="0">
              <a:solidFill>
                <a:schemeClr val="bg1"/>
              </a:solidFill>
              <a:latin typeface="Trade Gothic LT Std Bold Conden" pitchFamily="2" charset="0"/>
            </a:endParaRPr>
          </a:p>
          <a:p>
            <a:pPr algn="ctr"/>
            <a:r>
              <a:rPr lang="en-US" sz="2000" b="1" spc="300" dirty="0" err="1">
                <a:solidFill>
                  <a:schemeClr val="bg1"/>
                </a:solidFill>
                <a:latin typeface="Trade Gothic LT Std Bold Conden" pitchFamily="2" charset="0"/>
              </a:rPr>
              <a:t>Deel</a:t>
            </a:r>
            <a:r>
              <a:rPr lang="en-US" sz="2000" b="1" spc="300" dirty="0">
                <a:solidFill>
                  <a:schemeClr val="bg1"/>
                </a:solidFill>
                <a:latin typeface="Trade Gothic LT Std Bold Conden" pitchFamily="2" charset="0"/>
              </a:rPr>
              <a:t> 4</a:t>
            </a:r>
          </a:p>
        </p:txBody>
      </p:sp>
      <p:sp>
        <p:nvSpPr>
          <p:cNvPr id="2" name="TextBox 1">
            <a:extLst>
              <a:ext uri="{FF2B5EF4-FFF2-40B4-BE49-F238E27FC236}">
                <a16:creationId xmlns:a16="http://schemas.microsoft.com/office/drawing/2014/main" id="{B710454B-FB7F-534D-BC0B-7323000C9E7A}"/>
              </a:ext>
            </a:extLst>
          </p:cNvPr>
          <p:cNvSpPr txBox="1"/>
          <p:nvPr/>
        </p:nvSpPr>
        <p:spPr>
          <a:xfrm>
            <a:off x="2319948" y="7293987"/>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Renier Louwrens</a:t>
            </a:r>
          </a:p>
        </p:txBody>
      </p:sp>
    </p:spTree>
    <p:extLst>
      <p:ext uri="{BB962C8B-B14F-4D97-AF65-F5344CB8AC3E}">
        <p14:creationId xmlns:p14="http://schemas.microsoft.com/office/powerpoint/2010/main" val="219814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 18</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8" y="2064345"/>
            <a:ext cx="11824137" cy="7201972"/>
          </a:xfrm>
          <a:prstGeom prst="rect">
            <a:avLst/>
          </a:prstGeom>
          <a:noFill/>
        </p:spPr>
        <p:txBody>
          <a:bodyPr wrap="square">
            <a:spAutoFit/>
          </a:bodyPr>
          <a:lstStyle/>
          <a:p>
            <a:r>
              <a:rPr lang="nl-NL" sz="6600" dirty="0">
                <a:solidFill>
                  <a:srgbClr val="FFFFFF"/>
                </a:solidFill>
                <a:latin typeface="Trade Gothic LT Std Bold Conden"/>
              </a:rPr>
              <a:t>19“Boonop verseker Ek julle: As twee van julle hier op aarde saamstem oor enigiets wat julle van God wil vra, sal my hemelse Vader dit vir julle doen. 20Waar twee of drie bymekaar is, is Ek immers ook saam met hulle daar.”</a:t>
            </a:r>
            <a:endParaRPr lang="en-GB" sz="6600" dirty="0">
              <a:solidFill>
                <a:srgbClr val="FFFFFF"/>
              </a:solidFill>
              <a:latin typeface="Trade Gothic LT Std Bold Conden"/>
            </a:endParaRPr>
          </a:p>
        </p:txBody>
      </p:sp>
    </p:spTree>
    <p:extLst>
      <p:ext uri="{BB962C8B-B14F-4D97-AF65-F5344CB8AC3E}">
        <p14:creationId xmlns:p14="http://schemas.microsoft.com/office/powerpoint/2010/main" val="252785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Teleurstelling</a:t>
            </a:r>
            <a:endParaRPr lang="en-ZA" sz="6000" kern="0" dirty="0">
              <a:solidFill>
                <a:schemeClr val="bg1"/>
              </a:solidFill>
            </a:endParaRP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8" y="2064345"/>
            <a:ext cx="11824137" cy="815608"/>
          </a:xfrm>
          <a:prstGeom prst="rect">
            <a:avLst/>
          </a:prstGeom>
          <a:noFill/>
        </p:spPr>
        <p:txBody>
          <a:bodyPr wrap="square">
            <a:spAutoFit/>
          </a:bodyPr>
          <a:lstStyle/>
          <a:p>
            <a:r>
              <a:rPr lang="en-US" sz="4700" dirty="0" err="1">
                <a:solidFill>
                  <a:srgbClr val="FFFFFF"/>
                </a:solidFill>
                <a:latin typeface="Trade Gothic LT Std Bold Conden"/>
              </a:rPr>
              <a:t>Teleurstelling</a:t>
            </a:r>
            <a:r>
              <a:rPr lang="en-US" sz="4700" dirty="0">
                <a:solidFill>
                  <a:srgbClr val="FFFFFF"/>
                </a:solidFill>
                <a:latin typeface="Trade Gothic LT Std Bold Conden"/>
              </a:rPr>
              <a:t> = </a:t>
            </a:r>
            <a:r>
              <a:rPr lang="en-US" sz="4700" dirty="0" err="1">
                <a:solidFill>
                  <a:srgbClr val="FFFFFF"/>
                </a:solidFill>
                <a:latin typeface="Trade Gothic LT Std Bold Conden"/>
              </a:rPr>
              <a:t>verwagting</a:t>
            </a:r>
            <a:r>
              <a:rPr lang="en-US" sz="4700" dirty="0">
                <a:solidFill>
                  <a:srgbClr val="FFFFFF"/>
                </a:solidFill>
                <a:latin typeface="Trade Gothic LT Std Bold Conden"/>
              </a:rPr>
              <a:t> &gt; </a:t>
            </a:r>
            <a:r>
              <a:rPr lang="en-US" sz="4700" dirty="0" err="1">
                <a:solidFill>
                  <a:srgbClr val="FFFFFF"/>
                </a:solidFill>
                <a:latin typeface="Trade Gothic LT Std Bold Conden"/>
              </a:rPr>
              <a:t>realiteit</a:t>
            </a:r>
            <a:endParaRPr lang="en-GB" sz="4700" dirty="0">
              <a:solidFill>
                <a:srgbClr val="FFFFFF"/>
              </a:solidFill>
              <a:latin typeface="Trade Gothic LT Std Bold Conden"/>
            </a:endParaRPr>
          </a:p>
        </p:txBody>
      </p:sp>
    </p:spTree>
    <p:extLst>
      <p:ext uri="{BB962C8B-B14F-4D97-AF65-F5344CB8AC3E}">
        <p14:creationId xmlns:p14="http://schemas.microsoft.com/office/powerpoint/2010/main" val="23286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Teleurstelling</a:t>
            </a:r>
            <a:endParaRPr lang="en-ZA" sz="6000" kern="0" dirty="0">
              <a:solidFill>
                <a:schemeClr val="bg1"/>
              </a:solidFill>
            </a:endParaRP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8" y="2064345"/>
            <a:ext cx="11824137" cy="815608"/>
          </a:xfrm>
          <a:prstGeom prst="rect">
            <a:avLst/>
          </a:prstGeom>
          <a:noFill/>
        </p:spPr>
        <p:txBody>
          <a:bodyPr wrap="square">
            <a:spAutoFit/>
          </a:bodyPr>
          <a:lstStyle/>
          <a:p>
            <a:r>
              <a:rPr lang="en-US" sz="4700" dirty="0" err="1">
                <a:solidFill>
                  <a:srgbClr val="FFFFFF"/>
                </a:solidFill>
                <a:latin typeface="Trade Gothic LT Std Bold Conden"/>
              </a:rPr>
              <a:t>Teleurstelling</a:t>
            </a:r>
            <a:r>
              <a:rPr lang="en-US" sz="4700" dirty="0">
                <a:solidFill>
                  <a:srgbClr val="FFFFFF"/>
                </a:solidFill>
                <a:latin typeface="Trade Gothic LT Std Bold Conden"/>
              </a:rPr>
              <a:t> = </a:t>
            </a:r>
            <a:r>
              <a:rPr lang="en-US" sz="4700" dirty="0" err="1">
                <a:solidFill>
                  <a:srgbClr val="FFFFFF"/>
                </a:solidFill>
                <a:latin typeface="Trade Gothic LT Std Bold Conden"/>
              </a:rPr>
              <a:t>verwagting</a:t>
            </a:r>
            <a:r>
              <a:rPr lang="en-US" sz="4700" dirty="0">
                <a:solidFill>
                  <a:srgbClr val="FFFFFF"/>
                </a:solidFill>
                <a:latin typeface="Trade Gothic LT Std Bold Conden"/>
              </a:rPr>
              <a:t> &gt; </a:t>
            </a:r>
            <a:r>
              <a:rPr lang="en-US" sz="4700" dirty="0" err="1">
                <a:solidFill>
                  <a:srgbClr val="FFFFFF"/>
                </a:solidFill>
                <a:latin typeface="Trade Gothic LT Std Bold Conden"/>
              </a:rPr>
              <a:t>realiteit</a:t>
            </a:r>
            <a:endParaRPr lang="en-GB" sz="4700" dirty="0">
              <a:solidFill>
                <a:srgbClr val="FFFFFF"/>
              </a:solidFill>
              <a:latin typeface="Trade Gothic LT Std Bold Conden"/>
            </a:endParaRPr>
          </a:p>
        </p:txBody>
      </p:sp>
      <p:pic>
        <p:nvPicPr>
          <p:cNvPr id="2" name="Picture 1">
            <a:extLst>
              <a:ext uri="{FF2B5EF4-FFF2-40B4-BE49-F238E27FC236}">
                <a16:creationId xmlns:a16="http://schemas.microsoft.com/office/drawing/2014/main" id="{2270E1E4-1ECF-A621-A6A8-E35666F32CD9}"/>
              </a:ext>
            </a:extLst>
          </p:cNvPr>
          <p:cNvPicPr>
            <a:picLocks noChangeAspect="1"/>
          </p:cNvPicPr>
          <p:nvPr/>
        </p:nvPicPr>
        <p:blipFill>
          <a:blip r:embed="rId3"/>
          <a:stretch>
            <a:fillRect/>
          </a:stretch>
        </p:blipFill>
        <p:spPr>
          <a:xfrm>
            <a:off x="7824404" y="2619056"/>
            <a:ext cx="4116950" cy="4116950"/>
          </a:xfrm>
          <a:prstGeom prst="rect">
            <a:avLst/>
          </a:prstGeom>
        </p:spPr>
      </p:pic>
      <p:pic>
        <p:nvPicPr>
          <p:cNvPr id="4" name="Picture 3">
            <a:extLst>
              <a:ext uri="{FF2B5EF4-FFF2-40B4-BE49-F238E27FC236}">
                <a16:creationId xmlns:a16="http://schemas.microsoft.com/office/drawing/2014/main" id="{3598A8E0-4237-1A4B-D9DC-D0919BFEC565}"/>
              </a:ext>
            </a:extLst>
          </p:cNvPr>
          <p:cNvPicPr>
            <a:picLocks noChangeAspect="1"/>
          </p:cNvPicPr>
          <p:nvPr/>
        </p:nvPicPr>
        <p:blipFill>
          <a:blip r:embed="rId4"/>
          <a:stretch>
            <a:fillRect/>
          </a:stretch>
        </p:blipFill>
        <p:spPr>
          <a:xfrm>
            <a:off x="4231323" y="3412648"/>
            <a:ext cx="2931478" cy="2931478"/>
          </a:xfrm>
          <a:prstGeom prst="rect">
            <a:avLst/>
          </a:prstGeom>
        </p:spPr>
      </p:pic>
      <p:sp>
        <p:nvSpPr>
          <p:cNvPr id="8" name="TextBox 7">
            <a:extLst>
              <a:ext uri="{FF2B5EF4-FFF2-40B4-BE49-F238E27FC236}">
                <a16:creationId xmlns:a16="http://schemas.microsoft.com/office/drawing/2014/main" id="{2C66AB83-F3C2-AF5F-AD88-111B8368842C}"/>
              </a:ext>
            </a:extLst>
          </p:cNvPr>
          <p:cNvSpPr txBox="1"/>
          <p:nvPr/>
        </p:nvSpPr>
        <p:spPr>
          <a:xfrm>
            <a:off x="7328120" y="4409223"/>
            <a:ext cx="1188632" cy="815608"/>
          </a:xfrm>
          <a:prstGeom prst="rect">
            <a:avLst/>
          </a:prstGeom>
          <a:noFill/>
        </p:spPr>
        <p:txBody>
          <a:bodyPr wrap="square">
            <a:spAutoFit/>
          </a:bodyPr>
          <a:lstStyle/>
          <a:p>
            <a:r>
              <a:rPr lang="en-US" sz="4700" dirty="0">
                <a:solidFill>
                  <a:srgbClr val="FFFFFF"/>
                </a:solidFill>
                <a:latin typeface="Trade Gothic LT Std Bold Conden"/>
              </a:rPr>
              <a:t>&gt;</a:t>
            </a:r>
            <a:endParaRPr lang="en-GB" sz="4700" dirty="0">
              <a:solidFill>
                <a:srgbClr val="FFFFFF"/>
              </a:solidFill>
              <a:latin typeface="Trade Gothic LT Std Bold Conden"/>
            </a:endParaRPr>
          </a:p>
        </p:txBody>
      </p:sp>
      <p:sp>
        <p:nvSpPr>
          <p:cNvPr id="10" name="TextBox 9">
            <a:extLst>
              <a:ext uri="{FF2B5EF4-FFF2-40B4-BE49-F238E27FC236}">
                <a16:creationId xmlns:a16="http://schemas.microsoft.com/office/drawing/2014/main" id="{A5A548AC-2D40-3283-5103-376A439B6FA5}"/>
              </a:ext>
            </a:extLst>
          </p:cNvPr>
          <p:cNvSpPr txBox="1"/>
          <p:nvPr/>
        </p:nvSpPr>
        <p:spPr>
          <a:xfrm>
            <a:off x="3645384" y="4462650"/>
            <a:ext cx="1188632" cy="815608"/>
          </a:xfrm>
          <a:prstGeom prst="rect">
            <a:avLst/>
          </a:prstGeom>
          <a:noFill/>
        </p:spPr>
        <p:txBody>
          <a:bodyPr wrap="square">
            <a:spAutoFit/>
          </a:bodyPr>
          <a:lstStyle/>
          <a:p>
            <a:r>
              <a:rPr lang="en-US" sz="4700" dirty="0">
                <a:solidFill>
                  <a:srgbClr val="FFFFFF"/>
                </a:solidFill>
                <a:latin typeface="Trade Gothic LT Std Bold Conden"/>
              </a:rPr>
              <a:t>=</a:t>
            </a:r>
            <a:endParaRPr lang="en-GB" sz="4700" dirty="0">
              <a:solidFill>
                <a:srgbClr val="FFFFFF"/>
              </a:solidFill>
              <a:latin typeface="Trade Gothic LT Std Bold Conden"/>
            </a:endParaRPr>
          </a:p>
        </p:txBody>
      </p:sp>
      <p:pic>
        <p:nvPicPr>
          <p:cNvPr id="11" name="Picture 10">
            <a:extLst>
              <a:ext uri="{FF2B5EF4-FFF2-40B4-BE49-F238E27FC236}">
                <a16:creationId xmlns:a16="http://schemas.microsoft.com/office/drawing/2014/main" id="{F62A55D0-400A-B802-8C63-C974A72BD96F}"/>
              </a:ext>
            </a:extLst>
          </p:cNvPr>
          <p:cNvPicPr>
            <a:picLocks noChangeAspect="1"/>
          </p:cNvPicPr>
          <p:nvPr/>
        </p:nvPicPr>
        <p:blipFill>
          <a:blip r:embed="rId5"/>
          <a:stretch>
            <a:fillRect/>
          </a:stretch>
        </p:blipFill>
        <p:spPr>
          <a:xfrm>
            <a:off x="666103" y="3489989"/>
            <a:ext cx="2854137" cy="2854137"/>
          </a:xfrm>
          <a:prstGeom prst="rect">
            <a:avLst/>
          </a:prstGeom>
        </p:spPr>
      </p:pic>
    </p:spTree>
    <p:extLst>
      <p:ext uri="{BB962C8B-B14F-4D97-AF65-F5344CB8AC3E}">
        <p14:creationId xmlns:p14="http://schemas.microsoft.com/office/powerpoint/2010/main" val="2661444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Die </a:t>
            </a:r>
            <a:r>
              <a:rPr lang="en-ZA" sz="6000" kern="0" dirty="0" err="1">
                <a:solidFill>
                  <a:schemeClr val="bg1"/>
                </a:solidFill>
              </a:rPr>
              <a:t>belangrikheid</a:t>
            </a:r>
            <a:r>
              <a:rPr lang="en-ZA" sz="6000" kern="0" dirty="0">
                <a:solidFill>
                  <a:schemeClr val="bg1"/>
                </a:solidFill>
              </a:rPr>
              <a:t> van </a:t>
            </a:r>
            <a:r>
              <a:rPr lang="en-ZA" sz="6000" kern="0" dirty="0" err="1">
                <a:solidFill>
                  <a:schemeClr val="bg1"/>
                </a:solidFill>
              </a:rPr>
              <a:t>konteks</a:t>
            </a:r>
            <a:endParaRPr lang="en-ZA" sz="6000" kern="0" dirty="0">
              <a:solidFill>
                <a:schemeClr val="bg1"/>
              </a:solidFill>
            </a:endParaRP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Tree>
    <p:extLst>
      <p:ext uri="{BB962C8B-B14F-4D97-AF65-F5344CB8AC3E}">
        <p14:creationId xmlns:p14="http://schemas.microsoft.com/office/powerpoint/2010/main" val="234264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 18</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01176" y="1648846"/>
            <a:ext cx="11824137" cy="7571303"/>
          </a:xfrm>
          <a:prstGeom prst="rect">
            <a:avLst/>
          </a:prstGeom>
          <a:noFill/>
        </p:spPr>
        <p:txBody>
          <a:bodyPr wrap="square">
            <a:spAutoFit/>
          </a:bodyPr>
          <a:lstStyle/>
          <a:p>
            <a:r>
              <a:rPr lang="nl-NL" sz="5400" b="1" dirty="0">
                <a:solidFill>
                  <a:srgbClr val="FFFFFF"/>
                </a:solidFill>
                <a:latin typeface="Trade Gothic LT Std Bold Conden"/>
              </a:rPr>
              <a:t>Hoe ons medegelowiges moet reghelp</a:t>
            </a:r>
          </a:p>
          <a:p>
            <a:r>
              <a:rPr lang="nl-NL" sz="5400" dirty="0">
                <a:solidFill>
                  <a:srgbClr val="FFFFFF"/>
                </a:solidFill>
                <a:latin typeface="Trade Gothic LT Std Bold Conden"/>
              </a:rPr>
              <a:t>15“As een van jou medegelowiges iets verkeerds teen jou gedoen het, gaan wys hom daarop. Maar hou dit tussen julle twee. As hy sy fout insien en erken, het jy hom teruggewen. 16Maar as jy nie daarin slaag nie, neem nog een of twee saam met jou. So sal daar twee of drie getuies wees om te bevestig wat gesê word.</a:t>
            </a:r>
            <a:endParaRPr lang="en-GB" sz="5400" dirty="0">
              <a:solidFill>
                <a:srgbClr val="FFFFFF"/>
              </a:solidFill>
              <a:latin typeface="Trade Gothic LT Std Bold Conden"/>
            </a:endParaRPr>
          </a:p>
        </p:txBody>
      </p:sp>
    </p:spTree>
    <p:extLst>
      <p:ext uri="{BB962C8B-B14F-4D97-AF65-F5344CB8AC3E}">
        <p14:creationId xmlns:p14="http://schemas.microsoft.com/office/powerpoint/2010/main" val="364207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 18</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01176" y="1354475"/>
            <a:ext cx="11824137" cy="8402300"/>
          </a:xfrm>
          <a:prstGeom prst="rect">
            <a:avLst/>
          </a:prstGeom>
          <a:noFill/>
        </p:spPr>
        <p:txBody>
          <a:bodyPr wrap="square">
            <a:spAutoFit/>
          </a:bodyPr>
          <a:lstStyle/>
          <a:p>
            <a:r>
              <a:rPr lang="nl-NL" sz="5400" dirty="0">
                <a:solidFill>
                  <a:srgbClr val="FFFFFF"/>
                </a:solidFill>
                <a:latin typeface="Trade Gothic LT Std Bold Conden"/>
              </a:rPr>
              <a:t>17Maar as hy nog steeds weier om te luister, moet jy dit aan die gemeente gaan meedeel. As hy egter ook weier om na die gemeente te luister, moet hy vir jou wees soos ’n ongelowige of ’n tollenaar. 18Dít verseker Ek julle: Watter dinge julle ook al op aarde bind, sal in die hemel gebind wees. En watter dinge julle ook op die aarde losmaak, sal in die hemel losgemaak wees.</a:t>
            </a:r>
            <a:endParaRPr lang="en-GB" sz="5400" dirty="0">
              <a:solidFill>
                <a:srgbClr val="FFFFFF"/>
              </a:solidFill>
              <a:latin typeface="Trade Gothic LT Std Bold Conden"/>
            </a:endParaRPr>
          </a:p>
        </p:txBody>
      </p:sp>
    </p:spTree>
    <p:extLst>
      <p:ext uri="{BB962C8B-B14F-4D97-AF65-F5344CB8AC3E}">
        <p14:creationId xmlns:p14="http://schemas.microsoft.com/office/powerpoint/2010/main" val="245963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 18</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117010"/>
            <a:ext cx="11824137" cy="5078313"/>
          </a:xfrm>
          <a:prstGeom prst="rect">
            <a:avLst/>
          </a:prstGeom>
          <a:noFill/>
        </p:spPr>
        <p:txBody>
          <a:bodyPr wrap="square">
            <a:spAutoFit/>
          </a:bodyPr>
          <a:lstStyle/>
          <a:p>
            <a:r>
              <a:rPr lang="nl-NL" sz="5400" dirty="0">
                <a:solidFill>
                  <a:srgbClr val="FFFFFF"/>
                </a:solidFill>
                <a:latin typeface="Trade Gothic LT Std Bold Conden"/>
              </a:rPr>
              <a:t>19“Boonop verseker Ek julle: As twee van julle hier op aarde saamstem oor enigiets wat julle van God wil vra, sal my hemelse Vader dit vir julle doen. 20Waar twee of drie bymekaar is, is Ek immers ook saam met hulle daar.”</a:t>
            </a:r>
            <a:endParaRPr lang="en-GB" sz="5400" dirty="0">
              <a:solidFill>
                <a:srgbClr val="FFFFFF"/>
              </a:solidFill>
              <a:latin typeface="Trade Gothic LT Std Bold Conden"/>
            </a:endParaRPr>
          </a:p>
        </p:txBody>
      </p:sp>
    </p:spTree>
    <p:extLst>
      <p:ext uri="{BB962C8B-B14F-4D97-AF65-F5344CB8AC3E}">
        <p14:creationId xmlns:p14="http://schemas.microsoft.com/office/powerpoint/2010/main" val="72818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 18 </a:t>
            </a:r>
            <a:r>
              <a:rPr lang="en-ZA" sz="6000" kern="0" dirty="0" err="1">
                <a:solidFill>
                  <a:schemeClr val="bg1"/>
                </a:solidFill>
              </a:rPr>
              <a:t>Toepassing</a:t>
            </a:r>
            <a:endParaRPr lang="en-ZA" sz="6000" kern="0" dirty="0">
              <a:solidFill>
                <a:schemeClr val="bg1"/>
              </a:solidFill>
            </a:endParaRP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064345"/>
            <a:ext cx="11824137" cy="2262158"/>
          </a:xfrm>
          <a:prstGeom prst="rect">
            <a:avLst/>
          </a:prstGeom>
          <a:noFill/>
        </p:spPr>
        <p:txBody>
          <a:bodyPr wrap="square">
            <a:spAutoFit/>
          </a:bodyPr>
          <a:lstStyle/>
          <a:p>
            <a:r>
              <a:rPr lang="en-US" sz="4700" dirty="0">
                <a:solidFill>
                  <a:srgbClr val="FFFFFF"/>
                </a:solidFill>
                <a:latin typeface="Trade Gothic LT Std Bold Conden"/>
              </a:rPr>
              <a:t>Die </a:t>
            </a:r>
            <a:r>
              <a:rPr lang="en-US" sz="4700" dirty="0" err="1">
                <a:solidFill>
                  <a:srgbClr val="FFFFFF"/>
                </a:solidFill>
                <a:latin typeface="Trade Gothic LT Std Bold Conden"/>
              </a:rPr>
              <a:t>vers</a:t>
            </a:r>
            <a:r>
              <a:rPr lang="en-US" sz="4700" dirty="0">
                <a:solidFill>
                  <a:srgbClr val="FFFFFF"/>
                </a:solidFill>
                <a:latin typeface="Trade Gothic LT Std Bold Conden"/>
              </a:rPr>
              <a:t> word </a:t>
            </a:r>
            <a:r>
              <a:rPr lang="en-US" sz="4700" dirty="0" err="1">
                <a:solidFill>
                  <a:srgbClr val="FFFFFF"/>
                </a:solidFill>
                <a:latin typeface="Trade Gothic LT Std Bold Conden"/>
              </a:rPr>
              <a:t>nie</a:t>
            </a:r>
            <a:r>
              <a:rPr lang="en-US" sz="4700" dirty="0">
                <a:solidFill>
                  <a:srgbClr val="FFFFFF"/>
                </a:solidFill>
                <a:latin typeface="Trade Gothic LT Std Bold Conden"/>
              </a:rPr>
              <a:t> </a:t>
            </a:r>
            <a:r>
              <a:rPr lang="en-US" sz="4700" dirty="0" err="1">
                <a:solidFill>
                  <a:srgbClr val="FFFFFF"/>
                </a:solidFill>
                <a:latin typeface="Trade Gothic LT Std Bold Conden"/>
              </a:rPr>
              <a:t>gebruik</a:t>
            </a:r>
            <a:r>
              <a:rPr lang="en-US" sz="4700" dirty="0">
                <a:solidFill>
                  <a:srgbClr val="FFFFFF"/>
                </a:solidFill>
                <a:latin typeface="Trade Gothic LT Std Bold Conden"/>
              </a:rPr>
              <a:t> om God se </a:t>
            </a:r>
            <a:r>
              <a:rPr lang="en-US" sz="4700" dirty="0" err="1">
                <a:solidFill>
                  <a:srgbClr val="FFFFFF"/>
                </a:solidFill>
                <a:latin typeface="Trade Gothic LT Std Bold Conden"/>
              </a:rPr>
              <a:t>voorsiening</a:t>
            </a:r>
            <a:r>
              <a:rPr lang="en-US" sz="4700" dirty="0">
                <a:solidFill>
                  <a:srgbClr val="FFFFFF"/>
                </a:solidFill>
                <a:latin typeface="Trade Gothic LT Std Bold Conden"/>
              </a:rPr>
              <a:t> of die </a:t>
            </a:r>
            <a:r>
              <a:rPr lang="en-US" sz="4700" dirty="0" err="1">
                <a:solidFill>
                  <a:srgbClr val="FFFFFF"/>
                </a:solidFill>
                <a:latin typeface="Trade Gothic LT Std Bold Conden"/>
              </a:rPr>
              <a:t>krag</a:t>
            </a:r>
            <a:r>
              <a:rPr lang="en-US" sz="4700" dirty="0">
                <a:solidFill>
                  <a:srgbClr val="FFFFFF"/>
                </a:solidFill>
                <a:latin typeface="Trade Gothic LT Std Bold Conden"/>
              </a:rPr>
              <a:t> van ‘n God </a:t>
            </a:r>
            <a:r>
              <a:rPr lang="en-US" sz="4700" dirty="0" err="1">
                <a:solidFill>
                  <a:srgbClr val="FFFFFF"/>
                </a:solidFill>
                <a:latin typeface="Trade Gothic LT Std Bold Conden"/>
              </a:rPr>
              <a:t>vresende</a:t>
            </a:r>
            <a:r>
              <a:rPr lang="en-US" sz="4700" dirty="0">
                <a:solidFill>
                  <a:srgbClr val="FFFFFF"/>
                </a:solidFill>
                <a:latin typeface="Trade Gothic LT Std Bold Conden"/>
              </a:rPr>
              <a:t> </a:t>
            </a:r>
            <a:r>
              <a:rPr lang="en-US" sz="4700" dirty="0" err="1">
                <a:solidFill>
                  <a:srgbClr val="FFFFFF"/>
                </a:solidFill>
                <a:latin typeface="Trade Gothic LT Std Bold Conden"/>
              </a:rPr>
              <a:t>gemeenskap</a:t>
            </a:r>
            <a:r>
              <a:rPr lang="en-US" sz="4700" dirty="0">
                <a:solidFill>
                  <a:srgbClr val="FFFFFF"/>
                </a:solidFill>
                <a:latin typeface="Trade Gothic LT Std Bold Conden"/>
              </a:rPr>
              <a:t> </a:t>
            </a:r>
            <a:r>
              <a:rPr lang="en-US" sz="4700" dirty="0" err="1">
                <a:solidFill>
                  <a:srgbClr val="FFFFFF"/>
                </a:solidFill>
                <a:latin typeface="Trade Gothic LT Std Bold Conden"/>
              </a:rPr>
              <a:t>te</a:t>
            </a:r>
            <a:r>
              <a:rPr lang="en-US" sz="4700" dirty="0">
                <a:solidFill>
                  <a:srgbClr val="FFFFFF"/>
                </a:solidFill>
                <a:latin typeface="Trade Gothic LT Std Bold Conden"/>
              </a:rPr>
              <a:t> </a:t>
            </a:r>
            <a:r>
              <a:rPr lang="en-US" sz="4700" dirty="0" err="1">
                <a:solidFill>
                  <a:srgbClr val="FFFFFF"/>
                </a:solidFill>
                <a:latin typeface="Trade Gothic LT Std Bold Conden"/>
              </a:rPr>
              <a:t>beskryf</a:t>
            </a:r>
            <a:r>
              <a:rPr lang="en-US" sz="4700" dirty="0">
                <a:solidFill>
                  <a:srgbClr val="FFFFFF"/>
                </a:solidFill>
                <a:latin typeface="Trade Gothic LT Std Bold Conden"/>
              </a:rPr>
              <a:t> </a:t>
            </a:r>
            <a:r>
              <a:rPr lang="en-US" sz="4700" dirty="0" err="1">
                <a:solidFill>
                  <a:srgbClr val="FFFFFF"/>
                </a:solidFill>
                <a:latin typeface="Trade Gothic LT Std Bold Conden"/>
              </a:rPr>
              <a:t>nie</a:t>
            </a:r>
            <a:r>
              <a:rPr lang="en-US" sz="4700" dirty="0">
                <a:solidFill>
                  <a:srgbClr val="FFFFFF"/>
                </a:solidFill>
                <a:latin typeface="Trade Gothic LT Std Bold Conden"/>
              </a:rPr>
              <a:t>.</a:t>
            </a:r>
            <a:endParaRPr lang="en-GB" sz="4700" dirty="0">
              <a:solidFill>
                <a:srgbClr val="FFFFFF"/>
              </a:solidFill>
              <a:latin typeface="Trade Gothic LT Std Bold Conden"/>
            </a:endParaRPr>
          </a:p>
        </p:txBody>
      </p:sp>
      <p:sp>
        <p:nvSpPr>
          <p:cNvPr id="2" name="TextBox 1">
            <a:extLst>
              <a:ext uri="{FF2B5EF4-FFF2-40B4-BE49-F238E27FC236}">
                <a16:creationId xmlns:a16="http://schemas.microsoft.com/office/drawing/2014/main" id="{B10B9684-0D74-6354-0D36-394588E1448D}"/>
              </a:ext>
            </a:extLst>
          </p:cNvPr>
          <p:cNvSpPr txBox="1"/>
          <p:nvPr/>
        </p:nvSpPr>
        <p:spPr>
          <a:xfrm>
            <a:off x="201176" y="4631547"/>
            <a:ext cx="11824137" cy="2262158"/>
          </a:xfrm>
          <a:prstGeom prst="rect">
            <a:avLst/>
          </a:prstGeom>
          <a:noFill/>
        </p:spPr>
        <p:txBody>
          <a:bodyPr wrap="square">
            <a:spAutoFit/>
          </a:bodyPr>
          <a:lstStyle/>
          <a:p>
            <a:r>
              <a:rPr lang="en-US" sz="4700" dirty="0" err="1">
                <a:solidFill>
                  <a:srgbClr val="FFFFFF"/>
                </a:solidFill>
                <a:latin typeface="Trade Gothic LT Std Bold Conden"/>
              </a:rPr>
              <a:t>Dit</a:t>
            </a:r>
            <a:r>
              <a:rPr lang="en-US" sz="4700" dirty="0">
                <a:solidFill>
                  <a:srgbClr val="FFFFFF"/>
                </a:solidFill>
                <a:latin typeface="Trade Gothic LT Std Bold Conden"/>
              </a:rPr>
              <a:t> </a:t>
            </a:r>
            <a:r>
              <a:rPr lang="en-US" sz="4700" dirty="0" err="1">
                <a:solidFill>
                  <a:srgbClr val="FFFFFF"/>
                </a:solidFill>
                <a:latin typeface="Trade Gothic LT Std Bold Conden"/>
              </a:rPr>
              <a:t>dien</a:t>
            </a:r>
            <a:r>
              <a:rPr lang="en-US" sz="4700" dirty="0">
                <a:solidFill>
                  <a:srgbClr val="FFFFFF"/>
                </a:solidFill>
                <a:latin typeface="Trade Gothic LT Std Bold Conden"/>
              </a:rPr>
              <a:t> as ‘n </a:t>
            </a:r>
            <a:r>
              <a:rPr lang="en-US" sz="4700" dirty="0" err="1">
                <a:solidFill>
                  <a:srgbClr val="FFFFFF"/>
                </a:solidFill>
                <a:latin typeface="Trade Gothic LT Std Bold Conden"/>
              </a:rPr>
              <a:t>instruksie</a:t>
            </a:r>
            <a:r>
              <a:rPr lang="en-US" sz="4700" dirty="0">
                <a:solidFill>
                  <a:srgbClr val="FFFFFF"/>
                </a:solidFill>
                <a:latin typeface="Trade Gothic LT Std Bold Conden"/>
              </a:rPr>
              <a:t>, as </a:t>
            </a:r>
            <a:r>
              <a:rPr lang="en-US" sz="4700" dirty="0" err="1">
                <a:solidFill>
                  <a:srgbClr val="FFFFFF"/>
                </a:solidFill>
                <a:latin typeface="Trade Gothic LT Std Bold Conden"/>
              </a:rPr>
              <a:t>leiding</a:t>
            </a:r>
            <a:r>
              <a:rPr lang="en-US" sz="4700" dirty="0">
                <a:solidFill>
                  <a:srgbClr val="FFFFFF"/>
                </a:solidFill>
                <a:latin typeface="Trade Gothic LT Std Bold Conden"/>
              </a:rPr>
              <a:t> </a:t>
            </a:r>
            <a:r>
              <a:rPr lang="en-US" sz="4700" dirty="0" err="1">
                <a:solidFill>
                  <a:srgbClr val="FFFFFF"/>
                </a:solidFill>
                <a:latin typeface="Trade Gothic LT Std Bold Conden"/>
              </a:rPr>
              <a:t>en</a:t>
            </a:r>
            <a:r>
              <a:rPr lang="en-US" sz="4700" dirty="0">
                <a:solidFill>
                  <a:srgbClr val="FFFFFF"/>
                </a:solidFill>
                <a:latin typeface="Trade Gothic LT Std Bold Conden"/>
              </a:rPr>
              <a:t> as ‘n </a:t>
            </a:r>
            <a:r>
              <a:rPr lang="en-US" sz="4700" dirty="0" err="1">
                <a:solidFill>
                  <a:srgbClr val="FFFFFF"/>
                </a:solidFill>
                <a:latin typeface="Trade Gothic LT Std Bold Conden"/>
              </a:rPr>
              <a:t>belofte</a:t>
            </a:r>
            <a:r>
              <a:rPr lang="en-US" sz="4700" dirty="0">
                <a:solidFill>
                  <a:srgbClr val="FFFFFF"/>
                </a:solidFill>
                <a:latin typeface="Trade Gothic LT Std Bold Conden"/>
              </a:rPr>
              <a:t> van God </a:t>
            </a:r>
            <a:r>
              <a:rPr lang="en-US" sz="4700" dirty="0" err="1">
                <a:solidFill>
                  <a:srgbClr val="FFFFFF"/>
                </a:solidFill>
                <a:latin typeface="Trade Gothic LT Std Bold Conden"/>
              </a:rPr>
              <a:t>wanneer</a:t>
            </a:r>
            <a:r>
              <a:rPr lang="en-US" sz="4700" dirty="0">
                <a:solidFill>
                  <a:srgbClr val="FFFFFF"/>
                </a:solidFill>
                <a:latin typeface="Trade Gothic LT Std Bold Conden"/>
              </a:rPr>
              <a:t> </a:t>
            </a:r>
            <a:r>
              <a:rPr lang="en-US" sz="4700" dirty="0" err="1">
                <a:solidFill>
                  <a:srgbClr val="FFFFFF"/>
                </a:solidFill>
                <a:latin typeface="Trade Gothic LT Std Bold Conden"/>
              </a:rPr>
              <a:t>ons</a:t>
            </a:r>
            <a:r>
              <a:rPr lang="en-US" sz="4700" dirty="0">
                <a:solidFill>
                  <a:srgbClr val="FFFFFF"/>
                </a:solidFill>
                <a:latin typeface="Trade Gothic LT Std Bold Conden"/>
              </a:rPr>
              <a:t> </a:t>
            </a:r>
            <a:r>
              <a:rPr lang="en-US" sz="4700" dirty="0" err="1">
                <a:solidFill>
                  <a:srgbClr val="FFFFFF"/>
                </a:solidFill>
                <a:latin typeface="Trade Gothic LT Std Bold Conden"/>
              </a:rPr>
              <a:t>volgens</a:t>
            </a:r>
            <a:r>
              <a:rPr lang="en-US" sz="4700" dirty="0">
                <a:solidFill>
                  <a:srgbClr val="FFFFFF"/>
                </a:solidFill>
                <a:latin typeface="Trade Gothic LT Std Bold Conden"/>
              </a:rPr>
              <a:t> Sy </a:t>
            </a:r>
            <a:r>
              <a:rPr lang="en-US" sz="4700" dirty="0" err="1">
                <a:solidFill>
                  <a:srgbClr val="FFFFFF"/>
                </a:solidFill>
                <a:latin typeface="Trade Gothic LT Std Bold Conden"/>
              </a:rPr>
              <a:t>opdrag</a:t>
            </a:r>
            <a:r>
              <a:rPr lang="en-US" sz="4700" dirty="0">
                <a:solidFill>
                  <a:srgbClr val="FFFFFF"/>
                </a:solidFill>
                <a:latin typeface="Trade Gothic LT Std Bold Conden"/>
              </a:rPr>
              <a:t>, sonde in die </a:t>
            </a:r>
            <a:r>
              <a:rPr lang="en-US" sz="4700" dirty="0" err="1">
                <a:solidFill>
                  <a:srgbClr val="FFFFFF"/>
                </a:solidFill>
                <a:latin typeface="Trade Gothic LT Std Bold Conden"/>
              </a:rPr>
              <a:t>kerk</a:t>
            </a:r>
            <a:r>
              <a:rPr lang="en-US" sz="4700" dirty="0">
                <a:solidFill>
                  <a:srgbClr val="FFFFFF"/>
                </a:solidFill>
                <a:latin typeface="Trade Gothic LT Std Bold Conden"/>
              </a:rPr>
              <a:t> </a:t>
            </a:r>
            <a:r>
              <a:rPr lang="en-US" sz="4700" dirty="0" err="1">
                <a:solidFill>
                  <a:srgbClr val="FFFFFF"/>
                </a:solidFill>
                <a:latin typeface="Trade Gothic LT Std Bold Conden"/>
              </a:rPr>
              <a:t>aanspreek</a:t>
            </a:r>
            <a:r>
              <a:rPr lang="en-US" sz="4700" dirty="0">
                <a:solidFill>
                  <a:srgbClr val="FFFFFF"/>
                </a:solidFill>
                <a:latin typeface="Trade Gothic LT Std Bold Conden"/>
              </a:rPr>
              <a:t>.</a:t>
            </a:r>
            <a:endParaRPr lang="en-GB" sz="4700" dirty="0">
              <a:solidFill>
                <a:srgbClr val="FFFFFF"/>
              </a:solidFill>
              <a:latin typeface="Trade Gothic LT Std Bold Conden"/>
            </a:endParaRPr>
          </a:p>
        </p:txBody>
      </p:sp>
    </p:spTree>
    <p:extLst>
      <p:ext uri="{BB962C8B-B14F-4D97-AF65-F5344CB8AC3E}">
        <p14:creationId xmlns:p14="http://schemas.microsoft.com/office/powerpoint/2010/main" val="217978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 18 </a:t>
            </a:r>
            <a:r>
              <a:rPr lang="en-ZA" sz="6000" kern="0" dirty="0" err="1">
                <a:solidFill>
                  <a:schemeClr val="bg1"/>
                </a:solidFill>
              </a:rPr>
              <a:t>Toepassing</a:t>
            </a:r>
            <a:endParaRPr lang="en-ZA" sz="6000" kern="0" dirty="0">
              <a:solidFill>
                <a:schemeClr val="bg1"/>
              </a:solidFill>
            </a:endParaRP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064345"/>
            <a:ext cx="11824137" cy="2262158"/>
          </a:xfrm>
          <a:prstGeom prst="rect">
            <a:avLst/>
          </a:prstGeom>
          <a:noFill/>
        </p:spPr>
        <p:txBody>
          <a:bodyPr wrap="square">
            <a:spAutoFit/>
          </a:bodyPr>
          <a:lstStyle/>
          <a:p>
            <a:r>
              <a:rPr lang="en-US" sz="4700" dirty="0">
                <a:solidFill>
                  <a:srgbClr val="FFFFFF"/>
                </a:solidFill>
                <a:latin typeface="Trade Gothic LT Std Bold Conden"/>
              </a:rPr>
              <a:t>Die </a:t>
            </a:r>
            <a:r>
              <a:rPr lang="en-US" sz="4700" dirty="0" err="1">
                <a:solidFill>
                  <a:srgbClr val="FFFFFF"/>
                </a:solidFill>
                <a:latin typeface="Trade Gothic LT Std Bold Conden"/>
              </a:rPr>
              <a:t>vers</a:t>
            </a:r>
            <a:r>
              <a:rPr lang="en-US" sz="4700" dirty="0">
                <a:solidFill>
                  <a:srgbClr val="FFFFFF"/>
                </a:solidFill>
                <a:latin typeface="Trade Gothic LT Std Bold Conden"/>
              </a:rPr>
              <a:t> word </a:t>
            </a:r>
            <a:r>
              <a:rPr lang="en-US" sz="4700" dirty="0" err="1">
                <a:solidFill>
                  <a:srgbClr val="FFFFFF"/>
                </a:solidFill>
                <a:latin typeface="Trade Gothic LT Std Bold Conden"/>
              </a:rPr>
              <a:t>nie</a:t>
            </a:r>
            <a:r>
              <a:rPr lang="en-US" sz="4700" dirty="0">
                <a:solidFill>
                  <a:srgbClr val="FFFFFF"/>
                </a:solidFill>
                <a:latin typeface="Trade Gothic LT Std Bold Conden"/>
              </a:rPr>
              <a:t> </a:t>
            </a:r>
            <a:r>
              <a:rPr lang="en-US" sz="4700" dirty="0" err="1">
                <a:solidFill>
                  <a:srgbClr val="FFFFFF"/>
                </a:solidFill>
                <a:latin typeface="Trade Gothic LT Std Bold Conden"/>
              </a:rPr>
              <a:t>gebruik</a:t>
            </a:r>
            <a:r>
              <a:rPr lang="en-US" sz="4700" dirty="0">
                <a:solidFill>
                  <a:srgbClr val="FFFFFF"/>
                </a:solidFill>
                <a:latin typeface="Trade Gothic LT Std Bold Conden"/>
              </a:rPr>
              <a:t> om </a:t>
            </a:r>
            <a:r>
              <a:rPr lang="en-US" sz="4700" dirty="0">
                <a:solidFill>
                  <a:srgbClr val="FFFF00"/>
                </a:solidFill>
                <a:latin typeface="Trade Gothic LT Std Bold Conden"/>
              </a:rPr>
              <a:t>God se </a:t>
            </a:r>
            <a:r>
              <a:rPr lang="en-US" sz="4700" dirty="0" err="1">
                <a:solidFill>
                  <a:srgbClr val="FFFF00"/>
                </a:solidFill>
                <a:latin typeface="Trade Gothic LT Std Bold Conden"/>
              </a:rPr>
              <a:t>voorsiening</a:t>
            </a:r>
            <a:r>
              <a:rPr lang="en-US" sz="4700" dirty="0">
                <a:solidFill>
                  <a:srgbClr val="FFFFFF"/>
                </a:solidFill>
                <a:latin typeface="Trade Gothic LT Std Bold Conden"/>
              </a:rPr>
              <a:t> of die </a:t>
            </a:r>
            <a:r>
              <a:rPr lang="en-US" sz="4700" dirty="0" err="1">
                <a:solidFill>
                  <a:srgbClr val="FFFFFF"/>
                </a:solidFill>
                <a:latin typeface="Trade Gothic LT Std Bold Conden"/>
              </a:rPr>
              <a:t>krag</a:t>
            </a:r>
            <a:r>
              <a:rPr lang="en-US" sz="4700" dirty="0">
                <a:solidFill>
                  <a:srgbClr val="FFFFFF"/>
                </a:solidFill>
                <a:latin typeface="Trade Gothic LT Std Bold Conden"/>
              </a:rPr>
              <a:t> van ‘n </a:t>
            </a:r>
            <a:r>
              <a:rPr lang="en-US" sz="4700" dirty="0">
                <a:solidFill>
                  <a:srgbClr val="FFFF00"/>
                </a:solidFill>
                <a:latin typeface="Trade Gothic LT Std Bold Conden"/>
              </a:rPr>
              <a:t>God </a:t>
            </a:r>
            <a:r>
              <a:rPr lang="en-US" sz="4700" dirty="0" err="1">
                <a:solidFill>
                  <a:srgbClr val="FFFF00"/>
                </a:solidFill>
                <a:latin typeface="Trade Gothic LT Std Bold Conden"/>
              </a:rPr>
              <a:t>vresende</a:t>
            </a:r>
            <a:r>
              <a:rPr lang="en-US" sz="4700" dirty="0">
                <a:solidFill>
                  <a:srgbClr val="FFFF00"/>
                </a:solidFill>
                <a:latin typeface="Trade Gothic LT Std Bold Conden"/>
              </a:rPr>
              <a:t> </a:t>
            </a:r>
            <a:r>
              <a:rPr lang="en-US" sz="4700" dirty="0" err="1">
                <a:solidFill>
                  <a:srgbClr val="FFFF00"/>
                </a:solidFill>
                <a:latin typeface="Trade Gothic LT Std Bold Conden"/>
              </a:rPr>
              <a:t>gemeenskap</a:t>
            </a:r>
            <a:r>
              <a:rPr lang="en-US" sz="4700" dirty="0">
                <a:solidFill>
                  <a:srgbClr val="FFFFFF"/>
                </a:solidFill>
                <a:latin typeface="Trade Gothic LT Std Bold Conden"/>
              </a:rPr>
              <a:t> </a:t>
            </a:r>
            <a:r>
              <a:rPr lang="en-US" sz="4700" dirty="0" err="1">
                <a:solidFill>
                  <a:srgbClr val="FFFFFF"/>
                </a:solidFill>
                <a:latin typeface="Trade Gothic LT Std Bold Conden"/>
              </a:rPr>
              <a:t>te</a:t>
            </a:r>
            <a:r>
              <a:rPr lang="en-US" sz="4700" dirty="0">
                <a:solidFill>
                  <a:srgbClr val="FFFFFF"/>
                </a:solidFill>
                <a:latin typeface="Trade Gothic LT Std Bold Conden"/>
              </a:rPr>
              <a:t> </a:t>
            </a:r>
            <a:r>
              <a:rPr lang="en-US" sz="4700" dirty="0" err="1">
                <a:solidFill>
                  <a:srgbClr val="FFFFFF"/>
                </a:solidFill>
                <a:latin typeface="Trade Gothic LT Std Bold Conden"/>
              </a:rPr>
              <a:t>beskryf</a:t>
            </a:r>
            <a:r>
              <a:rPr lang="en-US" sz="4700" dirty="0">
                <a:solidFill>
                  <a:srgbClr val="FFFFFF"/>
                </a:solidFill>
                <a:latin typeface="Trade Gothic LT Std Bold Conden"/>
              </a:rPr>
              <a:t> </a:t>
            </a:r>
            <a:r>
              <a:rPr lang="en-US" sz="4700" dirty="0" err="1">
                <a:solidFill>
                  <a:srgbClr val="FFFFFF"/>
                </a:solidFill>
                <a:latin typeface="Trade Gothic LT Std Bold Conden"/>
              </a:rPr>
              <a:t>nie</a:t>
            </a:r>
            <a:r>
              <a:rPr lang="en-US" sz="4700" dirty="0">
                <a:solidFill>
                  <a:srgbClr val="FFFFFF"/>
                </a:solidFill>
                <a:latin typeface="Trade Gothic LT Std Bold Conden"/>
              </a:rPr>
              <a:t>.</a:t>
            </a:r>
            <a:endParaRPr lang="en-GB" sz="4700" dirty="0">
              <a:solidFill>
                <a:srgbClr val="FFFFFF"/>
              </a:solidFill>
              <a:latin typeface="Trade Gothic LT Std Bold Conden"/>
            </a:endParaRPr>
          </a:p>
        </p:txBody>
      </p:sp>
      <p:sp>
        <p:nvSpPr>
          <p:cNvPr id="2" name="TextBox 1">
            <a:extLst>
              <a:ext uri="{FF2B5EF4-FFF2-40B4-BE49-F238E27FC236}">
                <a16:creationId xmlns:a16="http://schemas.microsoft.com/office/drawing/2014/main" id="{B10B9684-0D74-6354-0D36-394588E1448D}"/>
              </a:ext>
            </a:extLst>
          </p:cNvPr>
          <p:cNvSpPr txBox="1"/>
          <p:nvPr/>
        </p:nvSpPr>
        <p:spPr>
          <a:xfrm>
            <a:off x="5668" y="4631547"/>
            <a:ext cx="12215153" cy="1538883"/>
          </a:xfrm>
          <a:prstGeom prst="rect">
            <a:avLst/>
          </a:prstGeom>
          <a:noFill/>
        </p:spPr>
        <p:txBody>
          <a:bodyPr wrap="square">
            <a:spAutoFit/>
          </a:bodyPr>
          <a:lstStyle/>
          <a:p>
            <a:r>
              <a:rPr lang="en-US" sz="4700" dirty="0">
                <a:solidFill>
                  <a:srgbClr val="FFFFFF"/>
                </a:solidFill>
                <a:latin typeface="Trade Gothic LT Std Bold Conden"/>
              </a:rPr>
              <a:t>God se </a:t>
            </a:r>
            <a:r>
              <a:rPr lang="en-US" sz="4700" dirty="0" err="1">
                <a:solidFill>
                  <a:srgbClr val="FFFFFF"/>
                </a:solidFill>
                <a:latin typeface="Trade Gothic LT Std Bold Conden"/>
              </a:rPr>
              <a:t>voorsiening</a:t>
            </a:r>
            <a:r>
              <a:rPr lang="en-US" sz="4700" dirty="0">
                <a:solidFill>
                  <a:srgbClr val="FFFFFF"/>
                </a:solidFill>
                <a:latin typeface="Trade Gothic LT Std Bold Conden"/>
              </a:rPr>
              <a:t> – </a:t>
            </a:r>
            <a:r>
              <a:rPr lang="en-US" sz="4700" dirty="0" err="1">
                <a:solidFill>
                  <a:srgbClr val="FFFFFF"/>
                </a:solidFill>
                <a:latin typeface="Trade Gothic LT Std Bold Conden"/>
              </a:rPr>
              <a:t>Jer</a:t>
            </a:r>
            <a:r>
              <a:rPr lang="en-US" sz="4700" dirty="0">
                <a:solidFill>
                  <a:srgbClr val="FFFFFF"/>
                </a:solidFill>
                <a:latin typeface="Trade Gothic LT Std Bold Conden"/>
              </a:rPr>
              <a:t> 29v11</a:t>
            </a:r>
            <a:r>
              <a:rPr lang="en-GB" sz="4700" dirty="0">
                <a:solidFill>
                  <a:srgbClr val="FFFFFF"/>
                </a:solidFill>
                <a:latin typeface="Trade Gothic LT Std Bold Conden"/>
              </a:rPr>
              <a:t> (</a:t>
            </a:r>
            <a:r>
              <a:rPr lang="en-GB" sz="4700" dirty="0" err="1">
                <a:solidFill>
                  <a:srgbClr val="FFFFFF"/>
                </a:solidFill>
                <a:latin typeface="Trade Gothic LT Std Bold Conden"/>
              </a:rPr>
              <a:t>volgende</a:t>
            </a:r>
            <a:r>
              <a:rPr lang="en-GB" sz="4700" dirty="0">
                <a:solidFill>
                  <a:srgbClr val="FFFFFF"/>
                </a:solidFill>
                <a:latin typeface="Trade Gothic LT Std Bold Conden"/>
              </a:rPr>
              <a:t> </a:t>
            </a:r>
            <a:r>
              <a:rPr lang="en-GB" sz="4700" dirty="0" err="1">
                <a:solidFill>
                  <a:srgbClr val="FFFFFF"/>
                </a:solidFill>
                <a:latin typeface="Trade Gothic LT Std Bold Conden"/>
              </a:rPr>
              <a:t>keer</a:t>
            </a:r>
            <a:r>
              <a:rPr lang="en-GB" sz="4700" dirty="0">
                <a:solidFill>
                  <a:srgbClr val="FFFFFF"/>
                </a:solidFill>
                <a:latin typeface="Trade Gothic LT Std Bold Conden"/>
              </a:rPr>
              <a:t>)</a:t>
            </a:r>
          </a:p>
          <a:p>
            <a:r>
              <a:rPr lang="en-GB" sz="4700" dirty="0" err="1">
                <a:solidFill>
                  <a:srgbClr val="FFFFFF"/>
                </a:solidFill>
                <a:latin typeface="Trade Gothic LT Std Bold Conden"/>
              </a:rPr>
              <a:t>Krag</a:t>
            </a:r>
            <a:r>
              <a:rPr lang="en-GB" sz="4700" dirty="0">
                <a:solidFill>
                  <a:srgbClr val="FFFFFF"/>
                </a:solidFill>
                <a:latin typeface="Trade Gothic LT Std Bold Conden"/>
              </a:rPr>
              <a:t> van God </a:t>
            </a:r>
            <a:r>
              <a:rPr lang="en-GB" sz="4700" dirty="0" err="1">
                <a:solidFill>
                  <a:srgbClr val="FFFFFF"/>
                </a:solidFill>
                <a:latin typeface="Trade Gothic LT Std Bold Conden"/>
              </a:rPr>
              <a:t>vresende</a:t>
            </a:r>
            <a:r>
              <a:rPr lang="en-GB" sz="4700" dirty="0">
                <a:solidFill>
                  <a:srgbClr val="FFFFFF"/>
                </a:solidFill>
                <a:latin typeface="Trade Gothic LT Std Bold Conden"/>
              </a:rPr>
              <a:t> </a:t>
            </a:r>
            <a:r>
              <a:rPr lang="en-GB" sz="4700" dirty="0" err="1">
                <a:solidFill>
                  <a:srgbClr val="FFFFFF"/>
                </a:solidFill>
                <a:latin typeface="Trade Gothic LT Std Bold Conden"/>
              </a:rPr>
              <a:t>gemeenskap</a:t>
            </a:r>
            <a:r>
              <a:rPr lang="en-GB" sz="4700" dirty="0">
                <a:solidFill>
                  <a:srgbClr val="FFFFFF"/>
                </a:solidFill>
                <a:latin typeface="Trade Gothic LT Std Bold Conden"/>
              </a:rPr>
              <a:t> – </a:t>
            </a:r>
            <a:r>
              <a:rPr lang="en-GB" sz="4700" dirty="0" err="1">
                <a:solidFill>
                  <a:srgbClr val="FFFFFF"/>
                </a:solidFill>
                <a:latin typeface="Trade Gothic LT Std Bold Conden"/>
              </a:rPr>
              <a:t>Heb</a:t>
            </a:r>
            <a:r>
              <a:rPr lang="en-GB" sz="4700" dirty="0">
                <a:solidFill>
                  <a:srgbClr val="FFFFFF"/>
                </a:solidFill>
                <a:latin typeface="Trade Gothic LT Std Bold Conden"/>
              </a:rPr>
              <a:t> 10v25</a:t>
            </a:r>
            <a:endParaRPr lang="en-US" sz="4700" dirty="0">
              <a:solidFill>
                <a:srgbClr val="FFFFFF"/>
              </a:solidFill>
              <a:latin typeface="Trade Gothic LT Std Bold Conden"/>
            </a:endParaRPr>
          </a:p>
        </p:txBody>
      </p:sp>
    </p:spTree>
    <p:extLst>
      <p:ext uri="{BB962C8B-B14F-4D97-AF65-F5344CB8AC3E}">
        <p14:creationId xmlns:p14="http://schemas.microsoft.com/office/powerpoint/2010/main" val="1985310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Hebreërs</a:t>
            </a:r>
            <a:r>
              <a:rPr lang="en-ZA" sz="6000" kern="0" dirty="0">
                <a:solidFill>
                  <a:schemeClr val="bg1"/>
                </a:solidFill>
              </a:rPr>
              <a:t> 10</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1546274"/>
            <a:ext cx="11824137" cy="8048357"/>
          </a:xfrm>
          <a:prstGeom prst="rect">
            <a:avLst/>
          </a:prstGeom>
          <a:noFill/>
        </p:spPr>
        <p:txBody>
          <a:bodyPr wrap="square">
            <a:spAutoFit/>
          </a:bodyPr>
          <a:lstStyle/>
          <a:p>
            <a:r>
              <a:rPr lang="nl-NL" sz="4700" dirty="0">
                <a:solidFill>
                  <a:srgbClr val="FFFFFF"/>
                </a:solidFill>
                <a:latin typeface="Trade Gothic LT Std Bold Conden"/>
              </a:rPr>
              <a:t>23Kom ons hou ook styf vas aan die hoop wat ons bely, want ons kan op God staatmaak; Hy sal doen wat Hy beloof het. 24Laat ons voortdurend aandag gee aan mekaar – oor hoe ons mekaar kan aanspoor tot liefde en goeie dade. 25En laat ons tog nie – soos party gemeentelede die gewoonte het – versuim om die gemeentebyeenkomste by te woon nie. Kom ons moedig mekaar aan, nog meer omdat ons sien dat die dag van Christus se koms al hoe nader kom.</a:t>
            </a:r>
            <a:endParaRPr lang="en-GB" sz="4700" dirty="0">
              <a:solidFill>
                <a:srgbClr val="FFFFFF"/>
              </a:solidFill>
              <a:latin typeface="Trade Gothic LT Std Bold Conden"/>
            </a:endParaRPr>
          </a:p>
        </p:txBody>
      </p:sp>
    </p:spTree>
    <p:extLst>
      <p:ext uri="{BB962C8B-B14F-4D97-AF65-F5344CB8AC3E}">
        <p14:creationId xmlns:p14="http://schemas.microsoft.com/office/powerpoint/2010/main" val="188444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C004-7C92-1942-A8AB-BE202199A186}"/>
              </a:ext>
            </a:extLst>
          </p:cNvPr>
          <p:cNvSpPr txBox="1"/>
          <p:nvPr/>
        </p:nvSpPr>
        <p:spPr>
          <a:xfrm>
            <a:off x="372533" y="1435793"/>
            <a:ext cx="10837333" cy="3354765"/>
          </a:xfrm>
          <a:prstGeom prst="rect">
            <a:avLst/>
          </a:prstGeom>
          <a:noFill/>
        </p:spPr>
        <p:txBody>
          <a:bodyPr wrap="square" rtlCol="0">
            <a:spAutoFit/>
          </a:bodyPr>
          <a:lstStyle/>
          <a:p>
            <a:pPr algn="ctr"/>
            <a:r>
              <a:rPr lang="en-US" sz="9600" spc="300" dirty="0">
                <a:solidFill>
                  <a:schemeClr val="bg1"/>
                </a:solidFill>
                <a:latin typeface="Trade Gothic LT Std Bold Conden" pitchFamily="2" charset="0"/>
              </a:rPr>
              <a:t>Die </a:t>
            </a:r>
            <a:r>
              <a:rPr lang="en-US" sz="9600" spc="300" dirty="0" err="1">
                <a:solidFill>
                  <a:schemeClr val="bg1"/>
                </a:solidFill>
                <a:latin typeface="Trade Gothic LT Std Bold Conden" pitchFamily="2" charset="0"/>
              </a:rPr>
              <a:t>waarheid</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sal</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jou</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vrymaak</a:t>
            </a:r>
            <a:endParaRPr lang="en-US" sz="9600" spc="300" dirty="0">
              <a:solidFill>
                <a:schemeClr val="bg1"/>
              </a:solidFill>
              <a:latin typeface="Trade Gothic LT Std Bold Conden" pitchFamily="2" charset="0"/>
            </a:endParaRPr>
          </a:p>
          <a:p>
            <a:pPr algn="ctr"/>
            <a:r>
              <a:rPr lang="en-US" sz="2000" b="1" spc="300" dirty="0" err="1">
                <a:solidFill>
                  <a:schemeClr val="bg1"/>
                </a:solidFill>
                <a:latin typeface="Trade Gothic LT Std Bold Conden" pitchFamily="2" charset="0"/>
              </a:rPr>
              <a:t>Deel</a:t>
            </a:r>
            <a:r>
              <a:rPr lang="en-US" sz="2000" b="1" spc="300" dirty="0">
                <a:solidFill>
                  <a:schemeClr val="bg1"/>
                </a:solidFill>
                <a:latin typeface="Trade Gothic LT Std Bold Conden" pitchFamily="2" charset="0"/>
              </a:rPr>
              <a:t> 4</a:t>
            </a:r>
          </a:p>
        </p:txBody>
      </p:sp>
      <p:sp>
        <p:nvSpPr>
          <p:cNvPr id="2" name="TextBox 1">
            <a:extLst>
              <a:ext uri="{FF2B5EF4-FFF2-40B4-BE49-F238E27FC236}">
                <a16:creationId xmlns:a16="http://schemas.microsoft.com/office/drawing/2014/main" id="{B710454B-FB7F-534D-BC0B-7323000C9E7A}"/>
              </a:ext>
            </a:extLst>
          </p:cNvPr>
          <p:cNvSpPr txBox="1"/>
          <p:nvPr/>
        </p:nvSpPr>
        <p:spPr>
          <a:xfrm>
            <a:off x="2319948" y="7293987"/>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Renier Louwrens</a:t>
            </a:r>
          </a:p>
        </p:txBody>
      </p:sp>
      <p:sp>
        <p:nvSpPr>
          <p:cNvPr id="3" name="TextBox 2">
            <a:extLst>
              <a:ext uri="{FF2B5EF4-FFF2-40B4-BE49-F238E27FC236}">
                <a16:creationId xmlns:a16="http://schemas.microsoft.com/office/drawing/2014/main" id="{97DB5CD8-6994-C9E6-B2A9-EA6F353E2760}"/>
              </a:ext>
            </a:extLst>
          </p:cNvPr>
          <p:cNvSpPr txBox="1"/>
          <p:nvPr/>
        </p:nvSpPr>
        <p:spPr>
          <a:xfrm>
            <a:off x="1987751" y="5050028"/>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Maar wat is die </a:t>
            </a:r>
            <a:r>
              <a:rPr lang="en-US" sz="4004" spc="300" dirty="0" err="1">
                <a:solidFill>
                  <a:schemeClr val="bg1"/>
                </a:solidFill>
                <a:latin typeface="Trade Gothic LT Std Condensed N" pitchFamily="2" charset="0"/>
              </a:rPr>
              <a:t>waarheid</a:t>
            </a:r>
            <a:r>
              <a:rPr lang="en-US" sz="4004" spc="300" dirty="0">
                <a:solidFill>
                  <a:schemeClr val="bg1"/>
                </a:solidFill>
                <a:latin typeface="Trade Gothic LT Std Condensed N" pitchFamily="2" charset="0"/>
              </a:rPr>
              <a:t>?</a:t>
            </a:r>
          </a:p>
        </p:txBody>
      </p:sp>
    </p:spTree>
    <p:extLst>
      <p:ext uri="{BB962C8B-B14F-4D97-AF65-F5344CB8AC3E}">
        <p14:creationId xmlns:p14="http://schemas.microsoft.com/office/powerpoint/2010/main" val="4234404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Hebreërs</a:t>
            </a:r>
            <a:r>
              <a:rPr lang="en-ZA" sz="6000" kern="0" dirty="0">
                <a:solidFill>
                  <a:schemeClr val="bg1"/>
                </a:solidFill>
              </a:rPr>
              <a:t> 10</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1546274"/>
            <a:ext cx="11824137" cy="8048357"/>
          </a:xfrm>
          <a:prstGeom prst="rect">
            <a:avLst/>
          </a:prstGeom>
          <a:noFill/>
        </p:spPr>
        <p:txBody>
          <a:bodyPr wrap="square">
            <a:spAutoFit/>
          </a:bodyPr>
          <a:lstStyle/>
          <a:p>
            <a:r>
              <a:rPr lang="nl-NL" sz="4700" dirty="0">
                <a:solidFill>
                  <a:srgbClr val="FFFFFF"/>
                </a:solidFill>
                <a:latin typeface="Trade Gothic LT Std Bold Conden"/>
              </a:rPr>
              <a:t>23Kom ons hou ook styf vas aan die hoop wat ons bely, want ons kan op God staatmaak; Hy sal doen wat Hy beloof het. </a:t>
            </a:r>
            <a:r>
              <a:rPr lang="nl-NL" sz="4700" dirty="0">
                <a:solidFill>
                  <a:srgbClr val="FFFF00"/>
                </a:solidFill>
                <a:latin typeface="Trade Gothic LT Std Bold Conden"/>
              </a:rPr>
              <a:t>24Laat ons voortdurend aandag gee aan mekaar – oor hoe ons mekaar kan aanspoor tot liefde en goeie dade. 25En laat ons tog nie – soos party gemeentelede die gewoonte het – versuim om die gemeentebyeenkomste by te woon nie. </a:t>
            </a:r>
            <a:r>
              <a:rPr lang="nl-NL" sz="4700" dirty="0">
                <a:solidFill>
                  <a:srgbClr val="FFFFFF"/>
                </a:solidFill>
                <a:latin typeface="Trade Gothic LT Std Bold Conden"/>
              </a:rPr>
              <a:t>Kom ons moedig mekaar aan, nog meer omdat ons sien dat die dag van Christus se koms al hoe nader kom.</a:t>
            </a:r>
            <a:endParaRPr lang="en-GB" sz="4700" dirty="0">
              <a:solidFill>
                <a:srgbClr val="FFFFFF"/>
              </a:solidFill>
              <a:latin typeface="Trade Gothic LT Std Bold Conden"/>
            </a:endParaRPr>
          </a:p>
        </p:txBody>
      </p:sp>
    </p:spTree>
    <p:extLst>
      <p:ext uri="{BB962C8B-B14F-4D97-AF65-F5344CB8AC3E}">
        <p14:creationId xmlns:p14="http://schemas.microsoft.com/office/powerpoint/2010/main" val="2861189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My </a:t>
            </a:r>
            <a:r>
              <a:rPr lang="en-ZA" sz="6000" kern="0" dirty="0" err="1">
                <a:solidFill>
                  <a:schemeClr val="bg1"/>
                </a:solidFill>
              </a:rPr>
              <a:t>moontlike</a:t>
            </a:r>
            <a:r>
              <a:rPr lang="en-ZA" sz="6000" kern="0" dirty="0">
                <a:solidFill>
                  <a:schemeClr val="bg1"/>
                </a:solidFill>
              </a:rPr>
              <a:t> </a:t>
            </a:r>
            <a:r>
              <a:rPr lang="en-ZA" sz="6000" kern="0" dirty="0" err="1">
                <a:solidFill>
                  <a:schemeClr val="bg1"/>
                </a:solidFill>
              </a:rPr>
              <a:t>bydra</a:t>
            </a:r>
            <a:endParaRPr lang="en-ZA" sz="6000" kern="0" dirty="0">
              <a:solidFill>
                <a:schemeClr val="bg1"/>
              </a:solidFill>
            </a:endParaRP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064345"/>
            <a:ext cx="11824137" cy="4431983"/>
          </a:xfrm>
          <a:prstGeom prst="rect">
            <a:avLst/>
          </a:prstGeom>
          <a:noFill/>
        </p:spPr>
        <p:txBody>
          <a:bodyPr wrap="square">
            <a:spAutoFit/>
          </a:bodyPr>
          <a:lstStyle/>
          <a:p>
            <a:pPr marL="914400" indent="-914400">
              <a:buAutoNum type="arabicPeriod"/>
            </a:pPr>
            <a:r>
              <a:rPr lang="en-US" sz="4700" dirty="0">
                <a:solidFill>
                  <a:srgbClr val="FFFFFF"/>
                </a:solidFill>
                <a:latin typeface="Trade Gothic LT Std Bold Conden"/>
              </a:rPr>
              <a:t>Hou op om </a:t>
            </a:r>
            <a:r>
              <a:rPr lang="en-US" sz="4700" dirty="0" err="1">
                <a:solidFill>
                  <a:srgbClr val="FFFFFF"/>
                </a:solidFill>
                <a:latin typeface="Trade Gothic LT Std Bold Conden"/>
              </a:rPr>
              <a:t>kerk</a:t>
            </a:r>
            <a:r>
              <a:rPr lang="en-US" sz="4700" dirty="0">
                <a:solidFill>
                  <a:srgbClr val="FFFFFF"/>
                </a:solidFill>
                <a:latin typeface="Trade Gothic LT Std Bold Conden"/>
              </a:rPr>
              <a:t> of </a:t>
            </a:r>
            <a:r>
              <a:rPr lang="en-US" sz="4700" dirty="0" err="1">
                <a:solidFill>
                  <a:srgbClr val="FFFFFF"/>
                </a:solidFill>
                <a:latin typeface="Trade Gothic LT Std Bold Conden"/>
              </a:rPr>
              <a:t>selgroep</a:t>
            </a:r>
            <a:r>
              <a:rPr lang="en-US" sz="4700" dirty="0">
                <a:solidFill>
                  <a:srgbClr val="FFFFFF"/>
                </a:solidFill>
                <a:latin typeface="Trade Gothic LT Std Bold Conden"/>
              </a:rPr>
              <a:t> by </a:t>
            </a:r>
            <a:r>
              <a:rPr lang="en-US" sz="4700" dirty="0" err="1">
                <a:solidFill>
                  <a:srgbClr val="FFFFFF"/>
                </a:solidFill>
                <a:latin typeface="Trade Gothic LT Std Bold Conden"/>
              </a:rPr>
              <a:t>te</a:t>
            </a:r>
            <a:r>
              <a:rPr lang="en-US" sz="4700" dirty="0">
                <a:solidFill>
                  <a:srgbClr val="FFFFFF"/>
                </a:solidFill>
                <a:latin typeface="Trade Gothic LT Std Bold Conden"/>
              </a:rPr>
              <a:t> </a:t>
            </a:r>
            <a:r>
              <a:rPr lang="en-US" sz="4700" dirty="0" err="1">
                <a:solidFill>
                  <a:srgbClr val="FFFFFF"/>
                </a:solidFill>
                <a:latin typeface="Trade Gothic LT Std Bold Conden"/>
              </a:rPr>
              <a:t>woon</a:t>
            </a:r>
            <a:endParaRPr lang="en-US" sz="4700" dirty="0">
              <a:solidFill>
                <a:srgbClr val="FFFFFF"/>
              </a:solidFill>
              <a:latin typeface="Trade Gothic LT Std Bold Conden"/>
            </a:endParaRPr>
          </a:p>
          <a:p>
            <a:pPr marL="914400" indent="-914400">
              <a:buAutoNum type="arabicPeriod"/>
            </a:pPr>
            <a:r>
              <a:rPr lang="en-US" sz="4700" dirty="0">
                <a:solidFill>
                  <a:srgbClr val="FFFFFF"/>
                </a:solidFill>
                <a:latin typeface="Trade Gothic LT Std Bold Conden"/>
              </a:rPr>
              <a:t>Hou op om </a:t>
            </a:r>
            <a:r>
              <a:rPr lang="en-US" sz="4700" dirty="0" err="1">
                <a:solidFill>
                  <a:srgbClr val="FFFFFF"/>
                </a:solidFill>
                <a:latin typeface="Trade Gothic LT Std Bold Conden"/>
              </a:rPr>
              <a:t>ander</a:t>
            </a:r>
            <a:r>
              <a:rPr lang="en-US" sz="4700" dirty="0">
                <a:solidFill>
                  <a:srgbClr val="FFFFFF"/>
                </a:solidFill>
                <a:latin typeface="Trade Gothic LT Std Bold Conden"/>
              </a:rPr>
              <a:t> wat </a:t>
            </a:r>
            <a:r>
              <a:rPr lang="en-US" sz="4700" dirty="0" err="1">
                <a:solidFill>
                  <a:srgbClr val="FFFFFF"/>
                </a:solidFill>
                <a:latin typeface="Trade Gothic LT Std Bold Conden"/>
              </a:rPr>
              <a:t>wel</a:t>
            </a:r>
            <a:r>
              <a:rPr lang="en-US" sz="4700" dirty="0">
                <a:solidFill>
                  <a:srgbClr val="FFFFFF"/>
                </a:solidFill>
                <a:latin typeface="Trade Gothic LT Std Bold Conden"/>
              </a:rPr>
              <a:t> </a:t>
            </a:r>
            <a:r>
              <a:rPr lang="en-US" sz="4700" dirty="0" err="1">
                <a:solidFill>
                  <a:srgbClr val="FFFFFF"/>
                </a:solidFill>
                <a:latin typeface="Trade Gothic LT Std Bold Conden"/>
              </a:rPr>
              <a:t>bywoon</a:t>
            </a:r>
            <a:r>
              <a:rPr lang="en-US" sz="4700" dirty="0">
                <a:solidFill>
                  <a:srgbClr val="FFFFFF"/>
                </a:solidFill>
                <a:latin typeface="Trade Gothic LT Std Bold Conden"/>
              </a:rPr>
              <a:t> </a:t>
            </a:r>
            <a:r>
              <a:rPr lang="en-US" sz="4700" dirty="0" err="1">
                <a:solidFill>
                  <a:srgbClr val="FFFFFF"/>
                </a:solidFill>
                <a:latin typeface="Trade Gothic LT Std Bold Conden"/>
              </a:rPr>
              <a:t>te</a:t>
            </a:r>
            <a:r>
              <a:rPr lang="en-US" sz="4700" dirty="0">
                <a:solidFill>
                  <a:srgbClr val="FFFFFF"/>
                </a:solidFill>
                <a:latin typeface="Trade Gothic LT Std Bold Conden"/>
              </a:rPr>
              <a:t> </a:t>
            </a:r>
            <a:r>
              <a:rPr lang="en-US" sz="4700" dirty="0" err="1">
                <a:solidFill>
                  <a:srgbClr val="FFFFFF"/>
                </a:solidFill>
                <a:latin typeface="Trade Gothic LT Std Bold Conden"/>
              </a:rPr>
              <a:t>dissipel</a:t>
            </a:r>
            <a:endParaRPr lang="en-US" sz="4700" dirty="0">
              <a:solidFill>
                <a:srgbClr val="FFFFFF"/>
              </a:solidFill>
              <a:latin typeface="Trade Gothic LT Std Bold Conden"/>
            </a:endParaRPr>
          </a:p>
          <a:p>
            <a:pPr marL="914400" indent="-914400">
              <a:buAutoNum type="arabicPeriod"/>
            </a:pPr>
            <a:r>
              <a:rPr lang="en-US" sz="4700" dirty="0" err="1">
                <a:solidFill>
                  <a:srgbClr val="FFFFFF"/>
                </a:solidFill>
                <a:latin typeface="Trade Gothic LT Std Bold Conden"/>
              </a:rPr>
              <a:t>Duld</a:t>
            </a:r>
            <a:r>
              <a:rPr lang="en-US" sz="4700" dirty="0">
                <a:solidFill>
                  <a:srgbClr val="FFFFFF"/>
                </a:solidFill>
                <a:latin typeface="Trade Gothic LT Std Bold Conden"/>
              </a:rPr>
              <a:t> </a:t>
            </a:r>
            <a:r>
              <a:rPr lang="en-US" sz="4700" dirty="0" err="1">
                <a:solidFill>
                  <a:srgbClr val="FFFFFF"/>
                </a:solidFill>
                <a:latin typeface="Trade Gothic LT Std Bold Conden"/>
              </a:rPr>
              <a:t>gesprekke</a:t>
            </a:r>
            <a:r>
              <a:rPr lang="en-US" sz="4700" dirty="0">
                <a:solidFill>
                  <a:srgbClr val="FFFFFF"/>
                </a:solidFill>
                <a:latin typeface="Trade Gothic LT Std Bold Conden"/>
              </a:rPr>
              <a:t> </a:t>
            </a:r>
            <a:r>
              <a:rPr lang="en-US" sz="4700" dirty="0" err="1">
                <a:solidFill>
                  <a:srgbClr val="FFFFFF"/>
                </a:solidFill>
                <a:latin typeface="Trade Gothic LT Std Bold Conden"/>
              </a:rPr>
              <a:t>waar</a:t>
            </a:r>
            <a:r>
              <a:rPr lang="en-US" sz="4700" dirty="0">
                <a:solidFill>
                  <a:srgbClr val="FFFFFF"/>
                </a:solidFill>
                <a:latin typeface="Trade Gothic LT Std Bold Conden"/>
              </a:rPr>
              <a:t> </a:t>
            </a:r>
            <a:r>
              <a:rPr lang="en-US" sz="4700" dirty="0" err="1">
                <a:solidFill>
                  <a:srgbClr val="FFFFFF"/>
                </a:solidFill>
                <a:latin typeface="Trade Gothic LT Std Bold Conden"/>
              </a:rPr>
              <a:t>ander</a:t>
            </a:r>
            <a:r>
              <a:rPr lang="en-US" sz="4700" dirty="0">
                <a:solidFill>
                  <a:srgbClr val="FFFFFF"/>
                </a:solidFill>
                <a:latin typeface="Trade Gothic LT Std Bold Conden"/>
              </a:rPr>
              <a:t> </a:t>
            </a:r>
            <a:r>
              <a:rPr lang="en-US" sz="4700" dirty="0" err="1">
                <a:solidFill>
                  <a:srgbClr val="FFFFFF"/>
                </a:solidFill>
                <a:latin typeface="Trade Gothic LT Std Bold Conden"/>
              </a:rPr>
              <a:t>toegelaat</a:t>
            </a:r>
            <a:r>
              <a:rPr lang="en-US" sz="4700" dirty="0">
                <a:solidFill>
                  <a:srgbClr val="FFFFFF"/>
                </a:solidFill>
                <a:latin typeface="Trade Gothic LT Std Bold Conden"/>
              </a:rPr>
              <a:t> </a:t>
            </a:r>
            <a:r>
              <a:rPr lang="en-US" sz="4700" dirty="0" err="1">
                <a:solidFill>
                  <a:srgbClr val="FFFFFF"/>
                </a:solidFill>
                <a:latin typeface="Trade Gothic LT Std Bold Conden"/>
              </a:rPr>
              <a:t>sal</a:t>
            </a:r>
            <a:r>
              <a:rPr lang="en-US" sz="4700" dirty="0">
                <a:solidFill>
                  <a:srgbClr val="FFFFFF"/>
                </a:solidFill>
                <a:latin typeface="Trade Gothic LT Std Bold Conden"/>
              </a:rPr>
              <a:t> word om </a:t>
            </a:r>
            <a:r>
              <a:rPr lang="en-US" sz="4700" dirty="0" err="1">
                <a:solidFill>
                  <a:srgbClr val="FFFFFF"/>
                </a:solidFill>
                <a:latin typeface="Trade Gothic LT Std Bold Conden"/>
              </a:rPr>
              <a:t>stadig</a:t>
            </a:r>
            <a:r>
              <a:rPr lang="en-US" sz="4700" dirty="0">
                <a:solidFill>
                  <a:srgbClr val="FFFFFF"/>
                </a:solidFill>
                <a:latin typeface="Trade Gothic LT Std Bold Conden"/>
              </a:rPr>
              <a:t> maar </a:t>
            </a:r>
            <a:r>
              <a:rPr lang="en-US" sz="4700" dirty="0" err="1">
                <a:solidFill>
                  <a:srgbClr val="FFFFFF"/>
                </a:solidFill>
                <a:latin typeface="Trade Gothic LT Std Bold Conden"/>
              </a:rPr>
              <a:t>seker</a:t>
            </a:r>
            <a:r>
              <a:rPr lang="en-US" sz="4700" dirty="0">
                <a:solidFill>
                  <a:srgbClr val="FFFFFF"/>
                </a:solidFill>
                <a:latin typeface="Trade Gothic LT Std Bold Conden"/>
              </a:rPr>
              <a:t> </a:t>
            </a:r>
            <a:r>
              <a:rPr lang="en-US" sz="4700" dirty="0" err="1">
                <a:solidFill>
                  <a:srgbClr val="FFFFFF"/>
                </a:solidFill>
                <a:latin typeface="Trade Gothic LT Std Bold Conden"/>
              </a:rPr>
              <a:t>weg</a:t>
            </a:r>
            <a:r>
              <a:rPr lang="en-US" sz="4700" dirty="0">
                <a:solidFill>
                  <a:srgbClr val="FFFFFF"/>
                </a:solidFill>
                <a:latin typeface="Trade Gothic LT Std Bold Conden"/>
              </a:rPr>
              <a:t> </a:t>
            </a:r>
            <a:r>
              <a:rPr lang="en-US" sz="4700" dirty="0" err="1">
                <a:solidFill>
                  <a:srgbClr val="FFFFFF"/>
                </a:solidFill>
                <a:latin typeface="Trade Gothic LT Std Bold Conden"/>
              </a:rPr>
              <a:t>te</a:t>
            </a:r>
            <a:r>
              <a:rPr lang="en-US" sz="4700" dirty="0">
                <a:solidFill>
                  <a:srgbClr val="FFFFFF"/>
                </a:solidFill>
                <a:latin typeface="Trade Gothic LT Std Bold Conden"/>
              </a:rPr>
              <a:t> </a:t>
            </a:r>
            <a:r>
              <a:rPr lang="en-US" sz="4700" dirty="0" err="1">
                <a:solidFill>
                  <a:srgbClr val="FFFFFF"/>
                </a:solidFill>
                <a:latin typeface="Trade Gothic LT Std Bold Conden"/>
              </a:rPr>
              <a:t>dryf</a:t>
            </a:r>
            <a:r>
              <a:rPr lang="en-US" sz="4700" dirty="0">
                <a:solidFill>
                  <a:srgbClr val="FFFFFF"/>
                </a:solidFill>
                <a:latin typeface="Trade Gothic LT Std Bold Conden"/>
              </a:rPr>
              <a:t> van God </a:t>
            </a:r>
            <a:r>
              <a:rPr lang="en-US" sz="4700" dirty="0" err="1">
                <a:solidFill>
                  <a:srgbClr val="FFFFFF"/>
                </a:solidFill>
                <a:latin typeface="Trade Gothic LT Std Bold Conden"/>
              </a:rPr>
              <a:t>af</a:t>
            </a:r>
            <a:r>
              <a:rPr lang="en-US" sz="4700" dirty="0">
                <a:solidFill>
                  <a:srgbClr val="FFFFFF"/>
                </a:solidFill>
                <a:latin typeface="Trade Gothic LT Std Bold Conden"/>
              </a:rPr>
              <a:t>.  </a:t>
            </a:r>
            <a:endParaRPr lang="en-GB" sz="4700" dirty="0">
              <a:solidFill>
                <a:srgbClr val="FFFFFF"/>
              </a:solidFill>
              <a:latin typeface="Trade Gothic LT Std Bold Conden"/>
            </a:endParaRPr>
          </a:p>
        </p:txBody>
      </p:sp>
    </p:spTree>
    <p:extLst>
      <p:ext uri="{BB962C8B-B14F-4D97-AF65-F5344CB8AC3E}">
        <p14:creationId xmlns:p14="http://schemas.microsoft.com/office/powerpoint/2010/main" val="2906661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My </a:t>
            </a:r>
            <a:r>
              <a:rPr lang="en-ZA" sz="6000" kern="0" dirty="0" err="1">
                <a:solidFill>
                  <a:schemeClr val="bg1"/>
                </a:solidFill>
              </a:rPr>
              <a:t>moontlike</a:t>
            </a:r>
            <a:r>
              <a:rPr lang="en-ZA" sz="6000" kern="0" dirty="0">
                <a:solidFill>
                  <a:schemeClr val="bg1"/>
                </a:solidFill>
              </a:rPr>
              <a:t> </a:t>
            </a:r>
            <a:r>
              <a:rPr lang="en-ZA" sz="6000" kern="0" dirty="0" err="1">
                <a:solidFill>
                  <a:schemeClr val="bg1"/>
                </a:solidFill>
              </a:rPr>
              <a:t>bydra</a:t>
            </a:r>
            <a:endParaRPr lang="en-ZA" sz="6000" kern="0" dirty="0">
              <a:solidFill>
                <a:schemeClr val="bg1"/>
              </a:solidFill>
            </a:endParaRP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064345"/>
            <a:ext cx="11824137" cy="7325082"/>
          </a:xfrm>
          <a:prstGeom prst="rect">
            <a:avLst/>
          </a:prstGeom>
          <a:noFill/>
        </p:spPr>
        <p:txBody>
          <a:bodyPr wrap="square">
            <a:spAutoFit/>
          </a:bodyPr>
          <a:lstStyle/>
          <a:p>
            <a:pPr marL="914400" indent="-914400">
              <a:buAutoNum type="arabicPeriod"/>
            </a:pPr>
            <a:r>
              <a:rPr lang="en-US" sz="4700" dirty="0">
                <a:solidFill>
                  <a:srgbClr val="FFFFFF"/>
                </a:solidFill>
                <a:latin typeface="Trade Gothic LT Std Bold Conden"/>
              </a:rPr>
              <a:t>Hou op om </a:t>
            </a:r>
            <a:r>
              <a:rPr lang="en-US" sz="4700" dirty="0" err="1">
                <a:solidFill>
                  <a:srgbClr val="FFFFFF"/>
                </a:solidFill>
                <a:latin typeface="Trade Gothic LT Std Bold Conden"/>
              </a:rPr>
              <a:t>kerk</a:t>
            </a:r>
            <a:r>
              <a:rPr lang="en-US" sz="4700" dirty="0">
                <a:solidFill>
                  <a:srgbClr val="FFFFFF"/>
                </a:solidFill>
                <a:latin typeface="Trade Gothic LT Std Bold Conden"/>
              </a:rPr>
              <a:t> of </a:t>
            </a:r>
            <a:r>
              <a:rPr lang="en-US" sz="4700" dirty="0" err="1">
                <a:solidFill>
                  <a:srgbClr val="FFFFFF"/>
                </a:solidFill>
                <a:latin typeface="Trade Gothic LT Std Bold Conden"/>
              </a:rPr>
              <a:t>selgroep</a:t>
            </a:r>
            <a:r>
              <a:rPr lang="en-US" sz="4700" dirty="0">
                <a:solidFill>
                  <a:srgbClr val="FFFFFF"/>
                </a:solidFill>
                <a:latin typeface="Trade Gothic LT Std Bold Conden"/>
              </a:rPr>
              <a:t> by </a:t>
            </a:r>
            <a:r>
              <a:rPr lang="en-US" sz="4700" dirty="0" err="1">
                <a:solidFill>
                  <a:srgbClr val="FFFFFF"/>
                </a:solidFill>
                <a:latin typeface="Trade Gothic LT Std Bold Conden"/>
              </a:rPr>
              <a:t>te</a:t>
            </a:r>
            <a:r>
              <a:rPr lang="en-US" sz="4700" dirty="0">
                <a:solidFill>
                  <a:srgbClr val="FFFFFF"/>
                </a:solidFill>
                <a:latin typeface="Trade Gothic LT Std Bold Conden"/>
              </a:rPr>
              <a:t> </a:t>
            </a:r>
            <a:r>
              <a:rPr lang="en-US" sz="4700" dirty="0" err="1">
                <a:solidFill>
                  <a:srgbClr val="FFFFFF"/>
                </a:solidFill>
                <a:latin typeface="Trade Gothic LT Std Bold Conden"/>
              </a:rPr>
              <a:t>woon</a:t>
            </a:r>
            <a:endParaRPr lang="en-US" sz="4700" dirty="0">
              <a:solidFill>
                <a:srgbClr val="FFFFFF"/>
              </a:solidFill>
              <a:latin typeface="Trade Gothic LT Std Bold Conden"/>
            </a:endParaRPr>
          </a:p>
          <a:p>
            <a:pPr marL="914400" indent="-914400">
              <a:buAutoNum type="arabicPeriod"/>
            </a:pPr>
            <a:r>
              <a:rPr lang="en-US" sz="4700" dirty="0">
                <a:solidFill>
                  <a:srgbClr val="FFFFFF"/>
                </a:solidFill>
                <a:latin typeface="Trade Gothic LT Std Bold Conden"/>
              </a:rPr>
              <a:t>Hou op om </a:t>
            </a:r>
            <a:r>
              <a:rPr lang="en-US" sz="4700" dirty="0" err="1">
                <a:solidFill>
                  <a:srgbClr val="FFFFFF"/>
                </a:solidFill>
                <a:latin typeface="Trade Gothic LT Std Bold Conden"/>
              </a:rPr>
              <a:t>ander</a:t>
            </a:r>
            <a:r>
              <a:rPr lang="en-US" sz="4700" dirty="0">
                <a:solidFill>
                  <a:srgbClr val="FFFFFF"/>
                </a:solidFill>
                <a:latin typeface="Trade Gothic LT Std Bold Conden"/>
              </a:rPr>
              <a:t> wat </a:t>
            </a:r>
            <a:r>
              <a:rPr lang="en-US" sz="4700" dirty="0" err="1">
                <a:solidFill>
                  <a:srgbClr val="FFFFFF"/>
                </a:solidFill>
                <a:latin typeface="Trade Gothic LT Std Bold Conden"/>
              </a:rPr>
              <a:t>wel</a:t>
            </a:r>
            <a:r>
              <a:rPr lang="en-US" sz="4700" dirty="0">
                <a:solidFill>
                  <a:srgbClr val="FFFFFF"/>
                </a:solidFill>
                <a:latin typeface="Trade Gothic LT Std Bold Conden"/>
              </a:rPr>
              <a:t> </a:t>
            </a:r>
            <a:r>
              <a:rPr lang="en-US" sz="4700" dirty="0" err="1">
                <a:solidFill>
                  <a:srgbClr val="FFFFFF"/>
                </a:solidFill>
                <a:latin typeface="Trade Gothic LT Std Bold Conden"/>
              </a:rPr>
              <a:t>bywoon</a:t>
            </a:r>
            <a:r>
              <a:rPr lang="en-US" sz="4700" dirty="0">
                <a:solidFill>
                  <a:srgbClr val="FFFFFF"/>
                </a:solidFill>
                <a:latin typeface="Trade Gothic LT Std Bold Conden"/>
              </a:rPr>
              <a:t> </a:t>
            </a:r>
            <a:r>
              <a:rPr lang="en-US" sz="4700" dirty="0" err="1">
                <a:solidFill>
                  <a:srgbClr val="FFFFFF"/>
                </a:solidFill>
                <a:latin typeface="Trade Gothic LT Std Bold Conden"/>
              </a:rPr>
              <a:t>te</a:t>
            </a:r>
            <a:r>
              <a:rPr lang="en-US" sz="4700" dirty="0">
                <a:solidFill>
                  <a:srgbClr val="FFFFFF"/>
                </a:solidFill>
                <a:latin typeface="Trade Gothic LT Std Bold Conden"/>
              </a:rPr>
              <a:t> </a:t>
            </a:r>
            <a:r>
              <a:rPr lang="en-US" sz="4700" dirty="0" err="1">
                <a:solidFill>
                  <a:srgbClr val="FFFFFF"/>
                </a:solidFill>
                <a:latin typeface="Trade Gothic LT Std Bold Conden"/>
              </a:rPr>
              <a:t>dissipel</a:t>
            </a:r>
            <a:endParaRPr lang="en-US" sz="4700" dirty="0">
              <a:solidFill>
                <a:srgbClr val="FFFFFF"/>
              </a:solidFill>
              <a:latin typeface="Trade Gothic LT Std Bold Conden"/>
            </a:endParaRPr>
          </a:p>
          <a:p>
            <a:pPr marL="914400" indent="-914400">
              <a:buAutoNum type="arabicPeriod"/>
            </a:pPr>
            <a:r>
              <a:rPr lang="en-US" sz="4700" dirty="0" err="1">
                <a:solidFill>
                  <a:srgbClr val="FFFF00"/>
                </a:solidFill>
                <a:latin typeface="Trade Gothic LT Std Bold Conden"/>
              </a:rPr>
              <a:t>Duld</a:t>
            </a:r>
            <a:r>
              <a:rPr lang="en-US" sz="4700" dirty="0">
                <a:solidFill>
                  <a:srgbClr val="FFFF00"/>
                </a:solidFill>
                <a:latin typeface="Trade Gothic LT Std Bold Conden"/>
              </a:rPr>
              <a:t> </a:t>
            </a:r>
            <a:r>
              <a:rPr lang="en-US" sz="4700" dirty="0" err="1">
                <a:solidFill>
                  <a:srgbClr val="FFFF00"/>
                </a:solidFill>
                <a:latin typeface="Trade Gothic LT Std Bold Conden"/>
              </a:rPr>
              <a:t>gesprekke</a:t>
            </a:r>
            <a:r>
              <a:rPr lang="en-US" sz="4700" dirty="0">
                <a:solidFill>
                  <a:srgbClr val="FFFF00"/>
                </a:solidFill>
                <a:latin typeface="Trade Gothic LT Std Bold Conden"/>
              </a:rPr>
              <a:t> </a:t>
            </a:r>
            <a:r>
              <a:rPr lang="en-US" sz="4700" dirty="0" err="1">
                <a:solidFill>
                  <a:srgbClr val="FFFF00"/>
                </a:solidFill>
                <a:latin typeface="Trade Gothic LT Std Bold Conden"/>
              </a:rPr>
              <a:t>waar</a:t>
            </a:r>
            <a:r>
              <a:rPr lang="en-US" sz="4700" dirty="0">
                <a:solidFill>
                  <a:srgbClr val="FFFF00"/>
                </a:solidFill>
                <a:latin typeface="Trade Gothic LT Std Bold Conden"/>
              </a:rPr>
              <a:t> </a:t>
            </a:r>
            <a:r>
              <a:rPr lang="en-US" sz="4700" dirty="0" err="1">
                <a:solidFill>
                  <a:srgbClr val="FFFF00"/>
                </a:solidFill>
                <a:latin typeface="Trade Gothic LT Std Bold Conden"/>
              </a:rPr>
              <a:t>ander</a:t>
            </a:r>
            <a:r>
              <a:rPr lang="en-US" sz="4700" dirty="0">
                <a:solidFill>
                  <a:srgbClr val="FFFF00"/>
                </a:solidFill>
                <a:latin typeface="Trade Gothic LT Std Bold Conden"/>
              </a:rPr>
              <a:t> </a:t>
            </a:r>
            <a:r>
              <a:rPr lang="en-US" sz="4700" dirty="0" err="1">
                <a:solidFill>
                  <a:srgbClr val="FFFF00"/>
                </a:solidFill>
                <a:latin typeface="Trade Gothic LT Std Bold Conden"/>
              </a:rPr>
              <a:t>toegelaat</a:t>
            </a:r>
            <a:r>
              <a:rPr lang="en-US" sz="4700" dirty="0">
                <a:solidFill>
                  <a:srgbClr val="FFFF00"/>
                </a:solidFill>
                <a:latin typeface="Trade Gothic LT Std Bold Conden"/>
              </a:rPr>
              <a:t> </a:t>
            </a:r>
            <a:r>
              <a:rPr lang="en-US" sz="4700" dirty="0" err="1">
                <a:solidFill>
                  <a:srgbClr val="FFFF00"/>
                </a:solidFill>
                <a:latin typeface="Trade Gothic LT Std Bold Conden"/>
              </a:rPr>
              <a:t>sal</a:t>
            </a:r>
            <a:r>
              <a:rPr lang="en-US" sz="4700" dirty="0">
                <a:solidFill>
                  <a:srgbClr val="FFFF00"/>
                </a:solidFill>
                <a:latin typeface="Trade Gothic LT Std Bold Conden"/>
              </a:rPr>
              <a:t> word om </a:t>
            </a:r>
            <a:r>
              <a:rPr lang="en-US" sz="4700" dirty="0" err="1">
                <a:solidFill>
                  <a:srgbClr val="FFFF00"/>
                </a:solidFill>
                <a:latin typeface="Trade Gothic LT Std Bold Conden"/>
              </a:rPr>
              <a:t>stadig</a:t>
            </a:r>
            <a:r>
              <a:rPr lang="en-US" sz="4700" dirty="0">
                <a:solidFill>
                  <a:srgbClr val="FFFF00"/>
                </a:solidFill>
                <a:latin typeface="Trade Gothic LT Std Bold Conden"/>
              </a:rPr>
              <a:t> maar </a:t>
            </a:r>
            <a:r>
              <a:rPr lang="en-US" sz="4700" dirty="0" err="1">
                <a:solidFill>
                  <a:srgbClr val="FFFF00"/>
                </a:solidFill>
                <a:latin typeface="Trade Gothic LT Std Bold Conden"/>
              </a:rPr>
              <a:t>seker</a:t>
            </a:r>
            <a:r>
              <a:rPr lang="en-US" sz="4700" dirty="0">
                <a:solidFill>
                  <a:srgbClr val="FFFF00"/>
                </a:solidFill>
                <a:latin typeface="Trade Gothic LT Std Bold Conden"/>
              </a:rPr>
              <a:t> </a:t>
            </a:r>
            <a:r>
              <a:rPr lang="en-US" sz="4700" dirty="0" err="1">
                <a:solidFill>
                  <a:srgbClr val="FFFF00"/>
                </a:solidFill>
                <a:latin typeface="Trade Gothic LT Std Bold Conden"/>
              </a:rPr>
              <a:t>weg</a:t>
            </a:r>
            <a:r>
              <a:rPr lang="en-US" sz="4700" dirty="0">
                <a:solidFill>
                  <a:srgbClr val="FFFF00"/>
                </a:solidFill>
                <a:latin typeface="Trade Gothic LT Std Bold Conden"/>
              </a:rPr>
              <a:t> </a:t>
            </a:r>
            <a:r>
              <a:rPr lang="en-US" sz="4700" dirty="0" err="1">
                <a:solidFill>
                  <a:srgbClr val="FFFF00"/>
                </a:solidFill>
                <a:latin typeface="Trade Gothic LT Std Bold Conden"/>
              </a:rPr>
              <a:t>te</a:t>
            </a:r>
            <a:r>
              <a:rPr lang="en-US" sz="4700" dirty="0">
                <a:solidFill>
                  <a:srgbClr val="FFFF00"/>
                </a:solidFill>
                <a:latin typeface="Trade Gothic LT Std Bold Conden"/>
              </a:rPr>
              <a:t> </a:t>
            </a:r>
            <a:r>
              <a:rPr lang="en-US" sz="4700" dirty="0" err="1">
                <a:solidFill>
                  <a:srgbClr val="FFFF00"/>
                </a:solidFill>
                <a:latin typeface="Trade Gothic LT Std Bold Conden"/>
              </a:rPr>
              <a:t>dryf</a:t>
            </a:r>
            <a:r>
              <a:rPr lang="en-US" sz="4700" dirty="0">
                <a:solidFill>
                  <a:srgbClr val="FFFF00"/>
                </a:solidFill>
                <a:latin typeface="Trade Gothic LT Std Bold Conden"/>
              </a:rPr>
              <a:t> van God </a:t>
            </a:r>
            <a:r>
              <a:rPr lang="en-US" sz="4700" dirty="0" err="1">
                <a:solidFill>
                  <a:srgbClr val="FFFF00"/>
                </a:solidFill>
                <a:latin typeface="Trade Gothic LT Std Bold Conden"/>
              </a:rPr>
              <a:t>af</a:t>
            </a:r>
            <a:r>
              <a:rPr lang="en-US" sz="4700" dirty="0">
                <a:solidFill>
                  <a:srgbClr val="FFFF00"/>
                </a:solidFill>
                <a:latin typeface="Trade Gothic LT Std Bold Conden"/>
              </a:rPr>
              <a:t>.  </a:t>
            </a:r>
          </a:p>
          <a:p>
            <a:pPr marL="1541817" lvl="1" indent="-914400">
              <a:buAutoNum type="arabicPeriod"/>
            </a:pPr>
            <a:r>
              <a:rPr lang="en-US" sz="4700" dirty="0" err="1">
                <a:solidFill>
                  <a:srgbClr val="FFFF00"/>
                </a:solidFill>
                <a:latin typeface="Trade Gothic LT Std Bold Conden"/>
              </a:rPr>
              <a:t>Aktiewe</a:t>
            </a:r>
            <a:r>
              <a:rPr lang="en-US" sz="4700" dirty="0">
                <a:solidFill>
                  <a:srgbClr val="FFFF00"/>
                </a:solidFill>
                <a:latin typeface="Trade Gothic LT Std Bold Conden"/>
              </a:rPr>
              <a:t> </a:t>
            </a:r>
            <a:r>
              <a:rPr lang="en-US" sz="4700" dirty="0" err="1">
                <a:solidFill>
                  <a:srgbClr val="FFFF00"/>
                </a:solidFill>
                <a:latin typeface="Trade Gothic LT Std Bold Conden"/>
              </a:rPr>
              <a:t>skinder</a:t>
            </a:r>
            <a:endParaRPr lang="en-US" sz="4700" dirty="0">
              <a:solidFill>
                <a:srgbClr val="FFFF00"/>
              </a:solidFill>
              <a:latin typeface="Trade Gothic LT Std Bold Conden"/>
            </a:endParaRPr>
          </a:p>
          <a:p>
            <a:pPr marL="1541817" lvl="1" indent="-914400">
              <a:buAutoNum type="arabicPeriod"/>
            </a:pPr>
            <a:r>
              <a:rPr lang="en-US" sz="4700" dirty="0" err="1">
                <a:solidFill>
                  <a:srgbClr val="FFFF00"/>
                </a:solidFill>
                <a:latin typeface="Trade Gothic LT Std Bold Conden"/>
              </a:rPr>
              <a:t>Aanvarding</a:t>
            </a:r>
            <a:r>
              <a:rPr lang="en-US" sz="4700" dirty="0">
                <a:solidFill>
                  <a:srgbClr val="FFFF00"/>
                </a:solidFill>
                <a:latin typeface="Trade Gothic LT Std Bold Conden"/>
              </a:rPr>
              <a:t> van </a:t>
            </a:r>
            <a:r>
              <a:rPr lang="en-US" sz="4700" dirty="0" err="1">
                <a:solidFill>
                  <a:srgbClr val="FFFF00"/>
                </a:solidFill>
                <a:latin typeface="Trade Gothic LT Std Bold Conden"/>
              </a:rPr>
              <a:t>skinder</a:t>
            </a:r>
            <a:endParaRPr lang="en-US" sz="4700" dirty="0">
              <a:solidFill>
                <a:srgbClr val="FFFF00"/>
              </a:solidFill>
              <a:latin typeface="Trade Gothic LT Std Bold Conden"/>
            </a:endParaRPr>
          </a:p>
          <a:p>
            <a:pPr marL="1541817" lvl="1" indent="-914400">
              <a:buAutoNum type="arabicPeriod"/>
            </a:pPr>
            <a:r>
              <a:rPr lang="en-US" sz="4700" dirty="0" err="1">
                <a:solidFill>
                  <a:srgbClr val="00B0F0"/>
                </a:solidFill>
                <a:latin typeface="Trade Gothic LT Std Bold Conden"/>
              </a:rPr>
              <a:t>Versuim</a:t>
            </a:r>
            <a:r>
              <a:rPr lang="en-US" sz="4700" dirty="0">
                <a:solidFill>
                  <a:srgbClr val="00B0F0"/>
                </a:solidFill>
                <a:latin typeface="Trade Gothic LT Std Bold Conden"/>
              </a:rPr>
              <a:t> om die </a:t>
            </a:r>
            <a:r>
              <a:rPr lang="en-US" sz="4700" dirty="0" err="1">
                <a:solidFill>
                  <a:srgbClr val="00B0F0"/>
                </a:solidFill>
                <a:latin typeface="Trade Gothic LT Std Bold Conden"/>
              </a:rPr>
              <a:t>nodige</a:t>
            </a:r>
            <a:r>
              <a:rPr lang="en-US" sz="4700" dirty="0">
                <a:solidFill>
                  <a:srgbClr val="00B0F0"/>
                </a:solidFill>
                <a:latin typeface="Trade Gothic LT Std Bold Conden"/>
              </a:rPr>
              <a:t> </a:t>
            </a:r>
            <a:r>
              <a:rPr lang="en-US" sz="4700" dirty="0" err="1">
                <a:solidFill>
                  <a:srgbClr val="00B0F0"/>
                </a:solidFill>
                <a:latin typeface="Trade Gothic LT Std Bold Conden"/>
              </a:rPr>
              <a:t>gesprekke</a:t>
            </a:r>
            <a:r>
              <a:rPr lang="en-US" sz="4700" dirty="0">
                <a:solidFill>
                  <a:srgbClr val="00B0F0"/>
                </a:solidFill>
                <a:latin typeface="Trade Gothic LT Std Bold Conden"/>
              </a:rPr>
              <a:t> </a:t>
            </a:r>
            <a:r>
              <a:rPr lang="en-US" sz="4700" dirty="0" err="1">
                <a:solidFill>
                  <a:srgbClr val="00B0F0"/>
                </a:solidFill>
                <a:latin typeface="Trade Gothic LT Std Bold Conden"/>
              </a:rPr>
              <a:t>te</a:t>
            </a:r>
            <a:r>
              <a:rPr lang="en-US" sz="4700" dirty="0">
                <a:solidFill>
                  <a:srgbClr val="00B0F0"/>
                </a:solidFill>
                <a:latin typeface="Trade Gothic LT Std Bold Conden"/>
              </a:rPr>
              <a:t> </a:t>
            </a:r>
            <a:r>
              <a:rPr lang="en-US" sz="4700" dirty="0" err="1">
                <a:solidFill>
                  <a:srgbClr val="00B0F0"/>
                </a:solidFill>
                <a:latin typeface="Trade Gothic LT Std Bold Conden"/>
              </a:rPr>
              <a:t>inisieer</a:t>
            </a:r>
            <a:r>
              <a:rPr lang="en-US" sz="4700" dirty="0">
                <a:solidFill>
                  <a:srgbClr val="00B0F0"/>
                </a:solidFill>
                <a:latin typeface="Trade Gothic LT Std Bold Conden"/>
              </a:rPr>
              <a:t> </a:t>
            </a:r>
            <a:r>
              <a:rPr lang="en-US" sz="4700" dirty="0" err="1">
                <a:solidFill>
                  <a:srgbClr val="00B0F0"/>
                </a:solidFill>
                <a:latin typeface="Trade Gothic LT Std Bold Conden"/>
              </a:rPr>
              <a:t>waar</a:t>
            </a:r>
            <a:r>
              <a:rPr lang="en-US" sz="4700" dirty="0">
                <a:solidFill>
                  <a:srgbClr val="00B0F0"/>
                </a:solidFill>
                <a:latin typeface="Trade Gothic LT Std Bold Conden"/>
              </a:rPr>
              <a:t> </a:t>
            </a:r>
            <a:r>
              <a:rPr lang="en-US" sz="4700" dirty="0" err="1">
                <a:solidFill>
                  <a:srgbClr val="00B0F0"/>
                </a:solidFill>
                <a:latin typeface="Trade Gothic LT Std Bold Conden"/>
              </a:rPr>
              <a:t>eenheid</a:t>
            </a:r>
            <a:r>
              <a:rPr lang="en-US" sz="4700" dirty="0">
                <a:solidFill>
                  <a:srgbClr val="00B0F0"/>
                </a:solidFill>
                <a:latin typeface="Trade Gothic LT Std Bold Conden"/>
              </a:rPr>
              <a:t> </a:t>
            </a:r>
            <a:r>
              <a:rPr lang="en-US" sz="4700" dirty="0" err="1">
                <a:solidFill>
                  <a:srgbClr val="00B0F0"/>
                </a:solidFill>
                <a:latin typeface="Trade Gothic LT Std Bold Conden"/>
              </a:rPr>
              <a:t>herstel</a:t>
            </a:r>
            <a:r>
              <a:rPr lang="en-US" sz="4700" dirty="0">
                <a:solidFill>
                  <a:srgbClr val="00B0F0"/>
                </a:solidFill>
                <a:latin typeface="Trade Gothic LT Std Bold Conden"/>
              </a:rPr>
              <a:t> </a:t>
            </a:r>
            <a:r>
              <a:rPr lang="en-US" sz="4700" dirty="0" err="1">
                <a:solidFill>
                  <a:srgbClr val="00B0F0"/>
                </a:solidFill>
                <a:latin typeface="Trade Gothic LT Std Bold Conden"/>
              </a:rPr>
              <a:t>moet</a:t>
            </a:r>
            <a:r>
              <a:rPr lang="en-US" sz="4700" dirty="0">
                <a:solidFill>
                  <a:srgbClr val="00B0F0"/>
                </a:solidFill>
                <a:latin typeface="Trade Gothic LT Std Bold Conden"/>
              </a:rPr>
              <a:t> word</a:t>
            </a:r>
            <a:endParaRPr lang="en-GB" sz="4700" dirty="0">
              <a:solidFill>
                <a:srgbClr val="00B0F0"/>
              </a:solidFill>
              <a:latin typeface="Trade Gothic LT Std Bold Conden"/>
            </a:endParaRPr>
          </a:p>
        </p:txBody>
      </p:sp>
    </p:spTree>
    <p:extLst>
      <p:ext uri="{BB962C8B-B14F-4D97-AF65-F5344CB8AC3E}">
        <p14:creationId xmlns:p14="http://schemas.microsoft.com/office/powerpoint/2010/main" val="1275984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Ons </a:t>
            </a:r>
            <a:r>
              <a:rPr lang="en-ZA" sz="6000" kern="0" dirty="0" err="1">
                <a:solidFill>
                  <a:schemeClr val="bg1"/>
                </a:solidFill>
              </a:rPr>
              <a:t>aksiepunte</a:t>
            </a:r>
            <a:r>
              <a:rPr lang="en-ZA" sz="6000" kern="0" dirty="0">
                <a:solidFill>
                  <a:schemeClr val="bg1"/>
                </a:solidFill>
              </a:rPr>
              <a:t> </a:t>
            </a:r>
            <a:r>
              <a:rPr lang="en-ZA" sz="6000" kern="0" dirty="0" err="1">
                <a:solidFill>
                  <a:schemeClr val="bg1"/>
                </a:solidFill>
              </a:rPr>
              <a:t>vir</a:t>
            </a:r>
            <a:r>
              <a:rPr lang="en-ZA" sz="6000" kern="0" dirty="0">
                <a:solidFill>
                  <a:schemeClr val="bg1"/>
                </a:solidFill>
              </a:rPr>
              <a:t> </a:t>
            </a:r>
            <a:r>
              <a:rPr lang="en-ZA" sz="6000" kern="0" dirty="0" err="1">
                <a:solidFill>
                  <a:schemeClr val="bg1"/>
                </a:solidFill>
              </a:rPr>
              <a:t>vandag</a:t>
            </a:r>
            <a:endParaRPr lang="en-ZA" sz="6000" kern="0" dirty="0">
              <a:solidFill>
                <a:schemeClr val="bg1"/>
              </a:solidFill>
            </a:endParaRP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064345"/>
            <a:ext cx="11824137" cy="7325082"/>
          </a:xfrm>
          <a:prstGeom prst="rect">
            <a:avLst/>
          </a:prstGeom>
          <a:noFill/>
        </p:spPr>
        <p:txBody>
          <a:bodyPr wrap="square">
            <a:spAutoFit/>
          </a:bodyPr>
          <a:lstStyle/>
          <a:p>
            <a:pPr marL="914400" indent="-914400">
              <a:buAutoNum type="arabicPeriod"/>
            </a:pPr>
            <a:r>
              <a:rPr lang="en-US" sz="4700" dirty="0" err="1">
                <a:solidFill>
                  <a:srgbClr val="FFFFFF"/>
                </a:solidFill>
                <a:latin typeface="Trade Gothic LT Std Bold Conden"/>
              </a:rPr>
              <a:t>Definieer</a:t>
            </a:r>
            <a:r>
              <a:rPr lang="en-US" sz="4700" dirty="0">
                <a:solidFill>
                  <a:srgbClr val="FFFFFF"/>
                </a:solidFill>
                <a:latin typeface="Trade Gothic LT Std Bold Conden"/>
              </a:rPr>
              <a:t> Matt 18 </a:t>
            </a:r>
            <a:r>
              <a:rPr lang="en-US" sz="4700" dirty="0" err="1">
                <a:solidFill>
                  <a:srgbClr val="FFFFFF"/>
                </a:solidFill>
                <a:latin typeface="Trade Gothic LT Std Bold Conden"/>
              </a:rPr>
              <a:t>korrek</a:t>
            </a:r>
            <a:r>
              <a:rPr lang="en-US" sz="4700" dirty="0">
                <a:solidFill>
                  <a:srgbClr val="FFFFFF"/>
                </a:solidFill>
                <a:latin typeface="Trade Gothic LT Std Bold Conden"/>
              </a:rPr>
              <a:t> </a:t>
            </a:r>
            <a:r>
              <a:rPr lang="en-US" sz="4700" dirty="0" err="1">
                <a:solidFill>
                  <a:srgbClr val="FFFFFF"/>
                </a:solidFill>
                <a:latin typeface="Trade Gothic LT Std Bold Conden"/>
              </a:rPr>
              <a:t>vir</a:t>
            </a:r>
            <a:r>
              <a:rPr lang="en-US" sz="4700" dirty="0">
                <a:solidFill>
                  <a:srgbClr val="FFFFFF"/>
                </a:solidFill>
                <a:latin typeface="Trade Gothic LT Std Bold Conden"/>
              </a:rPr>
              <a:t> die met </a:t>
            </a:r>
            <a:r>
              <a:rPr lang="en-US" sz="4700" dirty="0" err="1">
                <a:solidFill>
                  <a:srgbClr val="FFFFFF"/>
                </a:solidFill>
                <a:latin typeface="Trade Gothic LT Std Bold Conden"/>
              </a:rPr>
              <a:t>wie</a:t>
            </a:r>
            <a:r>
              <a:rPr lang="en-US" sz="4700" dirty="0">
                <a:solidFill>
                  <a:srgbClr val="FFFFFF"/>
                </a:solidFill>
                <a:latin typeface="Trade Gothic LT Std Bold Conden"/>
              </a:rPr>
              <a:t> </a:t>
            </a:r>
            <a:r>
              <a:rPr lang="en-US" sz="4700" dirty="0" err="1">
                <a:solidFill>
                  <a:srgbClr val="FFFFFF"/>
                </a:solidFill>
                <a:latin typeface="Trade Gothic LT Std Bold Conden"/>
              </a:rPr>
              <a:t>jy</a:t>
            </a:r>
            <a:r>
              <a:rPr lang="en-US" sz="4700" dirty="0">
                <a:solidFill>
                  <a:srgbClr val="FFFFFF"/>
                </a:solidFill>
                <a:latin typeface="Trade Gothic LT Std Bold Conden"/>
              </a:rPr>
              <a:t> </a:t>
            </a:r>
            <a:r>
              <a:rPr lang="en-US" sz="4700" dirty="0" err="1">
                <a:solidFill>
                  <a:srgbClr val="FFFFFF"/>
                </a:solidFill>
                <a:latin typeface="Trade Gothic LT Std Bold Conden"/>
              </a:rPr>
              <a:t>te</a:t>
            </a:r>
            <a:r>
              <a:rPr lang="en-US" sz="4700" dirty="0">
                <a:solidFill>
                  <a:srgbClr val="FFFFFF"/>
                </a:solidFill>
                <a:latin typeface="Trade Gothic LT Std Bold Conden"/>
              </a:rPr>
              <a:t> </a:t>
            </a:r>
            <a:r>
              <a:rPr lang="en-US" sz="4700" dirty="0" err="1">
                <a:solidFill>
                  <a:srgbClr val="FFFFFF"/>
                </a:solidFill>
                <a:latin typeface="Trade Gothic LT Std Bold Conden"/>
              </a:rPr>
              <a:t>doen</a:t>
            </a:r>
            <a:r>
              <a:rPr lang="en-US" sz="4700" dirty="0">
                <a:solidFill>
                  <a:srgbClr val="FFFFFF"/>
                </a:solidFill>
                <a:latin typeface="Trade Gothic LT Std Bold Conden"/>
              </a:rPr>
              <a:t> </a:t>
            </a:r>
            <a:r>
              <a:rPr lang="en-US" sz="4700" dirty="0" err="1">
                <a:solidFill>
                  <a:srgbClr val="FFFFFF"/>
                </a:solidFill>
                <a:latin typeface="Trade Gothic LT Std Bold Conden"/>
              </a:rPr>
              <a:t>kry</a:t>
            </a:r>
            <a:r>
              <a:rPr lang="en-US" sz="4700" dirty="0">
                <a:solidFill>
                  <a:srgbClr val="FFFFFF"/>
                </a:solidFill>
                <a:latin typeface="Trade Gothic LT Std Bold Conden"/>
              </a:rPr>
              <a:t> (</a:t>
            </a:r>
            <a:r>
              <a:rPr lang="en-US" sz="4700" dirty="0" err="1">
                <a:solidFill>
                  <a:srgbClr val="FFFFFF"/>
                </a:solidFill>
                <a:latin typeface="Trade Gothic LT Std Bold Conden"/>
              </a:rPr>
              <a:t>waar</a:t>
            </a:r>
            <a:r>
              <a:rPr lang="en-US" sz="4700" dirty="0">
                <a:solidFill>
                  <a:srgbClr val="FFFFFF"/>
                </a:solidFill>
                <a:latin typeface="Trade Gothic LT Std Bold Conden"/>
              </a:rPr>
              <a:t> 2 of </a:t>
            </a:r>
            <a:r>
              <a:rPr lang="en-US" sz="4700" dirty="0" err="1">
                <a:solidFill>
                  <a:srgbClr val="FFFFFF"/>
                </a:solidFill>
                <a:latin typeface="Trade Gothic LT Std Bold Conden"/>
              </a:rPr>
              <a:t>meer</a:t>
            </a:r>
            <a:r>
              <a:rPr lang="en-US" sz="4700" dirty="0">
                <a:solidFill>
                  <a:srgbClr val="FFFFFF"/>
                </a:solidFill>
                <a:latin typeface="Trade Gothic LT Std Bold Conden"/>
              </a:rPr>
              <a:t>…..)</a:t>
            </a:r>
          </a:p>
          <a:p>
            <a:pPr marL="914400" indent="-914400">
              <a:buAutoNum type="arabicPeriod"/>
            </a:pPr>
            <a:r>
              <a:rPr lang="en-US" sz="4700" dirty="0">
                <a:solidFill>
                  <a:srgbClr val="FFFFFF"/>
                </a:solidFill>
                <a:latin typeface="Trade Gothic LT Std Bold Conden"/>
              </a:rPr>
              <a:t>Dink </a:t>
            </a:r>
            <a:r>
              <a:rPr lang="en-US" sz="4700" dirty="0" err="1">
                <a:solidFill>
                  <a:srgbClr val="FFFFFF"/>
                </a:solidFill>
                <a:latin typeface="Trade Gothic LT Std Bold Conden"/>
              </a:rPr>
              <a:t>aan</a:t>
            </a:r>
            <a:r>
              <a:rPr lang="en-US" sz="4700" dirty="0">
                <a:solidFill>
                  <a:srgbClr val="FFFFFF"/>
                </a:solidFill>
                <a:latin typeface="Trade Gothic LT Std Bold Conden"/>
              </a:rPr>
              <a:t> ‘n </a:t>
            </a:r>
            <a:r>
              <a:rPr lang="en-US" sz="4700" dirty="0" err="1">
                <a:solidFill>
                  <a:srgbClr val="FFFFFF"/>
                </a:solidFill>
                <a:latin typeface="Trade Gothic LT Std Bold Conden"/>
              </a:rPr>
              <a:t>gesprek</a:t>
            </a:r>
            <a:r>
              <a:rPr lang="en-US" sz="4700" dirty="0">
                <a:solidFill>
                  <a:srgbClr val="FFFFFF"/>
                </a:solidFill>
                <a:latin typeface="Trade Gothic LT Std Bold Conden"/>
              </a:rPr>
              <a:t> </a:t>
            </a:r>
            <a:r>
              <a:rPr lang="en-US" sz="4700" dirty="0" err="1">
                <a:solidFill>
                  <a:srgbClr val="FFFFFF"/>
                </a:solidFill>
                <a:latin typeface="Trade Gothic LT Std Bold Conden"/>
              </a:rPr>
              <a:t>waarvan</a:t>
            </a:r>
            <a:r>
              <a:rPr lang="en-US" sz="4700" dirty="0">
                <a:solidFill>
                  <a:srgbClr val="FFFFFF"/>
                </a:solidFill>
                <a:latin typeface="Trade Gothic LT Std Bold Conden"/>
              </a:rPr>
              <a:t> </a:t>
            </a:r>
            <a:r>
              <a:rPr lang="en-US" sz="4700" dirty="0" err="1">
                <a:solidFill>
                  <a:srgbClr val="FFFFFF"/>
                </a:solidFill>
                <a:latin typeface="Trade Gothic LT Std Bold Conden"/>
              </a:rPr>
              <a:t>jy</a:t>
            </a:r>
            <a:r>
              <a:rPr lang="en-US" sz="4700" dirty="0">
                <a:solidFill>
                  <a:srgbClr val="FFFFFF"/>
                </a:solidFill>
                <a:latin typeface="Trade Gothic LT Std Bold Conden"/>
              </a:rPr>
              <a:t> </a:t>
            </a:r>
            <a:r>
              <a:rPr lang="en-US" sz="4700" dirty="0" err="1">
                <a:solidFill>
                  <a:srgbClr val="FFFFFF"/>
                </a:solidFill>
                <a:latin typeface="Trade Gothic LT Std Bold Conden"/>
              </a:rPr>
              <a:t>deel</a:t>
            </a:r>
            <a:r>
              <a:rPr lang="en-US" sz="4700" dirty="0">
                <a:solidFill>
                  <a:srgbClr val="FFFFFF"/>
                </a:solidFill>
                <a:latin typeface="Trade Gothic LT Std Bold Conden"/>
              </a:rPr>
              <a:t> was wat </a:t>
            </a:r>
            <a:r>
              <a:rPr lang="en-US" sz="4700" dirty="0" err="1">
                <a:solidFill>
                  <a:srgbClr val="FFFFFF"/>
                </a:solidFill>
                <a:latin typeface="Trade Gothic LT Std Bold Conden"/>
              </a:rPr>
              <a:t>jy</a:t>
            </a:r>
            <a:r>
              <a:rPr lang="en-US" sz="4700" dirty="0">
                <a:solidFill>
                  <a:srgbClr val="FFFFFF"/>
                </a:solidFill>
                <a:latin typeface="Trade Gothic LT Std Bold Conden"/>
              </a:rPr>
              <a:t> </a:t>
            </a:r>
            <a:r>
              <a:rPr lang="en-US" sz="4700" dirty="0" err="1">
                <a:solidFill>
                  <a:srgbClr val="FFFFFF"/>
                </a:solidFill>
                <a:latin typeface="Trade Gothic LT Std Bold Conden"/>
              </a:rPr>
              <a:t>weer</a:t>
            </a:r>
            <a:r>
              <a:rPr lang="en-US" sz="4700" dirty="0">
                <a:solidFill>
                  <a:srgbClr val="FFFFFF"/>
                </a:solidFill>
                <a:latin typeface="Trade Gothic LT Std Bold Conden"/>
              </a:rPr>
              <a:t> </a:t>
            </a:r>
            <a:r>
              <a:rPr lang="en-US" sz="4700" dirty="0" err="1">
                <a:solidFill>
                  <a:srgbClr val="FFFFFF"/>
                </a:solidFill>
                <a:latin typeface="Trade Gothic LT Std Bold Conden"/>
              </a:rPr>
              <a:t>moet</a:t>
            </a:r>
            <a:r>
              <a:rPr lang="en-US" sz="4700" dirty="0">
                <a:solidFill>
                  <a:srgbClr val="FFFFFF"/>
                </a:solidFill>
                <a:latin typeface="Trade Gothic LT Std Bold Conden"/>
              </a:rPr>
              <a:t> </a:t>
            </a:r>
            <a:r>
              <a:rPr lang="en-US" sz="4700" dirty="0" err="1">
                <a:solidFill>
                  <a:srgbClr val="FFFFFF"/>
                </a:solidFill>
                <a:latin typeface="Trade Gothic LT Std Bold Conden"/>
              </a:rPr>
              <a:t>gaan</a:t>
            </a:r>
            <a:r>
              <a:rPr lang="en-US" sz="4700" dirty="0">
                <a:solidFill>
                  <a:srgbClr val="FFFFFF"/>
                </a:solidFill>
                <a:latin typeface="Trade Gothic LT Std Bold Conden"/>
              </a:rPr>
              <a:t> </a:t>
            </a:r>
            <a:r>
              <a:rPr lang="en-US" sz="4700" dirty="0" err="1">
                <a:solidFill>
                  <a:srgbClr val="FFFFFF"/>
                </a:solidFill>
                <a:latin typeface="Trade Gothic LT Std Bold Conden"/>
              </a:rPr>
              <a:t>besoek</a:t>
            </a:r>
            <a:r>
              <a:rPr lang="en-US" sz="4700" dirty="0">
                <a:solidFill>
                  <a:srgbClr val="FFFFFF"/>
                </a:solidFill>
                <a:latin typeface="Trade Gothic LT Std Bold Conden"/>
              </a:rPr>
              <a:t>.</a:t>
            </a:r>
          </a:p>
          <a:p>
            <a:pPr marL="914400" indent="-914400">
              <a:buAutoNum type="arabicPeriod"/>
            </a:pPr>
            <a:r>
              <a:rPr lang="en-US" sz="4700" dirty="0">
                <a:solidFill>
                  <a:srgbClr val="FFFFFF"/>
                </a:solidFill>
                <a:latin typeface="Trade Gothic LT Std Bold Conden"/>
              </a:rPr>
              <a:t>Dink </a:t>
            </a:r>
            <a:r>
              <a:rPr lang="en-US" sz="4700" dirty="0" err="1">
                <a:solidFill>
                  <a:srgbClr val="FFFFFF"/>
                </a:solidFill>
                <a:latin typeface="Trade Gothic LT Std Bold Conden"/>
              </a:rPr>
              <a:t>aan</a:t>
            </a:r>
            <a:r>
              <a:rPr lang="en-US" sz="4700" dirty="0">
                <a:solidFill>
                  <a:srgbClr val="FFFFFF"/>
                </a:solidFill>
                <a:latin typeface="Trade Gothic LT Std Bold Conden"/>
              </a:rPr>
              <a:t> ‘n </a:t>
            </a:r>
            <a:r>
              <a:rPr lang="en-US" sz="4700" dirty="0" err="1">
                <a:solidFill>
                  <a:srgbClr val="FFFFFF"/>
                </a:solidFill>
                <a:latin typeface="Trade Gothic LT Std Bold Conden"/>
              </a:rPr>
              <a:t>gesprek</a:t>
            </a:r>
            <a:r>
              <a:rPr lang="en-US" sz="4700" dirty="0">
                <a:solidFill>
                  <a:srgbClr val="FFFFFF"/>
                </a:solidFill>
                <a:latin typeface="Trade Gothic LT Std Bold Conden"/>
              </a:rPr>
              <a:t> wat </a:t>
            </a:r>
            <a:r>
              <a:rPr lang="en-US" sz="4700" dirty="0" err="1">
                <a:solidFill>
                  <a:srgbClr val="FFFFFF"/>
                </a:solidFill>
                <a:latin typeface="Trade Gothic LT Std Bold Conden"/>
              </a:rPr>
              <a:t>jy</a:t>
            </a:r>
            <a:r>
              <a:rPr lang="en-US" sz="4700" dirty="0">
                <a:solidFill>
                  <a:srgbClr val="FFFFFF"/>
                </a:solidFill>
                <a:latin typeface="Trade Gothic LT Std Bold Conden"/>
              </a:rPr>
              <a:t> </a:t>
            </a:r>
            <a:r>
              <a:rPr lang="en-US" sz="4700" dirty="0" err="1">
                <a:solidFill>
                  <a:srgbClr val="FFFFFF"/>
                </a:solidFill>
                <a:latin typeface="Trade Gothic LT Std Bold Conden"/>
              </a:rPr>
              <a:t>gehoor</a:t>
            </a:r>
            <a:r>
              <a:rPr lang="en-US" sz="4700" dirty="0">
                <a:solidFill>
                  <a:srgbClr val="FFFFFF"/>
                </a:solidFill>
                <a:latin typeface="Trade Gothic LT Std Bold Conden"/>
              </a:rPr>
              <a:t> het </a:t>
            </a:r>
            <a:r>
              <a:rPr lang="en-US" sz="4700" dirty="0" err="1">
                <a:solidFill>
                  <a:srgbClr val="FFFFFF"/>
                </a:solidFill>
                <a:latin typeface="Trade Gothic LT Std Bold Conden"/>
              </a:rPr>
              <a:t>waar</a:t>
            </a:r>
            <a:r>
              <a:rPr lang="en-US" sz="4700" dirty="0">
                <a:solidFill>
                  <a:srgbClr val="FFFFFF"/>
                </a:solidFill>
                <a:latin typeface="Trade Gothic LT Std Bold Conden"/>
              </a:rPr>
              <a:t> </a:t>
            </a:r>
            <a:r>
              <a:rPr lang="en-US" sz="4700" dirty="0" err="1">
                <a:solidFill>
                  <a:srgbClr val="FFFFFF"/>
                </a:solidFill>
                <a:latin typeface="Trade Gothic LT Std Bold Conden"/>
              </a:rPr>
              <a:t>jy</a:t>
            </a:r>
            <a:r>
              <a:rPr lang="en-US" sz="4700" dirty="0">
                <a:solidFill>
                  <a:srgbClr val="FFFFFF"/>
                </a:solidFill>
                <a:latin typeface="Trade Gothic LT Std Bold Conden"/>
              </a:rPr>
              <a:t> </a:t>
            </a:r>
            <a:r>
              <a:rPr lang="en-US" sz="4700" dirty="0" err="1">
                <a:solidFill>
                  <a:srgbClr val="FFFFFF"/>
                </a:solidFill>
                <a:latin typeface="Trade Gothic LT Std Bold Conden"/>
              </a:rPr>
              <a:t>moet</a:t>
            </a:r>
            <a:r>
              <a:rPr lang="en-US" sz="4700" dirty="0">
                <a:solidFill>
                  <a:srgbClr val="FFFFFF"/>
                </a:solidFill>
                <a:latin typeface="Trade Gothic LT Std Bold Conden"/>
              </a:rPr>
              <a:t> </a:t>
            </a:r>
            <a:r>
              <a:rPr lang="en-US" sz="4700" dirty="0" err="1">
                <a:solidFill>
                  <a:srgbClr val="FFFFFF"/>
                </a:solidFill>
                <a:latin typeface="Trade Gothic LT Std Bold Conden"/>
              </a:rPr>
              <a:t>intree</a:t>
            </a:r>
            <a:r>
              <a:rPr lang="en-US" sz="4700" dirty="0">
                <a:solidFill>
                  <a:srgbClr val="FFFFFF"/>
                </a:solidFill>
                <a:latin typeface="Trade Gothic LT Std Bold Conden"/>
              </a:rPr>
              <a:t> om 2 </a:t>
            </a:r>
            <a:r>
              <a:rPr lang="en-US" sz="4700" dirty="0" err="1">
                <a:solidFill>
                  <a:srgbClr val="FFFFFF"/>
                </a:solidFill>
                <a:latin typeface="Trade Gothic LT Std Bold Conden"/>
              </a:rPr>
              <a:t>ander</a:t>
            </a:r>
            <a:r>
              <a:rPr lang="en-US" sz="4700" dirty="0">
                <a:solidFill>
                  <a:srgbClr val="FFFFFF"/>
                </a:solidFill>
                <a:latin typeface="Trade Gothic LT Std Bold Conden"/>
              </a:rPr>
              <a:t> </a:t>
            </a:r>
            <a:r>
              <a:rPr lang="en-US" sz="4700" dirty="0" err="1">
                <a:solidFill>
                  <a:srgbClr val="FFFFFF"/>
                </a:solidFill>
                <a:latin typeface="Trade Gothic LT Std Bold Conden"/>
              </a:rPr>
              <a:t>partye</a:t>
            </a:r>
            <a:r>
              <a:rPr lang="en-US" sz="4700" dirty="0">
                <a:solidFill>
                  <a:srgbClr val="FFFFFF"/>
                </a:solidFill>
                <a:latin typeface="Trade Gothic LT Std Bold Conden"/>
              </a:rPr>
              <a:t> met </a:t>
            </a:r>
            <a:r>
              <a:rPr lang="en-US" sz="4700" dirty="0" err="1">
                <a:solidFill>
                  <a:srgbClr val="FFFFFF"/>
                </a:solidFill>
                <a:latin typeface="Trade Gothic LT Std Bold Conden"/>
              </a:rPr>
              <a:t>mekaar</a:t>
            </a:r>
            <a:r>
              <a:rPr lang="en-US" sz="4700" dirty="0">
                <a:solidFill>
                  <a:srgbClr val="FFFFFF"/>
                </a:solidFill>
                <a:latin typeface="Trade Gothic LT Std Bold Conden"/>
              </a:rPr>
              <a:t> </a:t>
            </a:r>
            <a:r>
              <a:rPr lang="en-US" sz="4700" dirty="0" err="1">
                <a:solidFill>
                  <a:srgbClr val="FFFFFF"/>
                </a:solidFill>
                <a:latin typeface="Trade Gothic LT Std Bold Conden"/>
              </a:rPr>
              <a:t>te</a:t>
            </a:r>
            <a:r>
              <a:rPr lang="en-US" sz="4700" dirty="0">
                <a:solidFill>
                  <a:srgbClr val="FFFFFF"/>
                </a:solidFill>
                <a:latin typeface="Trade Gothic LT Std Bold Conden"/>
              </a:rPr>
              <a:t> </a:t>
            </a:r>
            <a:r>
              <a:rPr lang="en-US" sz="4700" dirty="0" err="1">
                <a:solidFill>
                  <a:srgbClr val="FFFFFF"/>
                </a:solidFill>
                <a:latin typeface="Trade Gothic LT Std Bold Conden"/>
              </a:rPr>
              <a:t>laat</a:t>
            </a:r>
            <a:r>
              <a:rPr lang="en-US" sz="4700" dirty="0">
                <a:solidFill>
                  <a:srgbClr val="FFFFFF"/>
                </a:solidFill>
                <a:latin typeface="Trade Gothic LT Std Bold Conden"/>
              </a:rPr>
              <a:t> </a:t>
            </a:r>
            <a:r>
              <a:rPr lang="en-US" sz="4700" dirty="0" err="1">
                <a:solidFill>
                  <a:srgbClr val="FFFFFF"/>
                </a:solidFill>
                <a:latin typeface="Trade Gothic LT Std Bold Conden"/>
              </a:rPr>
              <a:t>gaan</a:t>
            </a:r>
            <a:r>
              <a:rPr lang="en-US" sz="4700" dirty="0">
                <a:solidFill>
                  <a:srgbClr val="FFFFFF"/>
                </a:solidFill>
                <a:latin typeface="Trade Gothic LT Std Bold Conden"/>
              </a:rPr>
              <a:t> </a:t>
            </a:r>
            <a:r>
              <a:rPr lang="en-US" sz="4700" dirty="0" err="1">
                <a:solidFill>
                  <a:srgbClr val="FFFFFF"/>
                </a:solidFill>
                <a:latin typeface="Trade Gothic LT Std Bold Conden"/>
              </a:rPr>
              <a:t>praat</a:t>
            </a:r>
            <a:r>
              <a:rPr lang="en-US" sz="4700" dirty="0">
                <a:solidFill>
                  <a:srgbClr val="FFFFFF"/>
                </a:solidFill>
                <a:latin typeface="Trade Gothic LT Std Bold Conden"/>
              </a:rPr>
              <a:t>.  Al </a:t>
            </a:r>
            <a:r>
              <a:rPr lang="en-US" sz="4700" dirty="0" err="1">
                <a:solidFill>
                  <a:srgbClr val="FFFFFF"/>
                </a:solidFill>
                <a:latin typeface="Trade Gothic LT Std Bold Conden"/>
              </a:rPr>
              <a:t>weet</a:t>
            </a:r>
            <a:r>
              <a:rPr lang="en-US" sz="4700" dirty="0">
                <a:solidFill>
                  <a:srgbClr val="FFFFFF"/>
                </a:solidFill>
                <a:latin typeface="Trade Gothic LT Std Bold Conden"/>
              </a:rPr>
              <a:t> net </a:t>
            </a:r>
            <a:r>
              <a:rPr lang="en-US" sz="4700" dirty="0" err="1">
                <a:solidFill>
                  <a:srgbClr val="FFFFFF"/>
                </a:solidFill>
                <a:latin typeface="Trade Gothic LT Std Bold Conden"/>
              </a:rPr>
              <a:t>een</a:t>
            </a:r>
            <a:r>
              <a:rPr lang="en-US" sz="4700" dirty="0">
                <a:solidFill>
                  <a:srgbClr val="FFFFFF"/>
                </a:solidFill>
                <a:latin typeface="Trade Gothic LT Std Bold Conden"/>
              </a:rPr>
              <a:t> party </a:t>
            </a:r>
            <a:r>
              <a:rPr lang="en-US" sz="4700" dirty="0" err="1">
                <a:solidFill>
                  <a:srgbClr val="FFFFFF"/>
                </a:solidFill>
                <a:latin typeface="Trade Gothic LT Std Bold Conden"/>
              </a:rPr>
              <a:t>daarvan</a:t>
            </a:r>
            <a:r>
              <a:rPr lang="en-US" sz="4700" dirty="0">
                <a:solidFill>
                  <a:srgbClr val="FFFFFF"/>
                </a:solidFill>
                <a:latin typeface="Trade Gothic LT Std Bold Conden"/>
              </a:rPr>
              <a:t>.</a:t>
            </a:r>
          </a:p>
          <a:p>
            <a:pPr marL="914400" indent="-914400">
              <a:buAutoNum type="arabicPeriod"/>
            </a:pPr>
            <a:endParaRPr lang="en-US" sz="4700" dirty="0">
              <a:solidFill>
                <a:srgbClr val="FFFFFF"/>
              </a:solidFill>
              <a:latin typeface="Trade Gothic LT Std Bold Conden"/>
            </a:endParaRPr>
          </a:p>
          <a:p>
            <a:endParaRPr lang="en-GB" sz="4700" dirty="0">
              <a:solidFill>
                <a:srgbClr val="00B0F0"/>
              </a:solidFill>
              <a:latin typeface="Trade Gothic LT Std Bold Conden"/>
            </a:endParaRPr>
          </a:p>
        </p:txBody>
      </p:sp>
    </p:spTree>
    <p:extLst>
      <p:ext uri="{BB962C8B-B14F-4D97-AF65-F5344CB8AC3E}">
        <p14:creationId xmlns:p14="http://schemas.microsoft.com/office/powerpoint/2010/main" val="154722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Ons </a:t>
            </a:r>
            <a:r>
              <a:rPr lang="en-ZA" sz="6000" kern="0" dirty="0" err="1">
                <a:solidFill>
                  <a:schemeClr val="bg1"/>
                </a:solidFill>
              </a:rPr>
              <a:t>aksiepunte</a:t>
            </a:r>
            <a:r>
              <a:rPr lang="en-ZA" sz="6000" kern="0" dirty="0">
                <a:solidFill>
                  <a:schemeClr val="bg1"/>
                </a:solidFill>
              </a:rPr>
              <a:t> </a:t>
            </a:r>
            <a:r>
              <a:rPr lang="en-ZA" sz="6000" kern="0" dirty="0" err="1">
                <a:solidFill>
                  <a:schemeClr val="bg1"/>
                </a:solidFill>
              </a:rPr>
              <a:t>vir</a:t>
            </a:r>
            <a:r>
              <a:rPr lang="en-ZA" sz="6000" kern="0" dirty="0">
                <a:solidFill>
                  <a:schemeClr val="bg1"/>
                </a:solidFill>
              </a:rPr>
              <a:t> </a:t>
            </a:r>
            <a:r>
              <a:rPr lang="en-ZA" sz="6000" kern="0" dirty="0" err="1">
                <a:solidFill>
                  <a:schemeClr val="bg1"/>
                </a:solidFill>
              </a:rPr>
              <a:t>vandag</a:t>
            </a:r>
            <a:endParaRPr lang="en-ZA" sz="6000" kern="0" dirty="0">
              <a:solidFill>
                <a:schemeClr val="bg1"/>
              </a:solidFill>
            </a:endParaRP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263346" y="2064345"/>
            <a:ext cx="11824137" cy="8771632"/>
          </a:xfrm>
          <a:prstGeom prst="rect">
            <a:avLst/>
          </a:prstGeom>
          <a:noFill/>
        </p:spPr>
        <p:txBody>
          <a:bodyPr wrap="square">
            <a:spAutoFit/>
          </a:bodyPr>
          <a:lstStyle/>
          <a:p>
            <a:pPr marL="914400" indent="-914400">
              <a:buAutoNum type="arabicPeriod"/>
            </a:pPr>
            <a:r>
              <a:rPr lang="en-US" sz="4700" dirty="0" err="1">
                <a:solidFill>
                  <a:srgbClr val="FFFFFF"/>
                </a:solidFill>
                <a:latin typeface="Trade Gothic LT Std Bold Conden"/>
              </a:rPr>
              <a:t>Definieer</a:t>
            </a:r>
            <a:r>
              <a:rPr lang="en-US" sz="4700" dirty="0">
                <a:solidFill>
                  <a:srgbClr val="FFFFFF"/>
                </a:solidFill>
                <a:latin typeface="Trade Gothic LT Std Bold Conden"/>
              </a:rPr>
              <a:t> Matt 18 </a:t>
            </a:r>
            <a:r>
              <a:rPr lang="en-US" sz="4700" dirty="0" err="1">
                <a:solidFill>
                  <a:srgbClr val="FFFFFF"/>
                </a:solidFill>
                <a:latin typeface="Trade Gothic LT Std Bold Conden"/>
              </a:rPr>
              <a:t>korrek</a:t>
            </a:r>
            <a:r>
              <a:rPr lang="en-US" sz="4700" dirty="0">
                <a:solidFill>
                  <a:srgbClr val="FFFFFF"/>
                </a:solidFill>
                <a:latin typeface="Trade Gothic LT Std Bold Conden"/>
              </a:rPr>
              <a:t> </a:t>
            </a:r>
            <a:r>
              <a:rPr lang="en-US" sz="4700" dirty="0" err="1">
                <a:solidFill>
                  <a:srgbClr val="FFFFFF"/>
                </a:solidFill>
                <a:latin typeface="Trade Gothic LT Std Bold Conden"/>
              </a:rPr>
              <a:t>vir</a:t>
            </a:r>
            <a:r>
              <a:rPr lang="en-US" sz="4700" dirty="0">
                <a:solidFill>
                  <a:srgbClr val="FFFFFF"/>
                </a:solidFill>
                <a:latin typeface="Trade Gothic LT Std Bold Conden"/>
              </a:rPr>
              <a:t> die met </a:t>
            </a:r>
            <a:r>
              <a:rPr lang="en-US" sz="4700" dirty="0" err="1">
                <a:solidFill>
                  <a:srgbClr val="FFFFFF"/>
                </a:solidFill>
                <a:latin typeface="Trade Gothic LT Std Bold Conden"/>
              </a:rPr>
              <a:t>wie</a:t>
            </a:r>
            <a:r>
              <a:rPr lang="en-US" sz="4700" dirty="0">
                <a:solidFill>
                  <a:srgbClr val="FFFFFF"/>
                </a:solidFill>
                <a:latin typeface="Trade Gothic LT Std Bold Conden"/>
              </a:rPr>
              <a:t> </a:t>
            </a:r>
            <a:r>
              <a:rPr lang="en-US" sz="4700" dirty="0" err="1">
                <a:solidFill>
                  <a:srgbClr val="FFFFFF"/>
                </a:solidFill>
                <a:latin typeface="Trade Gothic LT Std Bold Conden"/>
              </a:rPr>
              <a:t>jy</a:t>
            </a:r>
            <a:r>
              <a:rPr lang="en-US" sz="4700" dirty="0">
                <a:solidFill>
                  <a:srgbClr val="FFFFFF"/>
                </a:solidFill>
                <a:latin typeface="Trade Gothic LT Std Bold Conden"/>
              </a:rPr>
              <a:t> </a:t>
            </a:r>
            <a:r>
              <a:rPr lang="en-US" sz="4700" dirty="0" err="1">
                <a:solidFill>
                  <a:srgbClr val="FFFFFF"/>
                </a:solidFill>
                <a:latin typeface="Trade Gothic LT Std Bold Conden"/>
              </a:rPr>
              <a:t>te</a:t>
            </a:r>
            <a:r>
              <a:rPr lang="en-US" sz="4700" dirty="0">
                <a:solidFill>
                  <a:srgbClr val="FFFFFF"/>
                </a:solidFill>
                <a:latin typeface="Trade Gothic LT Std Bold Conden"/>
              </a:rPr>
              <a:t> </a:t>
            </a:r>
            <a:r>
              <a:rPr lang="en-US" sz="4700" dirty="0" err="1">
                <a:solidFill>
                  <a:srgbClr val="FFFFFF"/>
                </a:solidFill>
                <a:latin typeface="Trade Gothic LT Std Bold Conden"/>
              </a:rPr>
              <a:t>doen</a:t>
            </a:r>
            <a:r>
              <a:rPr lang="en-US" sz="4700" dirty="0">
                <a:solidFill>
                  <a:srgbClr val="FFFFFF"/>
                </a:solidFill>
                <a:latin typeface="Trade Gothic LT Std Bold Conden"/>
              </a:rPr>
              <a:t> </a:t>
            </a:r>
            <a:r>
              <a:rPr lang="en-US" sz="4700" dirty="0" err="1">
                <a:solidFill>
                  <a:srgbClr val="FFFFFF"/>
                </a:solidFill>
                <a:latin typeface="Trade Gothic LT Std Bold Conden"/>
              </a:rPr>
              <a:t>kry</a:t>
            </a:r>
            <a:r>
              <a:rPr lang="en-US" sz="4700" dirty="0">
                <a:solidFill>
                  <a:srgbClr val="FFFFFF"/>
                </a:solidFill>
                <a:latin typeface="Trade Gothic LT Std Bold Conden"/>
              </a:rPr>
              <a:t> (</a:t>
            </a:r>
            <a:r>
              <a:rPr lang="en-US" sz="4700" dirty="0" err="1">
                <a:solidFill>
                  <a:srgbClr val="FFFFFF"/>
                </a:solidFill>
                <a:latin typeface="Trade Gothic LT Std Bold Conden"/>
              </a:rPr>
              <a:t>waar</a:t>
            </a:r>
            <a:r>
              <a:rPr lang="en-US" sz="4700" dirty="0">
                <a:solidFill>
                  <a:srgbClr val="FFFFFF"/>
                </a:solidFill>
                <a:latin typeface="Trade Gothic LT Std Bold Conden"/>
              </a:rPr>
              <a:t> 2 of </a:t>
            </a:r>
            <a:r>
              <a:rPr lang="en-US" sz="4700" dirty="0" err="1">
                <a:solidFill>
                  <a:srgbClr val="FFFFFF"/>
                </a:solidFill>
                <a:latin typeface="Trade Gothic LT Std Bold Conden"/>
              </a:rPr>
              <a:t>meer</a:t>
            </a:r>
            <a:r>
              <a:rPr lang="en-US" sz="4700" dirty="0">
                <a:solidFill>
                  <a:srgbClr val="FFFFFF"/>
                </a:solidFill>
                <a:latin typeface="Trade Gothic LT Std Bold Conden"/>
              </a:rPr>
              <a:t>…..)</a:t>
            </a:r>
          </a:p>
          <a:p>
            <a:pPr marL="914400" indent="-914400">
              <a:buAutoNum type="arabicPeriod"/>
            </a:pPr>
            <a:r>
              <a:rPr lang="en-US" sz="4700" dirty="0">
                <a:solidFill>
                  <a:srgbClr val="FFFFFF"/>
                </a:solidFill>
                <a:latin typeface="Trade Gothic LT Std Bold Conden"/>
              </a:rPr>
              <a:t>Dink </a:t>
            </a:r>
            <a:r>
              <a:rPr lang="en-US" sz="4700" dirty="0" err="1">
                <a:solidFill>
                  <a:srgbClr val="FFFFFF"/>
                </a:solidFill>
                <a:latin typeface="Trade Gothic LT Std Bold Conden"/>
              </a:rPr>
              <a:t>aan</a:t>
            </a:r>
            <a:r>
              <a:rPr lang="en-US" sz="4700" dirty="0">
                <a:solidFill>
                  <a:srgbClr val="FFFFFF"/>
                </a:solidFill>
                <a:latin typeface="Trade Gothic LT Std Bold Conden"/>
              </a:rPr>
              <a:t> ‘n </a:t>
            </a:r>
            <a:r>
              <a:rPr lang="en-US" sz="4700" dirty="0" err="1">
                <a:solidFill>
                  <a:srgbClr val="FFFFFF"/>
                </a:solidFill>
                <a:latin typeface="Trade Gothic LT Std Bold Conden"/>
              </a:rPr>
              <a:t>gesprek</a:t>
            </a:r>
            <a:r>
              <a:rPr lang="en-US" sz="4700" dirty="0">
                <a:solidFill>
                  <a:srgbClr val="FFFFFF"/>
                </a:solidFill>
                <a:latin typeface="Trade Gothic LT Std Bold Conden"/>
              </a:rPr>
              <a:t> </a:t>
            </a:r>
            <a:r>
              <a:rPr lang="en-US" sz="4700" dirty="0" err="1">
                <a:solidFill>
                  <a:srgbClr val="FFFFFF"/>
                </a:solidFill>
                <a:latin typeface="Trade Gothic LT Std Bold Conden"/>
              </a:rPr>
              <a:t>waarvan</a:t>
            </a:r>
            <a:r>
              <a:rPr lang="en-US" sz="4700" dirty="0">
                <a:solidFill>
                  <a:srgbClr val="FFFFFF"/>
                </a:solidFill>
                <a:latin typeface="Trade Gothic LT Std Bold Conden"/>
              </a:rPr>
              <a:t> </a:t>
            </a:r>
            <a:r>
              <a:rPr lang="en-US" sz="4700" dirty="0" err="1">
                <a:solidFill>
                  <a:srgbClr val="FFFFFF"/>
                </a:solidFill>
                <a:latin typeface="Trade Gothic LT Std Bold Conden"/>
              </a:rPr>
              <a:t>jy</a:t>
            </a:r>
            <a:r>
              <a:rPr lang="en-US" sz="4700" dirty="0">
                <a:solidFill>
                  <a:srgbClr val="FFFFFF"/>
                </a:solidFill>
                <a:latin typeface="Trade Gothic LT Std Bold Conden"/>
              </a:rPr>
              <a:t> </a:t>
            </a:r>
            <a:r>
              <a:rPr lang="en-US" sz="4700" dirty="0" err="1">
                <a:solidFill>
                  <a:srgbClr val="FFFFFF"/>
                </a:solidFill>
                <a:latin typeface="Trade Gothic LT Std Bold Conden"/>
              </a:rPr>
              <a:t>deel</a:t>
            </a:r>
            <a:r>
              <a:rPr lang="en-US" sz="4700" dirty="0">
                <a:solidFill>
                  <a:srgbClr val="FFFFFF"/>
                </a:solidFill>
                <a:latin typeface="Trade Gothic LT Std Bold Conden"/>
              </a:rPr>
              <a:t> was wat </a:t>
            </a:r>
            <a:r>
              <a:rPr lang="en-US" sz="4700" dirty="0" err="1">
                <a:solidFill>
                  <a:srgbClr val="FFFFFF"/>
                </a:solidFill>
                <a:latin typeface="Trade Gothic LT Std Bold Conden"/>
              </a:rPr>
              <a:t>jy</a:t>
            </a:r>
            <a:r>
              <a:rPr lang="en-US" sz="4700" dirty="0">
                <a:solidFill>
                  <a:srgbClr val="FFFFFF"/>
                </a:solidFill>
                <a:latin typeface="Trade Gothic LT Std Bold Conden"/>
              </a:rPr>
              <a:t> </a:t>
            </a:r>
            <a:r>
              <a:rPr lang="en-US" sz="4700" dirty="0" err="1">
                <a:solidFill>
                  <a:srgbClr val="FFFFFF"/>
                </a:solidFill>
                <a:latin typeface="Trade Gothic LT Std Bold Conden"/>
              </a:rPr>
              <a:t>weer</a:t>
            </a:r>
            <a:r>
              <a:rPr lang="en-US" sz="4700" dirty="0">
                <a:solidFill>
                  <a:srgbClr val="FFFFFF"/>
                </a:solidFill>
                <a:latin typeface="Trade Gothic LT Std Bold Conden"/>
              </a:rPr>
              <a:t> </a:t>
            </a:r>
            <a:r>
              <a:rPr lang="en-US" sz="4700" dirty="0" err="1">
                <a:solidFill>
                  <a:srgbClr val="FFFFFF"/>
                </a:solidFill>
                <a:latin typeface="Trade Gothic LT Std Bold Conden"/>
              </a:rPr>
              <a:t>moet</a:t>
            </a:r>
            <a:r>
              <a:rPr lang="en-US" sz="4700" dirty="0">
                <a:solidFill>
                  <a:srgbClr val="FFFFFF"/>
                </a:solidFill>
                <a:latin typeface="Trade Gothic LT Std Bold Conden"/>
              </a:rPr>
              <a:t> </a:t>
            </a:r>
            <a:r>
              <a:rPr lang="en-US" sz="4700" dirty="0" err="1">
                <a:solidFill>
                  <a:srgbClr val="FFFFFF"/>
                </a:solidFill>
                <a:latin typeface="Trade Gothic LT Std Bold Conden"/>
              </a:rPr>
              <a:t>gaan</a:t>
            </a:r>
            <a:r>
              <a:rPr lang="en-US" sz="4700" dirty="0">
                <a:solidFill>
                  <a:srgbClr val="FFFFFF"/>
                </a:solidFill>
                <a:latin typeface="Trade Gothic LT Std Bold Conden"/>
              </a:rPr>
              <a:t> </a:t>
            </a:r>
            <a:r>
              <a:rPr lang="en-US" sz="4700" dirty="0" err="1">
                <a:solidFill>
                  <a:srgbClr val="FFFFFF"/>
                </a:solidFill>
                <a:latin typeface="Trade Gothic LT Std Bold Conden"/>
              </a:rPr>
              <a:t>besoek</a:t>
            </a:r>
            <a:r>
              <a:rPr lang="en-US" sz="4700" dirty="0">
                <a:solidFill>
                  <a:srgbClr val="FFFFFF"/>
                </a:solidFill>
                <a:latin typeface="Trade Gothic LT Std Bold Conden"/>
              </a:rPr>
              <a:t>.</a:t>
            </a:r>
          </a:p>
          <a:p>
            <a:pPr marL="914400" indent="-914400">
              <a:buAutoNum type="arabicPeriod"/>
            </a:pPr>
            <a:r>
              <a:rPr lang="en-US" sz="4700" dirty="0">
                <a:solidFill>
                  <a:srgbClr val="FFFFFF"/>
                </a:solidFill>
                <a:latin typeface="Trade Gothic LT Std Bold Conden"/>
              </a:rPr>
              <a:t>Dink </a:t>
            </a:r>
            <a:r>
              <a:rPr lang="en-US" sz="4700" dirty="0" err="1">
                <a:solidFill>
                  <a:srgbClr val="FFFFFF"/>
                </a:solidFill>
                <a:latin typeface="Trade Gothic LT Std Bold Conden"/>
              </a:rPr>
              <a:t>aan</a:t>
            </a:r>
            <a:r>
              <a:rPr lang="en-US" sz="4700" dirty="0">
                <a:solidFill>
                  <a:srgbClr val="FFFFFF"/>
                </a:solidFill>
                <a:latin typeface="Trade Gothic LT Std Bold Conden"/>
              </a:rPr>
              <a:t> ‘n </a:t>
            </a:r>
            <a:r>
              <a:rPr lang="en-US" sz="4700" dirty="0" err="1">
                <a:solidFill>
                  <a:srgbClr val="FFFFFF"/>
                </a:solidFill>
                <a:latin typeface="Trade Gothic LT Std Bold Conden"/>
              </a:rPr>
              <a:t>gesprek</a:t>
            </a:r>
            <a:r>
              <a:rPr lang="en-US" sz="4700" dirty="0">
                <a:solidFill>
                  <a:srgbClr val="FFFFFF"/>
                </a:solidFill>
                <a:latin typeface="Trade Gothic LT Std Bold Conden"/>
              </a:rPr>
              <a:t> wat </a:t>
            </a:r>
            <a:r>
              <a:rPr lang="en-US" sz="4700" dirty="0" err="1">
                <a:solidFill>
                  <a:srgbClr val="FFFFFF"/>
                </a:solidFill>
                <a:latin typeface="Trade Gothic LT Std Bold Conden"/>
              </a:rPr>
              <a:t>jy</a:t>
            </a:r>
            <a:r>
              <a:rPr lang="en-US" sz="4700" dirty="0">
                <a:solidFill>
                  <a:srgbClr val="FFFFFF"/>
                </a:solidFill>
                <a:latin typeface="Trade Gothic LT Std Bold Conden"/>
              </a:rPr>
              <a:t> </a:t>
            </a:r>
            <a:r>
              <a:rPr lang="en-US" sz="4700" dirty="0" err="1">
                <a:solidFill>
                  <a:srgbClr val="FFFFFF"/>
                </a:solidFill>
                <a:latin typeface="Trade Gothic LT Std Bold Conden"/>
              </a:rPr>
              <a:t>gehoor</a:t>
            </a:r>
            <a:r>
              <a:rPr lang="en-US" sz="4700" dirty="0">
                <a:solidFill>
                  <a:srgbClr val="FFFFFF"/>
                </a:solidFill>
                <a:latin typeface="Trade Gothic LT Std Bold Conden"/>
              </a:rPr>
              <a:t> het </a:t>
            </a:r>
            <a:r>
              <a:rPr lang="en-US" sz="4700" dirty="0" err="1">
                <a:solidFill>
                  <a:srgbClr val="FFFFFF"/>
                </a:solidFill>
                <a:latin typeface="Trade Gothic LT Std Bold Conden"/>
              </a:rPr>
              <a:t>waar</a:t>
            </a:r>
            <a:r>
              <a:rPr lang="en-US" sz="4700" dirty="0">
                <a:solidFill>
                  <a:srgbClr val="FFFFFF"/>
                </a:solidFill>
                <a:latin typeface="Trade Gothic LT Std Bold Conden"/>
              </a:rPr>
              <a:t> </a:t>
            </a:r>
            <a:r>
              <a:rPr lang="en-US" sz="4700" dirty="0" err="1">
                <a:solidFill>
                  <a:srgbClr val="FFFFFF"/>
                </a:solidFill>
                <a:latin typeface="Trade Gothic LT Std Bold Conden"/>
              </a:rPr>
              <a:t>jy</a:t>
            </a:r>
            <a:r>
              <a:rPr lang="en-US" sz="4700" dirty="0">
                <a:solidFill>
                  <a:srgbClr val="FFFFFF"/>
                </a:solidFill>
                <a:latin typeface="Trade Gothic LT Std Bold Conden"/>
              </a:rPr>
              <a:t> </a:t>
            </a:r>
            <a:r>
              <a:rPr lang="en-US" sz="4700" dirty="0" err="1">
                <a:solidFill>
                  <a:srgbClr val="FFFFFF"/>
                </a:solidFill>
                <a:latin typeface="Trade Gothic LT Std Bold Conden"/>
              </a:rPr>
              <a:t>moet</a:t>
            </a:r>
            <a:r>
              <a:rPr lang="en-US" sz="4700" dirty="0">
                <a:solidFill>
                  <a:srgbClr val="FFFFFF"/>
                </a:solidFill>
                <a:latin typeface="Trade Gothic LT Std Bold Conden"/>
              </a:rPr>
              <a:t> </a:t>
            </a:r>
            <a:r>
              <a:rPr lang="en-US" sz="4700" dirty="0" err="1">
                <a:solidFill>
                  <a:srgbClr val="FFFFFF"/>
                </a:solidFill>
                <a:latin typeface="Trade Gothic LT Std Bold Conden"/>
              </a:rPr>
              <a:t>intree</a:t>
            </a:r>
            <a:r>
              <a:rPr lang="en-US" sz="4700" dirty="0">
                <a:solidFill>
                  <a:srgbClr val="FFFFFF"/>
                </a:solidFill>
                <a:latin typeface="Trade Gothic LT Std Bold Conden"/>
              </a:rPr>
              <a:t> om 2 </a:t>
            </a:r>
            <a:r>
              <a:rPr lang="en-US" sz="4700" dirty="0" err="1">
                <a:solidFill>
                  <a:srgbClr val="FFFFFF"/>
                </a:solidFill>
                <a:latin typeface="Trade Gothic LT Std Bold Conden"/>
              </a:rPr>
              <a:t>ander</a:t>
            </a:r>
            <a:r>
              <a:rPr lang="en-US" sz="4700" dirty="0">
                <a:solidFill>
                  <a:srgbClr val="FFFFFF"/>
                </a:solidFill>
                <a:latin typeface="Trade Gothic LT Std Bold Conden"/>
              </a:rPr>
              <a:t> </a:t>
            </a:r>
            <a:r>
              <a:rPr lang="en-US" sz="4700" dirty="0" err="1">
                <a:solidFill>
                  <a:srgbClr val="FFFFFF"/>
                </a:solidFill>
                <a:latin typeface="Trade Gothic LT Std Bold Conden"/>
              </a:rPr>
              <a:t>partye</a:t>
            </a:r>
            <a:r>
              <a:rPr lang="en-US" sz="4700" dirty="0">
                <a:solidFill>
                  <a:srgbClr val="FFFFFF"/>
                </a:solidFill>
                <a:latin typeface="Trade Gothic LT Std Bold Conden"/>
              </a:rPr>
              <a:t> met </a:t>
            </a:r>
            <a:r>
              <a:rPr lang="en-US" sz="4700" dirty="0" err="1">
                <a:solidFill>
                  <a:srgbClr val="FFFFFF"/>
                </a:solidFill>
                <a:latin typeface="Trade Gothic LT Std Bold Conden"/>
              </a:rPr>
              <a:t>mekaar</a:t>
            </a:r>
            <a:r>
              <a:rPr lang="en-US" sz="4700" dirty="0">
                <a:solidFill>
                  <a:srgbClr val="FFFFFF"/>
                </a:solidFill>
                <a:latin typeface="Trade Gothic LT Std Bold Conden"/>
              </a:rPr>
              <a:t> </a:t>
            </a:r>
            <a:r>
              <a:rPr lang="en-US" sz="4700" dirty="0" err="1">
                <a:solidFill>
                  <a:srgbClr val="FFFFFF"/>
                </a:solidFill>
                <a:latin typeface="Trade Gothic LT Std Bold Conden"/>
              </a:rPr>
              <a:t>te</a:t>
            </a:r>
            <a:r>
              <a:rPr lang="en-US" sz="4700" dirty="0">
                <a:solidFill>
                  <a:srgbClr val="FFFFFF"/>
                </a:solidFill>
                <a:latin typeface="Trade Gothic LT Std Bold Conden"/>
              </a:rPr>
              <a:t> </a:t>
            </a:r>
            <a:r>
              <a:rPr lang="en-US" sz="4700" dirty="0" err="1">
                <a:solidFill>
                  <a:srgbClr val="FFFFFF"/>
                </a:solidFill>
                <a:latin typeface="Trade Gothic LT Std Bold Conden"/>
              </a:rPr>
              <a:t>laat</a:t>
            </a:r>
            <a:r>
              <a:rPr lang="en-US" sz="4700" dirty="0">
                <a:solidFill>
                  <a:srgbClr val="FFFFFF"/>
                </a:solidFill>
                <a:latin typeface="Trade Gothic LT Std Bold Conden"/>
              </a:rPr>
              <a:t> </a:t>
            </a:r>
            <a:r>
              <a:rPr lang="en-US" sz="4700" dirty="0" err="1">
                <a:solidFill>
                  <a:srgbClr val="FFFFFF"/>
                </a:solidFill>
                <a:latin typeface="Trade Gothic LT Std Bold Conden"/>
              </a:rPr>
              <a:t>gaan</a:t>
            </a:r>
            <a:r>
              <a:rPr lang="en-US" sz="4700" dirty="0">
                <a:solidFill>
                  <a:srgbClr val="FFFFFF"/>
                </a:solidFill>
                <a:latin typeface="Trade Gothic LT Std Bold Conden"/>
              </a:rPr>
              <a:t> </a:t>
            </a:r>
            <a:r>
              <a:rPr lang="en-US" sz="4700" dirty="0" err="1">
                <a:solidFill>
                  <a:srgbClr val="FFFFFF"/>
                </a:solidFill>
                <a:latin typeface="Trade Gothic LT Std Bold Conden"/>
              </a:rPr>
              <a:t>praat</a:t>
            </a:r>
            <a:r>
              <a:rPr lang="en-US" sz="4700" dirty="0">
                <a:solidFill>
                  <a:srgbClr val="FFFFFF"/>
                </a:solidFill>
                <a:latin typeface="Trade Gothic LT Std Bold Conden"/>
              </a:rPr>
              <a:t>.  Al </a:t>
            </a:r>
            <a:r>
              <a:rPr lang="en-US" sz="4700" dirty="0" err="1">
                <a:solidFill>
                  <a:srgbClr val="FFFFFF"/>
                </a:solidFill>
                <a:latin typeface="Trade Gothic LT Std Bold Conden"/>
              </a:rPr>
              <a:t>weet</a:t>
            </a:r>
            <a:r>
              <a:rPr lang="en-US" sz="4700" dirty="0">
                <a:solidFill>
                  <a:srgbClr val="FFFFFF"/>
                </a:solidFill>
                <a:latin typeface="Trade Gothic LT Std Bold Conden"/>
              </a:rPr>
              <a:t> net </a:t>
            </a:r>
            <a:r>
              <a:rPr lang="en-US" sz="4700" dirty="0" err="1">
                <a:solidFill>
                  <a:srgbClr val="FFFFFF"/>
                </a:solidFill>
                <a:latin typeface="Trade Gothic LT Std Bold Conden"/>
              </a:rPr>
              <a:t>een</a:t>
            </a:r>
            <a:r>
              <a:rPr lang="en-US" sz="4700" dirty="0">
                <a:solidFill>
                  <a:srgbClr val="FFFFFF"/>
                </a:solidFill>
                <a:latin typeface="Trade Gothic LT Std Bold Conden"/>
              </a:rPr>
              <a:t> party </a:t>
            </a:r>
            <a:r>
              <a:rPr lang="en-US" sz="4700" dirty="0" err="1">
                <a:solidFill>
                  <a:srgbClr val="FFFFFF"/>
                </a:solidFill>
                <a:latin typeface="Trade Gothic LT Std Bold Conden"/>
              </a:rPr>
              <a:t>daarvan</a:t>
            </a:r>
            <a:r>
              <a:rPr lang="en-US" sz="4700" dirty="0">
                <a:solidFill>
                  <a:srgbClr val="FFFFFF"/>
                </a:solidFill>
                <a:latin typeface="Trade Gothic LT Std Bold Conden"/>
              </a:rPr>
              <a:t>.</a:t>
            </a:r>
          </a:p>
          <a:p>
            <a:pPr algn="ctr"/>
            <a:r>
              <a:rPr lang="en-US" sz="4700" dirty="0" err="1">
                <a:solidFill>
                  <a:srgbClr val="FFFF00"/>
                </a:solidFill>
                <a:latin typeface="Trade Gothic LT Std Bold Conden"/>
              </a:rPr>
              <a:t>Hierdie</a:t>
            </a:r>
            <a:r>
              <a:rPr lang="en-US" sz="4700" dirty="0">
                <a:solidFill>
                  <a:srgbClr val="FFFF00"/>
                </a:solidFill>
                <a:latin typeface="Trade Gothic LT Std Bold Conden"/>
              </a:rPr>
              <a:t> is </a:t>
            </a:r>
            <a:r>
              <a:rPr lang="en-US" sz="4700" dirty="0" err="1">
                <a:solidFill>
                  <a:srgbClr val="FFFF00"/>
                </a:solidFill>
                <a:latin typeface="Trade Gothic LT Std Bold Conden"/>
              </a:rPr>
              <a:t>ongelooflik</a:t>
            </a:r>
            <a:r>
              <a:rPr lang="en-US" sz="4700" dirty="0">
                <a:solidFill>
                  <a:srgbClr val="FFFF00"/>
                </a:solidFill>
                <a:latin typeface="Trade Gothic LT Std Bold Conden"/>
              </a:rPr>
              <a:t> </a:t>
            </a:r>
            <a:r>
              <a:rPr lang="en-US" sz="4700" dirty="0" err="1">
                <a:solidFill>
                  <a:srgbClr val="FFFF00"/>
                </a:solidFill>
                <a:latin typeface="Trade Gothic LT Std Bold Conden"/>
              </a:rPr>
              <a:t>belangrik</a:t>
            </a:r>
            <a:r>
              <a:rPr lang="en-US" sz="4700" dirty="0">
                <a:solidFill>
                  <a:srgbClr val="FFFF00"/>
                </a:solidFill>
                <a:latin typeface="Trade Gothic LT Std Bold Conden"/>
              </a:rPr>
              <a:t> om God se </a:t>
            </a:r>
            <a:r>
              <a:rPr lang="en-US" sz="4700" dirty="0" err="1">
                <a:solidFill>
                  <a:srgbClr val="FFFF00"/>
                </a:solidFill>
                <a:latin typeface="Trade Gothic LT Std Bold Conden"/>
              </a:rPr>
              <a:t>kerk</a:t>
            </a:r>
            <a:r>
              <a:rPr lang="en-US" sz="4700" dirty="0">
                <a:solidFill>
                  <a:srgbClr val="FFFF00"/>
                </a:solidFill>
                <a:latin typeface="Trade Gothic LT Std Bold Conden"/>
              </a:rPr>
              <a:t> </a:t>
            </a:r>
            <a:r>
              <a:rPr lang="en-US" sz="4700" dirty="0" err="1">
                <a:solidFill>
                  <a:srgbClr val="FFFF00"/>
                </a:solidFill>
                <a:latin typeface="Trade Gothic LT Std Bold Conden"/>
              </a:rPr>
              <a:t>te</a:t>
            </a:r>
            <a:r>
              <a:rPr lang="en-US" sz="4700" dirty="0">
                <a:solidFill>
                  <a:srgbClr val="FFFF00"/>
                </a:solidFill>
                <a:latin typeface="Trade Gothic LT Std Bold Conden"/>
              </a:rPr>
              <a:t> </a:t>
            </a:r>
            <a:r>
              <a:rPr lang="en-US" sz="4700" dirty="0" err="1">
                <a:solidFill>
                  <a:srgbClr val="FFFF00"/>
                </a:solidFill>
                <a:latin typeface="Trade Gothic LT Std Bold Conden"/>
              </a:rPr>
              <a:t>beskerm</a:t>
            </a:r>
            <a:endParaRPr lang="en-US" sz="4700" dirty="0">
              <a:solidFill>
                <a:srgbClr val="FFFF00"/>
              </a:solidFill>
              <a:latin typeface="Trade Gothic LT Std Bold Conden"/>
            </a:endParaRPr>
          </a:p>
          <a:p>
            <a:pPr marL="914400" indent="-914400">
              <a:buAutoNum type="arabicPeriod"/>
            </a:pPr>
            <a:endParaRPr lang="en-US" sz="4700" dirty="0">
              <a:solidFill>
                <a:srgbClr val="FFFFFF"/>
              </a:solidFill>
              <a:latin typeface="Trade Gothic LT Std Bold Conden"/>
            </a:endParaRPr>
          </a:p>
          <a:p>
            <a:endParaRPr lang="en-GB" sz="4700" dirty="0">
              <a:solidFill>
                <a:srgbClr val="00B0F0"/>
              </a:solidFill>
              <a:latin typeface="Trade Gothic LT Std Bold Conden"/>
            </a:endParaRPr>
          </a:p>
        </p:txBody>
      </p:sp>
    </p:spTree>
    <p:extLst>
      <p:ext uri="{BB962C8B-B14F-4D97-AF65-F5344CB8AC3E}">
        <p14:creationId xmlns:p14="http://schemas.microsoft.com/office/powerpoint/2010/main" val="168549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4431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Voor ons opstaan, stuur 1 whatsapp:</a:t>
            </a:r>
          </a:p>
          <a:p>
            <a:pPr>
              <a:defRPr sz="4700">
                <a:solidFill>
                  <a:srgbClr val="FFFFFF"/>
                </a:solidFill>
                <a:latin typeface="Trade Gothic LT Std Bold Conden"/>
                <a:ea typeface="Trade Gothic LT Std Bold Conden"/>
                <a:cs typeface="Trade Gothic LT Std Bold Conden"/>
                <a:sym typeface="Trade Gothic LT Std Bold Conden"/>
              </a:defRPr>
            </a:pPr>
            <a:endParaRPr lang="nl-NL" sz="4700" b="1" dirty="0">
              <a:solidFill>
                <a:srgbClr val="FFFF00"/>
              </a:solidFill>
              <a:sym typeface="Trade Gothic LT Std Bold Conden"/>
            </a:endParaRP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b="1" dirty="0">
                <a:solidFill>
                  <a:srgbClr val="FFFF00"/>
                </a:solidFill>
                <a:sym typeface="Trade Gothic LT Std Bold Conden"/>
              </a:rPr>
              <a:t>1. Ek moet gaan praat met............</a:t>
            </a:r>
          </a:p>
          <a:p>
            <a:pPr>
              <a:defRPr sz="4700">
                <a:solidFill>
                  <a:srgbClr val="FFFFFF"/>
                </a:solidFill>
                <a:latin typeface="Trade Gothic LT Std Bold Conden"/>
                <a:ea typeface="Trade Gothic LT Std Bold Conden"/>
                <a:cs typeface="Trade Gothic LT Std Bold Conden"/>
                <a:sym typeface="Trade Gothic LT Std Bold Conden"/>
              </a:defRPr>
            </a:pPr>
            <a:endParaRPr lang="nl-NL" sz="4700" b="1" dirty="0">
              <a:solidFill>
                <a:srgbClr val="FFFF00"/>
              </a:solidFill>
              <a:sym typeface="Trade Gothic LT Std Bold Conden"/>
            </a:endParaRP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b="1" dirty="0">
                <a:solidFill>
                  <a:srgbClr val="FFFF00"/>
                </a:solidFill>
                <a:sym typeface="Trade Gothic LT Std Bold Conden"/>
              </a:rPr>
              <a:t>2. Ek moet iemand gaan aanmoedig om ‘n gesprek te hê met iemand anders.</a:t>
            </a:r>
            <a:endParaRPr lang="nl-NL" sz="4800" b="1"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Neem </a:t>
            </a:r>
            <a:r>
              <a:rPr lang="en-ZA" sz="6000" kern="0" dirty="0" err="1">
                <a:solidFill>
                  <a:schemeClr val="bg1"/>
                </a:solidFill>
              </a:rPr>
              <a:t>aksie</a:t>
            </a:r>
            <a:endParaRPr lang="en-ZA" sz="6000" kern="0" dirty="0">
              <a:solidFill>
                <a:schemeClr val="bg1"/>
              </a:solidFill>
            </a:endParaRPr>
          </a:p>
        </p:txBody>
      </p:sp>
    </p:spTree>
    <p:extLst>
      <p:ext uri="{BB962C8B-B14F-4D97-AF65-F5344CB8AC3E}">
        <p14:creationId xmlns:p14="http://schemas.microsoft.com/office/powerpoint/2010/main" val="152150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Chocolate chip muffin?</a:t>
            </a:r>
          </a:p>
        </p:txBody>
      </p:sp>
      <p:pic>
        <p:nvPicPr>
          <p:cNvPr id="2" name="Picture 1">
            <a:extLst>
              <a:ext uri="{FF2B5EF4-FFF2-40B4-BE49-F238E27FC236}">
                <a16:creationId xmlns:a16="http://schemas.microsoft.com/office/drawing/2014/main" id="{DE0806C9-B9D3-EDDD-BA7D-781B59B9DA1E}"/>
              </a:ext>
            </a:extLst>
          </p:cNvPr>
          <p:cNvPicPr>
            <a:picLocks noChangeAspect="1"/>
          </p:cNvPicPr>
          <p:nvPr/>
        </p:nvPicPr>
        <p:blipFill>
          <a:blip r:embed="rId3"/>
          <a:stretch>
            <a:fillRect/>
          </a:stretch>
        </p:blipFill>
        <p:spPr>
          <a:xfrm>
            <a:off x="1816100" y="592137"/>
            <a:ext cx="8572500" cy="8572500"/>
          </a:xfrm>
          <a:prstGeom prst="rect">
            <a:avLst/>
          </a:prstGeom>
        </p:spPr>
      </p:pic>
    </p:spTree>
    <p:extLst>
      <p:ext uri="{BB962C8B-B14F-4D97-AF65-F5344CB8AC3E}">
        <p14:creationId xmlns:p14="http://schemas.microsoft.com/office/powerpoint/2010/main" val="269023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Chocolate chip muffin?</a:t>
            </a:r>
          </a:p>
        </p:txBody>
      </p:sp>
      <p:pic>
        <p:nvPicPr>
          <p:cNvPr id="2" name="Picture 1">
            <a:extLst>
              <a:ext uri="{FF2B5EF4-FFF2-40B4-BE49-F238E27FC236}">
                <a16:creationId xmlns:a16="http://schemas.microsoft.com/office/drawing/2014/main" id="{DE0806C9-B9D3-EDDD-BA7D-781B59B9DA1E}"/>
              </a:ext>
            </a:extLst>
          </p:cNvPr>
          <p:cNvPicPr>
            <a:picLocks noChangeAspect="1"/>
          </p:cNvPicPr>
          <p:nvPr/>
        </p:nvPicPr>
        <p:blipFill>
          <a:blip r:embed="rId3"/>
          <a:stretch>
            <a:fillRect/>
          </a:stretch>
        </p:blipFill>
        <p:spPr>
          <a:xfrm>
            <a:off x="1816100" y="592137"/>
            <a:ext cx="8572500" cy="8572500"/>
          </a:xfrm>
          <a:prstGeom prst="rect">
            <a:avLst/>
          </a:prstGeom>
        </p:spPr>
      </p:pic>
      <p:sp>
        <p:nvSpPr>
          <p:cNvPr id="4" name="a Longing for Jesus">
            <a:extLst>
              <a:ext uri="{FF2B5EF4-FFF2-40B4-BE49-F238E27FC236}">
                <a16:creationId xmlns:a16="http://schemas.microsoft.com/office/drawing/2014/main" id="{7C691517-ECE3-CE23-B2FE-062F30F36354}"/>
              </a:ext>
            </a:extLst>
          </p:cNvPr>
          <p:cNvSpPr txBox="1">
            <a:spLocks/>
          </p:cNvSpPr>
          <p:nvPr/>
        </p:nvSpPr>
        <p:spPr>
          <a:xfrm>
            <a:off x="-189840" y="69348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Rum and raisin muffin?</a:t>
            </a:r>
          </a:p>
        </p:txBody>
      </p:sp>
      <p:cxnSp>
        <p:nvCxnSpPr>
          <p:cNvPr id="9" name="Straight Connector 8">
            <a:extLst>
              <a:ext uri="{FF2B5EF4-FFF2-40B4-BE49-F238E27FC236}">
                <a16:creationId xmlns:a16="http://schemas.microsoft.com/office/drawing/2014/main" id="{5F5165BF-9C07-C94D-43DA-1874FB7FF587}"/>
              </a:ext>
            </a:extLst>
          </p:cNvPr>
          <p:cNvCxnSpPr/>
          <p:nvPr/>
        </p:nvCxnSpPr>
        <p:spPr>
          <a:xfrm>
            <a:off x="2526030" y="750979"/>
            <a:ext cx="71526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53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C004-7C92-1942-A8AB-BE202199A186}"/>
              </a:ext>
            </a:extLst>
          </p:cNvPr>
          <p:cNvSpPr txBox="1"/>
          <p:nvPr/>
        </p:nvSpPr>
        <p:spPr>
          <a:xfrm>
            <a:off x="372533" y="1435793"/>
            <a:ext cx="10837333" cy="3046988"/>
          </a:xfrm>
          <a:prstGeom prst="rect">
            <a:avLst/>
          </a:prstGeom>
          <a:noFill/>
        </p:spPr>
        <p:txBody>
          <a:bodyPr wrap="square" rtlCol="0">
            <a:spAutoFit/>
          </a:bodyPr>
          <a:lstStyle/>
          <a:p>
            <a:pPr algn="ctr"/>
            <a:r>
              <a:rPr lang="en-US" sz="9600" spc="300" dirty="0">
                <a:solidFill>
                  <a:schemeClr val="bg1"/>
                </a:solidFill>
                <a:latin typeface="Trade Gothic LT Std Bold Conden" pitchFamily="2" charset="0"/>
              </a:rPr>
              <a:t>Die </a:t>
            </a:r>
            <a:r>
              <a:rPr lang="en-US" sz="9600" spc="300" dirty="0" err="1">
                <a:solidFill>
                  <a:schemeClr val="bg1"/>
                </a:solidFill>
                <a:latin typeface="Trade Gothic LT Std Bold Conden" pitchFamily="2" charset="0"/>
              </a:rPr>
              <a:t>waarheid</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sal</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jou</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vrymaak</a:t>
            </a:r>
            <a:endParaRPr lang="en-US" sz="9600" spc="300" dirty="0">
              <a:solidFill>
                <a:schemeClr val="bg1"/>
              </a:solidFill>
              <a:latin typeface="Trade Gothic LT Std Bold Conden" pitchFamily="2" charset="0"/>
            </a:endParaRPr>
          </a:p>
        </p:txBody>
      </p:sp>
      <p:sp>
        <p:nvSpPr>
          <p:cNvPr id="2" name="TextBox 1">
            <a:extLst>
              <a:ext uri="{FF2B5EF4-FFF2-40B4-BE49-F238E27FC236}">
                <a16:creationId xmlns:a16="http://schemas.microsoft.com/office/drawing/2014/main" id="{B710454B-FB7F-534D-BC0B-7323000C9E7A}"/>
              </a:ext>
            </a:extLst>
          </p:cNvPr>
          <p:cNvSpPr txBox="1"/>
          <p:nvPr/>
        </p:nvSpPr>
        <p:spPr>
          <a:xfrm>
            <a:off x="2319948" y="7293987"/>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Renier Louwrens</a:t>
            </a:r>
          </a:p>
        </p:txBody>
      </p:sp>
      <p:sp>
        <p:nvSpPr>
          <p:cNvPr id="3" name="TextBox 2">
            <a:extLst>
              <a:ext uri="{FF2B5EF4-FFF2-40B4-BE49-F238E27FC236}">
                <a16:creationId xmlns:a16="http://schemas.microsoft.com/office/drawing/2014/main" id="{97DB5CD8-6994-C9E6-B2A9-EA6F353E2760}"/>
              </a:ext>
            </a:extLst>
          </p:cNvPr>
          <p:cNvSpPr txBox="1"/>
          <p:nvPr/>
        </p:nvSpPr>
        <p:spPr>
          <a:xfrm>
            <a:off x="1987751" y="5050028"/>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Maar wat is die </a:t>
            </a:r>
            <a:r>
              <a:rPr lang="en-US" sz="4004" spc="300" dirty="0" err="1">
                <a:solidFill>
                  <a:schemeClr val="bg1"/>
                </a:solidFill>
                <a:latin typeface="Trade Gothic LT Std Condensed N" pitchFamily="2" charset="0"/>
              </a:rPr>
              <a:t>waarheid</a:t>
            </a:r>
            <a:r>
              <a:rPr lang="en-US" sz="4004" spc="300" dirty="0">
                <a:solidFill>
                  <a:schemeClr val="bg1"/>
                </a:solidFill>
                <a:latin typeface="Trade Gothic LT Std Condensed N" pitchFamily="2" charset="0"/>
              </a:rPr>
              <a:t>?</a:t>
            </a:r>
          </a:p>
        </p:txBody>
      </p:sp>
      <p:sp>
        <p:nvSpPr>
          <p:cNvPr id="5" name="TextBox 4">
            <a:extLst>
              <a:ext uri="{FF2B5EF4-FFF2-40B4-BE49-F238E27FC236}">
                <a16:creationId xmlns:a16="http://schemas.microsoft.com/office/drawing/2014/main" id="{FF2317BF-C32B-41D0-35C8-70E60AD986B5}"/>
              </a:ext>
            </a:extLst>
          </p:cNvPr>
          <p:cNvSpPr txBox="1"/>
          <p:nvPr/>
        </p:nvSpPr>
        <p:spPr>
          <a:xfrm>
            <a:off x="1987751" y="5910955"/>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Johannes 8 v30-32?</a:t>
            </a:r>
          </a:p>
        </p:txBody>
      </p:sp>
    </p:spTree>
    <p:extLst>
      <p:ext uri="{BB962C8B-B14F-4D97-AF65-F5344CB8AC3E}">
        <p14:creationId xmlns:p14="http://schemas.microsoft.com/office/powerpoint/2010/main" val="918774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Die </a:t>
            </a:r>
            <a:r>
              <a:rPr lang="en-ZA" sz="6000" kern="0" dirty="0" err="1">
                <a:solidFill>
                  <a:schemeClr val="bg1"/>
                </a:solidFill>
              </a:rPr>
              <a:t>Bybel</a:t>
            </a:r>
            <a:r>
              <a:rPr lang="en-ZA" sz="6000" kern="0" dirty="0">
                <a:solidFill>
                  <a:schemeClr val="bg1"/>
                </a:solidFill>
              </a:rPr>
              <a:t> is die </a:t>
            </a:r>
            <a:r>
              <a:rPr lang="en-ZA" sz="6000" kern="0" dirty="0" err="1">
                <a:solidFill>
                  <a:schemeClr val="bg1"/>
                </a:solidFill>
              </a:rPr>
              <a:t>waarheid</a:t>
            </a:r>
            <a:endParaRPr lang="en-ZA" sz="6000" kern="0" dirty="0">
              <a:solidFill>
                <a:schemeClr val="bg1"/>
              </a:solidFill>
            </a:endParaRPr>
          </a:p>
        </p:txBody>
      </p:sp>
      <p:pic>
        <p:nvPicPr>
          <p:cNvPr id="2" name="Picture 1">
            <a:extLst>
              <a:ext uri="{FF2B5EF4-FFF2-40B4-BE49-F238E27FC236}">
                <a16:creationId xmlns:a16="http://schemas.microsoft.com/office/drawing/2014/main" id="{06155CDE-6750-6208-7077-061CD33E0320}"/>
              </a:ext>
            </a:extLst>
          </p:cNvPr>
          <p:cNvPicPr>
            <a:picLocks noChangeAspect="1"/>
          </p:cNvPicPr>
          <p:nvPr/>
        </p:nvPicPr>
        <p:blipFill>
          <a:blip r:embed="rId3"/>
          <a:stretch>
            <a:fillRect/>
          </a:stretch>
        </p:blipFill>
        <p:spPr>
          <a:xfrm>
            <a:off x="1339850" y="1306512"/>
            <a:ext cx="9525000" cy="7143750"/>
          </a:xfrm>
          <a:prstGeom prst="rect">
            <a:avLst/>
          </a:prstGeom>
        </p:spPr>
      </p:pic>
    </p:spTree>
    <p:extLst>
      <p:ext uri="{BB962C8B-B14F-4D97-AF65-F5344CB8AC3E}">
        <p14:creationId xmlns:p14="http://schemas.microsoft.com/office/powerpoint/2010/main" val="27961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001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Vals</a:t>
            </a:r>
            <a:r>
              <a:rPr lang="en-ZA" sz="6000" kern="0" dirty="0">
                <a:solidFill>
                  <a:schemeClr val="bg1"/>
                </a:solidFill>
              </a:rPr>
              <a:t> </a:t>
            </a:r>
            <a:r>
              <a:rPr lang="en-ZA" sz="6000" kern="0" dirty="0" err="1">
                <a:solidFill>
                  <a:schemeClr val="bg1"/>
                </a:solidFill>
              </a:rPr>
              <a:t>ammunisie</a:t>
            </a:r>
            <a:r>
              <a:rPr lang="en-ZA" sz="6000" kern="0" dirty="0">
                <a:solidFill>
                  <a:schemeClr val="bg1"/>
                </a:solidFill>
              </a:rPr>
              <a:t>.</a:t>
            </a:r>
          </a:p>
        </p:txBody>
      </p:sp>
      <p:graphicFrame>
        <p:nvGraphicFramePr>
          <p:cNvPr id="4" name="Diagram 3">
            <a:extLst>
              <a:ext uri="{FF2B5EF4-FFF2-40B4-BE49-F238E27FC236}">
                <a16:creationId xmlns:a16="http://schemas.microsoft.com/office/drawing/2014/main" id="{26041849-5F04-97A1-7CB6-017867D03DEB}"/>
              </a:ext>
            </a:extLst>
          </p:cNvPr>
          <p:cNvGraphicFramePr/>
          <p:nvPr>
            <p:extLst>
              <p:ext uri="{D42A27DB-BD31-4B8C-83A1-F6EECF244321}">
                <p14:modId xmlns:p14="http://schemas.microsoft.com/office/powerpoint/2010/main" val="140525636"/>
              </p:ext>
            </p:extLst>
          </p:nvPr>
        </p:nvGraphicFramePr>
        <p:xfrm>
          <a:off x="1231390" y="1796106"/>
          <a:ext cx="10373782" cy="7363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412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Chuck</a:t>
            </a:r>
          </a:p>
        </p:txBody>
      </p:sp>
      <p:pic>
        <p:nvPicPr>
          <p:cNvPr id="3" name="Picture 2">
            <a:extLst>
              <a:ext uri="{FF2B5EF4-FFF2-40B4-BE49-F238E27FC236}">
                <a16:creationId xmlns:a16="http://schemas.microsoft.com/office/drawing/2014/main" id="{87525A82-253E-AD41-1BBB-494E7700E383}"/>
              </a:ext>
            </a:extLst>
          </p:cNvPr>
          <p:cNvPicPr>
            <a:picLocks noChangeAspect="1"/>
          </p:cNvPicPr>
          <p:nvPr/>
        </p:nvPicPr>
        <p:blipFill>
          <a:blip r:embed="rId2"/>
          <a:stretch>
            <a:fillRect/>
          </a:stretch>
        </p:blipFill>
        <p:spPr>
          <a:xfrm>
            <a:off x="2008513" y="2530595"/>
            <a:ext cx="8727578" cy="5807806"/>
          </a:xfrm>
          <a:prstGeom prst="rect">
            <a:avLst/>
          </a:prstGeom>
        </p:spPr>
      </p:pic>
    </p:spTree>
    <p:extLst>
      <p:ext uri="{BB962C8B-B14F-4D97-AF65-F5344CB8AC3E}">
        <p14:creationId xmlns:p14="http://schemas.microsoft.com/office/powerpoint/2010/main" val="87694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 in die </a:t>
            </a:r>
            <a:r>
              <a:rPr lang="en-ZA" sz="6000" kern="0" dirty="0" err="1">
                <a:solidFill>
                  <a:schemeClr val="bg1"/>
                </a:solidFill>
              </a:rPr>
              <a:t>Bybel</a:t>
            </a:r>
            <a:r>
              <a:rPr lang="en-ZA" sz="6000" kern="0" dirty="0">
                <a:solidFill>
                  <a:schemeClr val="bg1"/>
                </a:solidFill>
              </a:rPr>
              <a:t>”</a:t>
            </a:r>
          </a:p>
        </p:txBody>
      </p:sp>
      <p:pic>
        <p:nvPicPr>
          <p:cNvPr id="4" name="Picture 3">
            <a:extLst>
              <a:ext uri="{FF2B5EF4-FFF2-40B4-BE49-F238E27FC236}">
                <a16:creationId xmlns:a16="http://schemas.microsoft.com/office/drawing/2014/main" id="{12F37B98-AE37-6975-A67E-370EA5586CD2}"/>
              </a:ext>
            </a:extLst>
          </p:cNvPr>
          <p:cNvPicPr>
            <a:picLocks noChangeAspect="1"/>
          </p:cNvPicPr>
          <p:nvPr/>
        </p:nvPicPr>
        <p:blipFill>
          <a:blip r:embed="rId3"/>
          <a:stretch>
            <a:fillRect/>
          </a:stretch>
        </p:blipFill>
        <p:spPr>
          <a:xfrm>
            <a:off x="459080" y="1826853"/>
            <a:ext cx="11115675" cy="6848475"/>
          </a:xfrm>
          <a:prstGeom prst="rect">
            <a:avLst/>
          </a:prstGeom>
        </p:spPr>
      </p:pic>
    </p:spTree>
    <p:extLst>
      <p:ext uri="{BB962C8B-B14F-4D97-AF65-F5344CB8AC3E}">
        <p14:creationId xmlns:p14="http://schemas.microsoft.com/office/powerpoint/2010/main" val="11132022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est xmlns="33e77a83-5a87-48ae-9212-a1963549f2ae" xsi:nil="true"/>
    <Open_x0020_Containing_x0020_Folder xmlns="33e77a83-5a87-48ae-9212-a1963549f2ae" xsi:nil="true"/>
    <_dlc_DocId xmlns="70403649-5801-4472-b8e8-03f4b0112c9f">ZARR4ZAZY4HQ-1231363018-257079</_dlc_DocId>
    <_dlc_DocIdUrl xmlns="70403649-5801-4472-b8e8-03f4b0112c9f">
      <Url>https://shofaronline.sharepoint.com/_layouts/15/DocIdRedir.aspx?ID=ZARR4ZAZY4HQ-1231363018-257079</Url>
      <Description>ZARR4ZAZY4HQ-1231363018-257079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15" ma:contentTypeDescription="Create a new document." ma:contentTypeScope="" ma:versionID="4a4e72cb3500cb99a9f67604c69b6fbd">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5695484a33832c9a13a138bad4e44793"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B72D05-3A4D-4D20-9E7C-466ABBE52701}">
  <ds:schemaRefs>
    <ds:schemaRef ds:uri="http://schemas.microsoft.com/sharepoint/v3/contenttype/forms"/>
  </ds:schemaRefs>
</ds:datastoreItem>
</file>

<file path=customXml/itemProps2.xml><?xml version="1.0" encoding="utf-8"?>
<ds:datastoreItem xmlns:ds="http://schemas.openxmlformats.org/officeDocument/2006/customXml" ds:itemID="{DEEF63F5-4391-4481-A8E2-B464747A9E34}">
  <ds:schemaRefs>
    <ds:schemaRef ds:uri="http://schemas.microsoft.com/sharepoint/events"/>
  </ds:schemaRefs>
</ds:datastoreItem>
</file>

<file path=customXml/itemProps3.xml><?xml version="1.0" encoding="utf-8"?>
<ds:datastoreItem xmlns:ds="http://schemas.openxmlformats.org/officeDocument/2006/customXml" ds:itemID="{7AD8EE74-39E9-492F-9097-95095CC41985}">
  <ds:schemaRefs>
    <ds:schemaRef ds:uri="70403649-5801-4472-b8e8-03f4b0112c9f"/>
    <ds:schemaRef ds:uri="http://schemas.microsoft.com/office/infopath/2007/PartnerControls"/>
    <ds:schemaRef ds:uri="http://purl.org/dc/dcmitype/"/>
    <ds:schemaRef ds:uri="http://purl.org/dc/elements/1.1/"/>
    <ds:schemaRef ds:uri="http://www.w3.org/XML/1998/namespace"/>
    <ds:schemaRef ds:uri="http://purl.org/dc/terms/"/>
    <ds:schemaRef ds:uri="33e77a83-5a87-48ae-9212-a1963549f2a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EA087D74-7BDB-455F-AC60-F841C9C48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2736</Words>
  <Application>Microsoft Office PowerPoint</Application>
  <PresentationFormat>Custom</PresentationFormat>
  <Paragraphs>333</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Trade Gothic LT Std Bold Conden</vt:lpstr>
      <vt:lpstr>Trade Gothic LT Std Condensed 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Rudolf Janse van Vuuren</dc:creator>
  <cp:lastModifiedBy>Louwrens, Renier (RD)</cp:lastModifiedBy>
  <cp:revision>78</cp:revision>
  <dcterms:created xsi:type="dcterms:W3CDTF">2021-11-18T11:02:30Z</dcterms:created>
  <dcterms:modified xsi:type="dcterms:W3CDTF">2024-06-09T06:31:14Z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009f6948-1998-4cef-b2cc-67436163d8a8</vt:lpwstr>
  </property>
</Properties>
</file>