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6:1-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6:1-2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Honour in the workplac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Honour in the workplace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Let all who are under a yoke as bondservants regard their own masters as worthy of all honor, so that the name of God and the teaching may not be reviled. </a:t>
            </a:r>
            <a:r>
              <a:rPr b="1" baseline="31999"/>
              <a:t>2 </a:t>
            </a:r>
            <a:r>
              <a:t>Those who have believing masters must not be disrespectful on the ground that they are brothers; rather they must serve all the better since those who benefit by their good service are believers and beloved.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rPr baseline="31999"/>
              <a:t> </a:t>
            </a:r>
            <a:r>
              <a:t>Let all who are under a </a:t>
            </a:r>
            <a:r>
              <a:rPr b="1" u="sng"/>
              <a:t>yoke as bondservants</a:t>
            </a:r>
            <a:r>
              <a:t> regard their own masters as worthy of all honor, so that the name of God and the teaching may not be reviled. </a:t>
            </a:r>
            <a:r>
              <a:rPr b="1" baseline="31999"/>
              <a:t>2 </a:t>
            </a:r>
            <a:r>
              <a:t>Those who have believing masters must not be disrespectful on the ground that they are brothers; rather they must serve all the better since those who benefit by their good service are believers and beloved.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rPr baseline="31999"/>
              <a:t> </a:t>
            </a:r>
            <a:r>
              <a:t>Let all who are under a yoke as bondservants </a:t>
            </a:r>
            <a:r>
              <a:rPr b="1" u="sng"/>
              <a:t>regard their own masters as worthy of all honor</a:t>
            </a:r>
            <a:r>
              <a:t>, so that the name of God and the teaching may not be reviled. </a:t>
            </a:r>
            <a:r>
              <a:rPr b="1" baseline="31999"/>
              <a:t>2 </a:t>
            </a:r>
            <a:r>
              <a:t>Those who have believing masters must not be disrespectful on the ground that they are brothers; rather they must serve all the better since those who benefit by their good service are believers and beloved.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rPr baseline="31999"/>
              <a:t> </a:t>
            </a:r>
            <a:r>
              <a:t>Let all who are under a yoke as bondservants regard their own masters as worthy of all honor, </a:t>
            </a:r>
            <a:r>
              <a:rPr b="1" u="sng"/>
              <a:t>so that the name of God and the teaching may not be reviled</a:t>
            </a:r>
            <a:r>
              <a:t>. </a:t>
            </a:r>
            <a:r>
              <a:rPr b="1" baseline="31999"/>
              <a:t>2 </a:t>
            </a:r>
            <a:r>
              <a:t>Those who have believing masters must not be disrespectful on the ground that they are brothers; rather they must serve all the better since those who benefit by their good service are believers and beloved.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rPr baseline="31999"/>
              <a:t> </a:t>
            </a:r>
            <a:r>
              <a:t>Let all who are under a yoke as bondservants regard their own masters as worthy of all honor, so that the name of God and the teaching may not be reviled. </a:t>
            </a:r>
            <a:r>
              <a:rPr b="1" baseline="31999"/>
              <a:t>2 </a:t>
            </a:r>
            <a:r>
              <a:rPr b="1" u="sng"/>
              <a:t>Those who have believing masters must not be disrespectful on the ground that they are brothers</a:t>
            </a:r>
            <a:r>
              <a:t>; rather they must serve all the better since those who benefit by their good service are believers and beloved.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rPr baseline="31999"/>
              <a:t> </a:t>
            </a:r>
            <a:r>
              <a:t>Let all who are under a yoke as bondservants regard their own masters as worthy of all honor, so that the name of God and the teaching may not be reviled. </a:t>
            </a:r>
            <a:r>
              <a:rPr b="1" baseline="31999"/>
              <a:t>2 </a:t>
            </a:r>
            <a:r>
              <a:t>Those who have believing masters must not be disrespectful on the ground that they are brothers; </a:t>
            </a:r>
            <a:r>
              <a:rPr b="1" u="sng"/>
              <a:t>rather they must serve all the better since those who benefit by their good service are believers and beloved</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Honour in the Workplace"/>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Honour in the Workplace</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Are you regarding your masters worthy of all honour?</a:t>
            </a:r>
          </a:p>
          <a:p>
            <a:pPr marL="561473" indent="-561473" defTabSz="2239961">
              <a:buSzPct val="100000"/>
              <a:buAutoNum type="arabicPeriod" startAt="1"/>
              <a:defRPr sz="4200">
                <a:solidFill>
                  <a:srgbClr val="FFFFFF"/>
                </a:solidFill>
                <a:latin typeface="+mj-lt"/>
                <a:ea typeface="+mj-ea"/>
                <a:cs typeface="+mj-cs"/>
                <a:sym typeface="Arial"/>
              </a:defRPr>
            </a:pPr>
            <a:r>
              <a:t>Are you working to glorify God and adorn the Gospel?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