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Eer by die werk"/>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Eer by die werk</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diensknegte is onder ’n juk, moet hulle eie here alle eer waardig ag, sodat die Naam van God en die leer nie belaster mag word nie. </a:t>
            </a:r>
            <a:r>
              <a:rPr baseline="31999"/>
              <a:t>2</a:t>
            </a:r>
            <a:r>
              <a:t>En die wat gelowige here het, moet hulle nie verag omdat hulle broeders is nie, maar moet hulle des te meer dien, omdat hulle wat die weldade ontvang, gelowiges en geliefdes is. Leer hierdie dinge en wek daartoe op.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a:t>
            </a:r>
            <a:r>
              <a:rPr b="1" u="sng"/>
              <a:t>diensknegte is onder ’n juk</a:t>
            </a:r>
            <a:r>
              <a:t>, moet hulle eie here alle eer waardig ag, sodat die Naam van God en die leer nie belaster mag word nie. </a:t>
            </a:r>
            <a:r>
              <a:rPr baseline="31999"/>
              <a:t>2</a:t>
            </a:r>
            <a:r>
              <a:t>En die wat gelowige here het, moet hulle nie verag omdat hulle broeders is nie, maar moet hulle des te meer dien, omdat hulle wat die weldade ontvang, gelowiges en geliefdes is. Leer hierdie dinge en wek daartoe op.</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diensknegte is onder ’n juk, </a:t>
            </a:r>
            <a:r>
              <a:rPr b="1" u="sng"/>
              <a:t>moet hulle eie here alle eer waardig ag</a:t>
            </a:r>
            <a:r>
              <a:t>, sodat die Naam van God en die leer nie belaster mag word nie. </a:t>
            </a:r>
            <a:r>
              <a:rPr baseline="31999"/>
              <a:t>2</a:t>
            </a:r>
            <a:r>
              <a:t>En die wat gelowige here het, moet hulle nie verag omdat hulle broeders is nie, maar moet hulle des te meer dien, omdat hulle wat die weldade ontvang, gelowiges en geliefdes is. Leer hierdie dinge en wek daartoe op.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diensknegte is onder ’n juk, moet hulle eie here alle eer waardig ag, </a:t>
            </a:r>
            <a:r>
              <a:rPr b="1" u="sng"/>
              <a:t>sodat die Naam van God en die leer nie belaster mag word nie</a:t>
            </a:r>
            <a:r>
              <a:t>. </a:t>
            </a:r>
            <a:r>
              <a:rPr baseline="31999"/>
              <a:t>2</a:t>
            </a:r>
            <a:r>
              <a:t>En die wat gelowige here het, moet hulle nie verag omdat hulle broeders is nie, maar moet hulle des te meer dien, omdat hulle wat die weldade ontvang, gelowiges en geliefdes is. Leer hierdie dinge en wek daartoe op.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09070" y="1369688"/>
            <a:ext cx="11773861"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diensknegte is onder ’n juk, moet hulle eie here alle eer waardig ag, sodat die Naam van God en die leer nie belaster mag word nie. </a:t>
            </a:r>
            <a:r>
              <a:rPr baseline="31999"/>
              <a:t>2</a:t>
            </a:r>
            <a:r>
              <a:rPr b="1" u="sng"/>
              <a:t>En die wat gelowige here het, moet hulle nie verag omdat hulle broeders is nie</a:t>
            </a:r>
            <a:r>
              <a:t>, maar moet hulle des te meer dien, omdat hulle wat die weldade ontvang, gelowiges en geliefdes is. Leer hierdie dinge en wek daartoe op.</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ALMAL wat diensknegte is onder ’n juk, moet hulle eie here alle eer waardig ag, sodat die Naam van God en die leer nie belaster mag word nie. </a:t>
            </a:r>
            <a:r>
              <a:rPr baseline="31999"/>
              <a:t>2</a:t>
            </a:r>
            <a:r>
              <a:t>En die wat gelowige here het, moet hulle nie verag omdat hulle broeders is nie, maar moet hulle des te meer dien, </a:t>
            </a:r>
            <a:r>
              <a:rPr b="1" u="sng"/>
              <a:t>omdat hulle wat die weldade ontvang, gelowiges en geliefdes is</a:t>
            </a:r>
            <a:r>
              <a:t>. Leer hierdie dinge en wek daartoe op.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er by die werk"/>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Eer by die werk</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jy besig om die mense vir wie jy werk alle eer waardig te ag?</a:t>
            </a:r>
          </a:p>
          <a:p>
            <a:pPr marL="561473" indent="-561473" defTabSz="2239961">
              <a:buSzPct val="100000"/>
              <a:buAutoNum type="arabicPeriod" startAt="1"/>
              <a:defRPr sz="4200">
                <a:solidFill>
                  <a:srgbClr val="FFFFFF"/>
                </a:solidFill>
                <a:latin typeface="+mj-lt"/>
                <a:ea typeface="+mj-ea"/>
                <a:cs typeface="+mj-cs"/>
                <a:sym typeface="Arial"/>
              </a:defRPr>
            </a:pPr>
            <a:r>
              <a:t>Is jy besig om te werk vir die glorie van God terwyl jy die evangelie versier?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