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Layouts/slideLayout1.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1pPr>
    <a:lvl2pPr marL="0" marR="0" indent="4572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2pPr>
    <a:lvl3pPr marL="0" marR="0" indent="9144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3pPr>
    <a:lvl4pPr marL="0" marR="0" indent="13716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4pPr>
    <a:lvl5pPr marL="0" marR="0" indent="18288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5pPr>
    <a:lvl6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6pPr>
    <a:lvl7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7pPr>
    <a:lvl8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8pPr>
    <a:lvl9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TradeGothic LT"/>
          <a:ea typeface="TradeGothic LT"/>
          <a:cs typeface="TradeGothic L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7F3F4"/>
          </a:solidFill>
        </a:fill>
      </a:tcStyle>
    </a:wholeTbl>
    <a:band2H>
      <a:tcTxStyle b="def" i="def"/>
      <a:tcStyle>
        <a:tcBdr/>
        <a:fill>
          <a:solidFill>
            <a:srgbClr val="F3F9FA"/>
          </a:solidFill>
        </a:fill>
      </a:tcStyle>
    </a:band2H>
    <a:firstCol>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TradeGothic LT"/>
          <a:ea typeface="TradeGothic LT"/>
          <a:cs typeface="TradeGothic L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b="def" i="def"/>
      <a:tcStyle>
        <a:tcBdr/>
        <a:fill>
          <a:solidFill>
            <a:srgbClr val="EFF3E9"/>
          </a:solidFill>
        </a:fill>
      </a:tcStyle>
    </a:band2H>
    <a:firstCol>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TradeGothic LT"/>
          <a:ea typeface="TradeGothic LT"/>
          <a:cs typeface="TradeGothic L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b="def" i="def"/>
      <a:tcStyle>
        <a:tcBdr/>
        <a:fill>
          <a:solidFill>
            <a:srgbClr val="FDEEE8"/>
          </a:solidFill>
        </a:fill>
      </a:tcStyle>
    </a:band2H>
    <a:firstCol>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TradeGothic LT"/>
          <a:ea typeface="TradeGothic LT"/>
          <a:cs typeface="TradeGothic L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
          <a:latin typeface="TradeGothic LT"/>
          <a:ea typeface="TradeGothic LT"/>
          <a:cs typeface="TradeGothic L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TradeGothic LT"/>
          <a:ea typeface="TradeGothic LT"/>
          <a:cs typeface="TradeGothic LT"/>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TradeGothic LT"/>
          <a:ea typeface="TradeGothic LT"/>
          <a:cs typeface="TradeGothic LT"/>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TradeGothic LT"/>
          <a:ea typeface="TradeGothic LT"/>
          <a:cs typeface="TradeGothic L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TradeGothic LT"/>
          <a:ea typeface="TradeGothic LT"/>
          <a:cs typeface="TradeGothic LT"/>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
          <a:latin typeface="TradeGothic LT"/>
          <a:ea typeface="TradeGothic LT"/>
          <a:cs typeface="TradeGothic LT"/>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TradeGothic LT"/>
          <a:ea typeface="TradeGothic LT"/>
          <a:cs typeface="TradeGothic LT"/>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TradeGothic LT"/>
          <a:ea typeface="TradeGothic LT"/>
          <a:cs typeface="TradeGothic LT"/>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7" name="Shape 17"/>
          <p:cNvSpPr/>
          <p:nvPr>
            <p:ph type="sldImg"/>
          </p:nvPr>
        </p:nvSpPr>
        <p:spPr>
          <a:xfrm>
            <a:off x="1143000" y="685800"/>
            <a:ext cx="4572000" cy="3429000"/>
          </a:xfrm>
          <a:prstGeom prst="rect">
            <a:avLst/>
          </a:prstGeom>
        </p:spPr>
        <p:txBody>
          <a:bodyPr/>
          <a:lstStyle/>
          <a:p>
            <a:pPr/>
          </a:p>
        </p:txBody>
      </p:sp>
      <p:sp>
        <p:nvSpPr>
          <p:cNvPr id="18" name="Shape 18"/>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spcBef>
        <a:spcPts val="400"/>
      </a:spcBef>
      <a:defRPr sz="1200">
        <a:latin typeface="+mj-lt"/>
        <a:ea typeface="+mj-ea"/>
        <a:cs typeface="+mj-cs"/>
        <a:sym typeface="Arial"/>
      </a:defRPr>
    </a:lvl1pPr>
    <a:lvl2pPr indent="228600" latinLnBrk="0">
      <a:spcBef>
        <a:spcPts val="400"/>
      </a:spcBef>
      <a:defRPr sz="1200">
        <a:latin typeface="+mj-lt"/>
        <a:ea typeface="+mj-ea"/>
        <a:cs typeface="+mj-cs"/>
        <a:sym typeface="Arial"/>
      </a:defRPr>
    </a:lvl2pPr>
    <a:lvl3pPr indent="457200" latinLnBrk="0">
      <a:spcBef>
        <a:spcPts val="400"/>
      </a:spcBef>
      <a:defRPr sz="1200">
        <a:latin typeface="+mj-lt"/>
        <a:ea typeface="+mj-ea"/>
        <a:cs typeface="+mj-cs"/>
        <a:sym typeface="Arial"/>
      </a:defRPr>
    </a:lvl3pPr>
    <a:lvl4pPr indent="685800" latinLnBrk="0">
      <a:spcBef>
        <a:spcPts val="400"/>
      </a:spcBef>
      <a:defRPr sz="1200">
        <a:latin typeface="+mj-lt"/>
        <a:ea typeface="+mj-ea"/>
        <a:cs typeface="+mj-cs"/>
        <a:sym typeface="Arial"/>
      </a:defRPr>
    </a:lvl4pPr>
    <a:lvl5pPr indent="914400" latinLnBrk="0">
      <a:spcBef>
        <a:spcPts val="400"/>
      </a:spcBef>
      <a:defRPr sz="1200">
        <a:latin typeface="+mj-lt"/>
        <a:ea typeface="+mj-ea"/>
        <a:cs typeface="+mj-cs"/>
        <a:sym typeface="Arial"/>
      </a:defRPr>
    </a:lvl5pPr>
    <a:lvl6pPr indent="1143000" latinLnBrk="0">
      <a:spcBef>
        <a:spcPts val="400"/>
      </a:spcBef>
      <a:defRPr sz="1200">
        <a:latin typeface="+mj-lt"/>
        <a:ea typeface="+mj-ea"/>
        <a:cs typeface="+mj-cs"/>
        <a:sym typeface="Arial"/>
      </a:defRPr>
    </a:lvl6pPr>
    <a:lvl7pPr indent="1371600" latinLnBrk="0">
      <a:spcBef>
        <a:spcPts val="400"/>
      </a:spcBef>
      <a:defRPr sz="1200">
        <a:latin typeface="+mj-lt"/>
        <a:ea typeface="+mj-ea"/>
        <a:cs typeface="+mj-cs"/>
        <a:sym typeface="Arial"/>
      </a:defRPr>
    </a:lvl7pPr>
    <a:lvl8pPr indent="1600200" latinLnBrk="0">
      <a:spcBef>
        <a:spcPts val="400"/>
      </a:spcBef>
      <a:defRPr sz="1200">
        <a:latin typeface="+mj-lt"/>
        <a:ea typeface="+mj-ea"/>
        <a:cs typeface="+mj-cs"/>
        <a:sym typeface="Arial"/>
      </a:defRPr>
    </a:lvl8pPr>
    <a:lvl9pPr indent="1828800" latinLnBrk="0">
      <a:spcBef>
        <a:spcPts val="400"/>
      </a:spcBef>
      <a:defRPr sz="1200">
        <a:latin typeface="+mj-lt"/>
        <a:ea typeface="+mj-ea"/>
        <a:cs typeface="+mj-cs"/>
        <a:sym typeface="Arial"/>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spTree>
      <p:nvGrpSpPr>
        <p:cNvPr id="1" name=""/>
        <p:cNvGrpSpPr/>
        <p:nvPr/>
      </p:nvGrpSpPr>
      <p:grpSpPr>
        <a:xfrm>
          <a:off x="0" y="0"/>
          <a:ext cx="0" cy="0"/>
          <a:chOff x="0" y="0"/>
          <a:chExt cx="0" cy="0"/>
        </a:xfrm>
      </p:grpSpPr>
      <p:sp>
        <p:nvSpPr>
          <p:cNvPr id="1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000000"/>
        </a:solidFill>
      </p:bgPr>
    </p:bg>
    <p:spTree>
      <p:nvGrpSpPr>
        <p:cNvPr id="1" name=""/>
        <p:cNvGrpSpPr/>
        <p:nvPr/>
      </p:nvGrpSpPr>
      <p:grpSpPr>
        <a:xfrm>
          <a:off x="0" y="0"/>
          <a:ext cx="0" cy="0"/>
          <a:chOff x="0" y="0"/>
          <a:chExt cx="0" cy="0"/>
        </a:xfrm>
      </p:grpSpPr>
      <p:sp>
        <p:nvSpPr>
          <p:cNvPr id="2" name="Title Text"/>
          <p:cNvSpPr txBox="1"/>
          <p:nvPr>
            <p:ph type="title"/>
          </p:nvPr>
        </p:nvSpPr>
        <p:spPr>
          <a:xfrm>
            <a:off x="609600" y="92074"/>
            <a:ext cx="10972800" cy="1508126"/>
          </a:xfrm>
          <a:prstGeom prst="rect">
            <a:avLst/>
          </a:prstGeom>
          <a:ln w="12700">
            <a:miter lim="400000"/>
          </a:ln>
          <a:extLst>
            <a:ext uri="{C572A759-6A51-4108-AA02-DFA0A04FC94B}">
              <ma14:wrappingTextBoxFlag xmlns:ma14="http://schemas.microsoft.com/office/mac/drawingml/2011/main" val="1"/>
            </a:ext>
          </a:extLst>
        </p:spPr>
        <p:txBody>
          <a:bodyPr lIns="45719" rIns="45719" anchor="ctr"/>
          <a:lstStyle/>
          <a:p>
            <a:pPr/>
            <a:r>
              <a:t>Title Text</a:t>
            </a:r>
          </a:p>
        </p:txBody>
      </p:sp>
      <p:sp>
        <p:nvSpPr>
          <p:cNvPr id="3" name="Body Level One…"/>
          <p:cNvSpPr txBox="1"/>
          <p:nvPr>
            <p:ph type="body" idx="1"/>
          </p:nvPr>
        </p:nvSpPr>
        <p:spPr>
          <a:xfrm>
            <a:off x="609600" y="1600200"/>
            <a:ext cx="10972800" cy="5257800"/>
          </a:xfrm>
          <a:prstGeom prst="rect">
            <a:avLst/>
          </a:prstGeom>
          <a:ln w="12700">
            <a:miter lim="400000"/>
          </a:ln>
          <a:extLst>
            <a:ext uri="{C572A759-6A51-4108-AA02-DFA0A04FC94B}">
              <ma14:wrappingTextBoxFlag xmlns:ma14="http://schemas.microsoft.com/office/mac/drawingml/2011/main" val="1"/>
            </a:ext>
          </a:extLst>
        </p:spPr>
        <p:txBody>
          <a:bodyPr lIns="45719" rIns="45719"/>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10975692" y="6248400"/>
            <a:ext cx="301909" cy="307340"/>
          </a:xfrm>
          <a:prstGeom prst="rect">
            <a:avLst/>
          </a:prstGeom>
          <a:ln w="12700">
            <a:miter lim="400000"/>
          </a:ln>
        </p:spPr>
        <p:txBody>
          <a:bodyPr wrap="none" lIns="45719" rIns="45719">
            <a:spAutoFit/>
          </a:bodyPr>
          <a:lstStyle>
            <a:lvl1pPr algn="r">
              <a:defRPr sz="1400">
                <a:solidFill>
                  <a:srgbClr val="FFFFFF"/>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Lst>
  <p:transition xmlns:p14="http://schemas.microsoft.com/office/powerpoint/2010/main" spd="med" advClick="1"/>
  <p:txStyles>
    <p:titleStyle>
      <a:lvl1pPr marL="0" marR="0" indent="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1pPr>
      <a:lvl2pPr marL="0" marR="0" indent="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2pPr>
      <a:lvl3pPr marL="0" marR="0" indent="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3pPr>
      <a:lvl4pPr marL="0" marR="0" indent="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4pPr>
      <a:lvl5pPr marL="0" marR="0" indent="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5pPr>
      <a:lvl6pPr marL="0" marR="0" indent="45720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6pPr>
      <a:lvl7pPr marL="0" marR="0" indent="91440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7pPr>
      <a:lvl8pPr marL="0" marR="0" indent="137160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8pPr>
      <a:lvl9pPr marL="0" marR="0" indent="182880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9pPr>
    </p:titleStyle>
    <p:bodyStyle>
      <a:lvl1pPr marL="342900" marR="0" indent="-3429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1pPr>
      <a:lvl2pPr marL="933450" marR="0" indent="-47625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2pPr>
      <a:lvl3pPr marL="12954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3pPr>
      <a:lvl4pPr marL="17526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4pPr>
      <a:lvl5pPr marL="22098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5pPr>
      <a:lvl6pPr marL="26670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6pPr>
      <a:lvl7pPr marL="31242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7pPr>
      <a:lvl8pPr marL="35814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8pPr>
      <a:lvl9pPr marL="40386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1pPr>
      <a:lvl2pPr marL="0" marR="0" indent="45720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2pPr>
      <a:lvl3pPr marL="0" marR="0" indent="91440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3pPr>
      <a:lvl4pPr marL="0" marR="0" indent="137160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4pPr>
      <a:lvl5pPr marL="0" marR="0" indent="182880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5pPr>
      <a:lvl6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6pPr>
      <a:lvl7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7pPr>
      <a:lvl8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8pPr>
      <a:lvl9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1.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24" name="Group"/>
          <p:cNvGrpSpPr/>
          <p:nvPr/>
        </p:nvGrpSpPr>
        <p:grpSpPr>
          <a:xfrm>
            <a:off x="-231076" y="-8147"/>
            <a:ext cx="13334987" cy="8021393"/>
            <a:chOff x="0" y="0"/>
            <a:chExt cx="13334986" cy="8021392"/>
          </a:xfrm>
        </p:grpSpPr>
        <p:pic>
          <p:nvPicPr>
            <p:cNvPr id="20" name="photo-1421977870504-378093748ae6.jpeg" descr="photo-1421977870504-378093748ae6.jpeg"/>
            <p:cNvPicPr>
              <a:picLocks noChangeAspect="1"/>
            </p:cNvPicPr>
            <p:nvPr/>
          </p:nvPicPr>
          <p:blipFill>
            <a:blip r:embed="rId2">
              <a:extLst/>
            </a:blip>
            <a:srcRect l="5299" t="12603" r="5944" b="12500"/>
            <a:stretch>
              <a:fillRect/>
            </a:stretch>
          </p:blipFill>
          <p:spPr>
            <a:xfrm>
              <a:off x="191248" y="0"/>
              <a:ext cx="12198013" cy="6861382"/>
            </a:xfrm>
            <a:prstGeom prst="rect">
              <a:avLst/>
            </a:prstGeom>
            <a:ln w="12700" cap="flat">
              <a:noFill/>
              <a:miter lim="400000"/>
            </a:ln>
            <a:effectLst/>
          </p:spPr>
        </p:pic>
        <p:sp>
          <p:nvSpPr>
            <p:cNvPr id="21" name="1 Tim 5:3-16"/>
            <p:cNvSpPr txBox="1"/>
            <p:nvPr/>
          </p:nvSpPr>
          <p:spPr>
            <a:xfrm>
              <a:off x="0" y="3468716"/>
              <a:ext cx="8792419" cy="112262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lvl1pPr algn="ctr">
                <a:lnSpc>
                  <a:spcPct val="90000"/>
                </a:lnSpc>
                <a:defRPr b="1" sz="6500">
                  <a:effectLst>
                    <a:outerShdw sx="100000" sy="100000" kx="0" ky="0" algn="b" rotWithShape="0" blurRad="12700" dist="38100" dir="2700000">
                      <a:srgbClr val="FFFFFF"/>
                    </a:outerShdw>
                  </a:effectLst>
                  <a:latin typeface="Ink Free"/>
                  <a:ea typeface="Ink Free"/>
                  <a:cs typeface="Ink Free"/>
                  <a:sym typeface="Ink Free"/>
                </a:defRPr>
              </a:lvl1pPr>
            </a:lstStyle>
            <a:p>
              <a:pPr/>
              <a:r>
                <a:t>1 Tim 5:3-16</a:t>
              </a:r>
            </a:p>
          </p:txBody>
        </p:sp>
        <p:pic>
          <p:nvPicPr>
            <p:cNvPr id="22" name="logo_shofar orange.png" descr="logo_shofar orange.png"/>
            <p:cNvPicPr>
              <a:picLocks noChangeAspect="1"/>
            </p:cNvPicPr>
            <p:nvPr/>
          </p:nvPicPr>
          <p:blipFill>
            <a:blip r:embed="rId3">
              <a:extLst/>
            </a:blip>
            <a:stretch>
              <a:fillRect/>
            </a:stretch>
          </p:blipFill>
          <p:spPr>
            <a:xfrm>
              <a:off x="12029726" y="7115626"/>
              <a:ext cx="1305261" cy="905767"/>
            </a:xfrm>
            <a:prstGeom prst="rect">
              <a:avLst/>
            </a:prstGeom>
            <a:ln w="12700" cap="flat">
              <a:noFill/>
              <a:miter lim="400000"/>
            </a:ln>
            <a:effectLst/>
          </p:spPr>
        </p:pic>
        <p:sp>
          <p:nvSpPr>
            <p:cNvPr id="23" name="Sorg vir Weduwees"/>
            <p:cNvSpPr txBox="1"/>
            <p:nvPr/>
          </p:nvSpPr>
          <p:spPr>
            <a:xfrm>
              <a:off x="1133480" y="4582396"/>
              <a:ext cx="10683759" cy="183197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lvl1pPr algn="ctr">
                <a:lnSpc>
                  <a:spcPct val="90000"/>
                </a:lnSpc>
                <a:defRPr b="1" sz="6000">
                  <a:effectLst>
                    <a:outerShdw sx="100000" sy="100000" kx="0" ky="0" algn="b" rotWithShape="0" blurRad="12700" dist="38100" dir="2700000">
                      <a:srgbClr val="FFFFFF"/>
                    </a:outerShdw>
                  </a:effectLst>
                  <a:latin typeface="Ink Free"/>
                  <a:ea typeface="Ink Free"/>
                  <a:cs typeface="Ink Free"/>
                  <a:sym typeface="Ink Free"/>
                </a:defRPr>
              </a:lvl1pPr>
            </a:lstStyle>
            <a:p>
              <a:pPr/>
              <a:r>
                <a:t>Sorg vir Weduwees</a:t>
              </a:r>
            </a:p>
          </p:txBody>
        </p:sp>
      </p:gr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76" name="Image Gallery"/>
          <p:cNvGrpSpPr/>
          <p:nvPr/>
        </p:nvGrpSpPr>
        <p:grpSpPr>
          <a:xfrm>
            <a:off x="-56967" y="-17166"/>
            <a:ext cx="12305934" cy="7489232"/>
            <a:chOff x="0" y="0"/>
            <a:chExt cx="12305933" cy="7489231"/>
          </a:xfrm>
        </p:grpSpPr>
        <p:pic>
          <p:nvPicPr>
            <p:cNvPr id="74"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75"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77" name="1 Tim 5:9-10 (AFR53)"/>
          <p:cNvSpPr txBox="1"/>
          <p:nvPr/>
        </p:nvSpPr>
        <p:spPr>
          <a:xfrm>
            <a:off x="473592" y="378523"/>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1 Tim 5:9-10 (AFR53)</a:t>
            </a:r>
          </a:p>
        </p:txBody>
      </p:sp>
      <p:sp>
        <p:nvSpPr>
          <p:cNvPr id="78" name="(Eccl 12:13-14) The end of the matter; all has been heard. Fear God and keep his commandments, for this is the whole duty of man. For God will bring every deed into judgment, with every secret thing, whether good or evil."/>
          <p:cNvSpPr txBox="1"/>
          <p:nvPr/>
        </p:nvSpPr>
        <p:spPr>
          <a:xfrm>
            <a:off x="273279" y="1594856"/>
            <a:ext cx="11645442" cy="43411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aseline="31999"/>
              <a:t>9</a:t>
            </a:r>
            <a:r>
              <a:rPr b="1" u="sng"/>
              <a:t>Laat ’n weduwee gekies word</a:t>
            </a:r>
            <a:r>
              <a:t>, nie minder as sestig jaar oud nie, wat die vrou van een man gewees het </a:t>
            </a:r>
            <a:r>
              <a:rPr baseline="31999"/>
              <a:t>10 </a:t>
            </a:r>
            <a:r>
              <a:rPr b="1" u="sng"/>
              <a:t>en getuienis het van goeie werke</a:t>
            </a:r>
            <a:r>
              <a:t>, as sy kinders grootgemaak het, gasvry gewees het, die voete van die heiliges gewas het, verdruktes gehelp </a:t>
            </a:r>
            <a:r>
              <a:rPr b="1" u="sng"/>
              <a:t>en elke goeie werk nagestreef het</a:t>
            </a:r>
            <a:r>
              <a:t>.</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82" name="Image Gallery"/>
          <p:cNvGrpSpPr/>
          <p:nvPr/>
        </p:nvGrpSpPr>
        <p:grpSpPr>
          <a:xfrm>
            <a:off x="-56967" y="-17166"/>
            <a:ext cx="12305934" cy="7489232"/>
            <a:chOff x="0" y="0"/>
            <a:chExt cx="12305933" cy="7489231"/>
          </a:xfrm>
        </p:grpSpPr>
        <p:pic>
          <p:nvPicPr>
            <p:cNvPr id="80"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81"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83" name="1 Tim 5:11-13 (AFR53)"/>
          <p:cNvSpPr txBox="1"/>
          <p:nvPr/>
        </p:nvSpPr>
        <p:spPr>
          <a:xfrm>
            <a:off x="473592" y="378523"/>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1 Tim 5:11-13 (AFR53)</a:t>
            </a:r>
          </a:p>
        </p:txBody>
      </p:sp>
      <p:sp>
        <p:nvSpPr>
          <p:cNvPr id="84" name="(Eccl 12:13-14) The end of the matter; all has been heard. Fear God and keep his commandments, for this is the whole duty of man. For God will bring every deed into judgment, with every secret thing, whether good or evil."/>
          <p:cNvSpPr txBox="1"/>
          <p:nvPr/>
        </p:nvSpPr>
        <p:spPr>
          <a:xfrm>
            <a:off x="273279" y="1423406"/>
            <a:ext cx="11645442" cy="49507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aseline="31999"/>
              <a:t>11</a:t>
            </a:r>
            <a:r>
              <a:t>Maar jy moet die jong weduwees afwys; want wanneer hulle tot oneer van Christus wellustig word, wil hulle trou </a:t>
            </a:r>
            <a:r>
              <a:rPr baseline="31999"/>
              <a:t>12 </a:t>
            </a:r>
            <a:r>
              <a:t>en kom onder ’n oordeel, omdat hulle hul eerste geloof verwerp het.</a:t>
            </a:r>
            <a:r>
              <a:rPr baseline="31999"/>
              <a:t>13 </a:t>
            </a:r>
            <a:r>
              <a:t>En tegelykertyd leer hulle ook om ledig by die huise rond te gaan; en nie alleen is hulle ledig nie, maar ook praatsiek en bemoeisiek, want hulle praat wat nie behoorlik is nie.</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88" name="Image Gallery"/>
          <p:cNvGrpSpPr/>
          <p:nvPr/>
        </p:nvGrpSpPr>
        <p:grpSpPr>
          <a:xfrm>
            <a:off x="-56967" y="-17166"/>
            <a:ext cx="12305934" cy="7489232"/>
            <a:chOff x="0" y="0"/>
            <a:chExt cx="12305933" cy="7489231"/>
          </a:xfrm>
        </p:grpSpPr>
        <p:pic>
          <p:nvPicPr>
            <p:cNvPr id="86"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87"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89" name="1 Tim 5:14-16 (AFR53)"/>
          <p:cNvSpPr txBox="1"/>
          <p:nvPr/>
        </p:nvSpPr>
        <p:spPr>
          <a:xfrm>
            <a:off x="473592" y="210846"/>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1 Tim 5:14-16 (AFR53)</a:t>
            </a:r>
          </a:p>
        </p:txBody>
      </p:sp>
      <p:sp>
        <p:nvSpPr>
          <p:cNvPr id="90" name="(Eccl 12:13-14) The end of the matter; all has been heard. Fear God and keep his commandments, for this is the whole duty of man. For God will bring every deed into judgment, with every secret thing, whether good or evil."/>
          <p:cNvSpPr txBox="1"/>
          <p:nvPr/>
        </p:nvSpPr>
        <p:spPr>
          <a:xfrm>
            <a:off x="273279" y="1053072"/>
            <a:ext cx="11645442" cy="55603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aseline="31999"/>
              <a:t>14</a:t>
            </a:r>
            <a:r>
              <a:t>Ek wil dan hê dat die jong weduwees moet trou, kinders baar, hulle huise regeer en die teëparty geen aanleiding gee om kwaad te spreek nie.</a:t>
            </a:r>
            <a:r>
              <a:rPr baseline="31999"/>
              <a:t>15 </a:t>
            </a:r>
            <a:r>
              <a:t>Want sommige het al afgewyk agter die Satan aan. </a:t>
            </a:r>
            <a:r>
              <a:rPr baseline="31999"/>
              <a:t>16</a:t>
            </a:r>
            <a:r>
              <a:t>As ’n gelowige man of ’n gelowige vrou weduwees </a:t>
            </a:r>
            <a:r>
              <a:rPr i="1"/>
              <a:t>by hulle</a:t>
            </a:r>
            <a:r>
              <a:t> het, moet dié aan hulle hulp verleen; en laat die gemeente nie beswaar word nie, sodat dit die wat waarlik weduwees is, kan help.</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94" name="Image Gallery"/>
          <p:cNvGrpSpPr/>
          <p:nvPr/>
        </p:nvGrpSpPr>
        <p:grpSpPr>
          <a:xfrm>
            <a:off x="-56967" y="-17166"/>
            <a:ext cx="12305934" cy="7489232"/>
            <a:chOff x="0" y="0"/>
            <a:chExt cx="12305933" cy="7489231"/>
          </a:xfrm>
        </p:grpSpPr>
        <p:pic>
          <p:nvPicPr>
            <p:cNvPr id="92"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93"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95" name="1 Tim 6:6-8 (AFR53)"/>
          <p:cNvSpPr txBox="1"/>
          <p:nvPr/>
        </p:nvSpPr>
        <p:spPr>
          <a:xfrm>
            <a:off x="473592" y="479129"/>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1 Tim 6:6-8 (AFR53)</a:t>
            </a:r>
          </a:p>
        </p:txBody>
      </p:sp>
      <p:sp>
        <p:nvSpPr>
          <p:cNvPr id="96" name="(Eccl 12:13-14) The end of the matter; all has been heard. Fear God and keep his commandments, for this is the whole duty of man. For God will bring every deed into judgment, with every secret thing, whether good or evil."/>
          <p:cNvSpPr txBox="1"/>
          <p:nvPr/>
        </p:nvSpPr>
        <p:spPr>
          <a:xfrm>
            <a:off x="273279" y="1876135"/>
            <a:ext cx="11645442" cy="37315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aseline="31999"/>
              <a:t>6</a:t>
            </a:r>
            <a:r>
              <a:t>Maar die godsaligheid saam met vergenoegdheid is ’n groot wins. </a:t>
            </a:r>
            <a:r>
              <a:rPr baseline="31999"/>
              <a:t>7 </a:t>
            </a:r>
            <a:r>
              <a:t>Want ons het niks in die wêreld ingebring nie; dit is duidelik dat ons ook niks daaruit kan wegdra nie. </a:t>
            </a:r>
            <a:r>
              <a:rPr baseline="31999"/>
              <a:t>8 </a:t>
            </a:r>
            <a:r>
              <a:rPr b="1" u="sng"/>
              <a:t>Maar as ons voedsel en klere het</a:t>
            </a:r>
            <a:r>
              <a:t>, moet ons daarmee vergenoeg wees.</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100" name="Image Gallery"/>
          <p:cNvGrpSpPr/>
          <p:nvPr/>
        </p:nvGrpSpPr>
        <p:grpSpPr>
          <a:xfrm>
            <a:off x="-56967" y="-17166"/>
            <a:ext cx="12305934" cy="7489232"/>
            <a:chOff x="0" y="0"/>
            <a:chExt cx="12305933" cy="7489231"/>
          </a:xfrm>
        </p:grpSpPr>
        <p:pic>
          <p:nvPicPr>
            <p:cNvPr id="98"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99"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101" name="John 19:25-27 (AFR53)"/>
          <p:cNvSpPr txBox="1"/>
          <p:nvPr/>
        </p:nvSpPr>
        <p:spPr>
          <a:xfrm>
            <a:off x="473592" y="261149"/>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John 19:25-27 (AFR53)</a:t>
            </a:r>
          </a:p>
        </p:txBody>
      </p:sp>
      <p:sp>
        <p:nvSpPr>
          <p:cNvPr id="102" name="(Eccl 12:13-14) The end of the matter; all has been heard. Fear God and keep his commandments, for this is the whole duty of man. For God will bring every deed into judgment, with every secret thing, whether good or evil."/>
          <p:cNvSpPr txBox="1"/>
          <p:nvPr/>
        </p:nvSpPr>
        <p:spPr>
          <a:xfrm>
            <a:off x="273279" y="1188658"/>
            <a:ext cx="11645442" cy="55603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defTabSz="2239961">
              <a:defRPr sz="4200">
                <a:solidFill>
                  <a:srgbClr val="FFFFFF"/>
                </a:solidFill>
                <a:latin typeface="+mj-lt"/>
                <a:ea typeface="+mj-ea"/>
                <a:cs typeface="+mj-cs"/>
                <a:sym typeface="Arial"/>
              </a:defRPr>
            </a:lvl1pPr>
          </a:lstStyle>
          <a:p>
            <a:pPr/>
            <a:r>
              <a:t> 25﻿En by die kruis van Jesus het gestaan sy moeder en sy moeder se suster, Maria, die vrou van Klopas, en Maria Magdaléna. 26﻿En toe Jesus sy moeder sien en die dissipel wat Hy liefgehad het, by haar staan, sê Hy vir sy moeder: Vrou, dáár is u seun! 27﻿Daarop sê Hy vir die dissipel: Dáár is jou moeder! En van daardie uur af het die dissipel haar in sy huis geneem.</a:t>
            </a: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106" name="Image Gallery"/>
          <p:cNvGrpSpPr/>
          <p:nvPr/>
        </p:nvGrpSpPr>
        <p:grpSpPr>
          <a:xfrm>
            <a:off x="-56967" y="-17166"/>
            <a:ext cx="12305934" cy="7489232"/>
            <a:chOff x="0" y="0"/>
            <a:chExt cx="12305933" cy="7489231"/>
          </a:xfrm>
        </p:grpSpPr>
        <p:pic>
          <p:nvPicPr>
            <p:cNvPr id="104"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105"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107" name="(Eccl 12:13-14) The end of the matter; all has been heard. Fear God and keep his commandments, for this is the whole duty of man. For God will bring every deed into judgment, with every secret thing, whether good or evil."/>
          <p:cNvSpPr txBox="1"/>
          <p:nvPr/>
        </p:nvSpPr>
        <p:spPr>
          <a:xfrm>
            <a:off x="273279" y="2161424"/>
            <a:ext cx="11645442" cy="12931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defTabSz="2239961">
              <a:defRPr sz="4200">
                <a:solidFill>
                  <a:srgbClr val="FFFFFF"/>
                </a:solidFill>
                <a:latin typeface="+mj-lt"/>
                <a:ea typeface="+mj-ea"/>
                <a:cs typeface="+mj-cs"/>
                <a:sym typeface="Arial"/>
              </a:defRPr>
            </a:lvl1pPr>
          </a:lstStyle>
          <a:p>
            <a:pPr/>
            <a:r>
              <a:t>“As ons glo dat God vir ons sal sorg, dan sal ons ook vir ander sorg”</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28" name="Image Gallery"/>
          <p:cNvGrpSpPr/>
          <p:nvPr/>
        </p:nvGrpSpPr>
        <p:grpSpPr>
          <a:xfrm>
            <a:off x="-56967" y="-17166"/>
            <a:ext cx="12305934" cy="7489232"/>
            <a:chOff x="0" y="0"/>
            <a:chExt cx="12305933" cy="7489231"/>
          </a:xfrm>
        </p:grpSpPr>
        <p:pic>
          <p:nvPicPr>
            <p:cNvPr id="26"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27"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29" name="1 Tim 5:3-16 (AFR53)"/>
          <p:cNvSpPr txBox="1"/>
          <p:nvPr/>
        </p:nvSpPr>
        <p:spPr>
          <a:xfrm>
            <a:off x="473592" y="378523"/>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1 Tim 5:3-16 (AFR53)</a:t>
            </a:r>
          </a:p>
        </p:txBody>
      </p:sp>
      <p:sp>
        <p:nvSpPr>
          <p:cNvPr id="30" name="(Eccl 12:13-14) The end of the matter; all has been heard. Fear God and keep his commandments, for this is the whole duty of man. For God will bring every deed into judgment, with every secret thing, whether good or evil."/>
          <p:cNvSpPr txBox="1"/>
          <p:nvPr/>
        </p:nvSpPr>
        <p:spPr>
          <a:xfrm>
            <a:off x="273279" y="1423406"/>
            <a:ext cx="11645442" cy="49507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aseline="31999"/>
              <a:t>3</a:t>
            </a:r>
            <a:r>
              <a:t>Eer die weduwees wat waarlik weduwees is. </a:t>
            </a:r>
            <a:r>
              <a:rPr baseline="31999"/>
              <a:t>4</a:t>
            </a:r>
            <a:r>
              <a:t>Maar as ’n weduwee kinders of kleinkinders het, laat hulle eers leer om teenoor hulle eie huis eerbied te betoon en vergelding te doen aan hulle ouers; want dit is goed en aangenaam voor God. </a:t>
            </a:r>
            <a:r>
              <a:rPr baseline="31999"/>
              <a:t>5</a:t>
            </a:r>
            <a:r>
              <a:t>En sy wat waarlik weduwee is en alleen gelaat is, hoop op God en bly in smekinge en gebede nag en dag.</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34" name="Image Gallery"/>
          <p:cNvGrpSpPr/>
          <p:nvPr/>
        </p:nvGrpSpPr>
        <p:grpSpPr>
          <a:xfrm>
            <a:off x="-56967" y="-17166"/>
            <a:ext cx="12305934" cy="7489232"/>
            <a:chOff x="0" y="0"/>
            <a:chExt cx="12305933" cy="7489231"/>
          </a:xfrm>
        </p:grpSpPr>
        <p:pic>
          <p:nvPicPr>
            <p:cNvPr id="32"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33"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35" name="1 Tim 5:3-16 (AFR53)"/>
          <p:cNvSpPr txBox="1"/>
          <p:nvPr/>
        </p:nvSpPr>
        <p:spPr>
          <a:xfrm>
            <a:off x="473592" y="378523"/>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1 Tim 5:3-16 (AFR53)</a:t>
            </a:r>
          </a:p>
        </p:txBody>
      </p:sp>
      <p:sp>
        <p:nvSpPr>
          <p:cNvPr id="36" name="(Eccl 12:13-14) The end of the matter; all has been heard. Fear God and keep his commandments, for this is the whole duty of man. For God will bring every deed into judgment, with every secret thing, whether good or evil."/>
          <p:cNvSpPr txBox="1"/>
          <p:nvPr/>
        </p:nvSpPr>
        <p:spPr>
          <a:xfrm>
            <a:off x="273279" y="1742266"/>
            <a:ext cx="11645442" cy="37315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aseline="31999"/>
              <a:t>6</a:t>
            </a:r>
            <a:r>
              <a:t>Maar sy wat losbandig is, is lewendig dood. </a:t>
            </a:r>
            <a:r>
              <a:rPr baseline="31999"/>
              <a:t>7</a:t>
            </a:r>
            <a:r>
              <a:t>Beveel ook hierdie dinge, sodat hulle onberispelik kan wees. </a:t>
            </a:r>
            <a:r>
              <a:rPr baseline="31999"/>
              <a:t>8</a:t>
            </a:r>
            <a:r>
              <a:t>Maar iemand wat vir sy eie mense, en veral sy huisgenote, nie sorg nie, het die geloof verloën en is slegter as ’n ongelowige.</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40" name="Image Gallery"/>
          <p:cNvGrpSpPr/>
          <p:nvPr/>
        </p:nvGrpSpPr>
        <p:grpSpPr>
          <a:xfrm>
            <a:off x="-56967" y="-17166"/>
            <a:ext cx="12305934" cy="7489232"/>
            <a:chOff x="0" y="0"/>
            <a:chExt cx="12305933" cy="7489231"/>
          </a:xfrm>
        </p:grpSpPr>
        <p:pic>
          <p:nvPicPr>
            <p:cNvPr id="38"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39"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41" name="1 Tim 5:3-16 (AFR53)"/>
          <p:cNvSpPr txBox="1"/>
          <p:nvPr/>
        </p:nvSpPr>
        <p:spPr>
          <a:xfrm>
            <a:off x="473592" y="378523"/>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1 Tim 5:3-16 (AFR53)</a:t>
            </a:r>
          </a:p>
        </p:txBody>
      </p:sp>
      <p:sp>
        <p:nvSpPr>
          <p:cNvPr id="42" name="(Eccl 12:13-14) The end of the matter; all has been heard. Fear God and keep his commandments, for this is the whole duty of man. For God will bring every deed into judgment, with every secret thing, whether good or evil."/>
          <p:cNvSpPr txBox="1"/>
          <p:nvPr/>
        </p:nvSpPr>
        <p:spPr>
          <a:xfrm>
            <a:off x="273279" y="1594856"/>
            <a:ext cx="11645442" cy="43411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aseline="31999"/>
              <a:t>9</a:t>
            </a:r>
            <a:r>
              <a:t>Laat ’n weduwee gekies word, nie minder as sestig jaar oud nie, wat die vrou van een man gewees het </a:t>
            </a:r>
            <a:r>
              <a:rPr baseline="31999"/>
              <a:t>10 </a:t>
            </a:r>
            <a:r>
              <a:t>en getuienis het van goeie werke, as sy kinders grootgemaak het, gasvry gewees het, die voete van die heiliges gewas het, verdruktes gehelp en elke goeie werk nagestreef het.</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46" name="Image Gallery"/>
          <p:cNvGrpSpPr/>
          <p:nvPr/>
        </p:nvGrpSpPr>
        <p:grpSpPr>
          <a:xfrm>
            <a:off x="-56967" y="-17166"/>
            <a:ext cx="12305934" cy="7489232"/>
            <a:chOff x="0" y="0"/>
            <a:chExt cx="12305933" cy="7489231"/>
          </a:xfrm>
        </p:grpSpPr>
        <p:pic>
          <p:nvPicPr>
            <p:cNvPr id="44"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45"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47" name="1 Tim 5:3-16 (AFR53)"/>
          <p:cNvSpPr txBox="1"/>
          <p:nvPr/>
        </p:nvSpPr>
        <p:spPr>
          <a:xfrm>
            <a:off x="473592" y="378523"/>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1 Tim 5:3-16 (AFR53)</a:t>
            </a:r>
          </a:p>
        </p:txBody>
      </p:sp>
      <p:sp>
        <p:nvSpPr>
          <p:cNvPr id="48" name="(Eccl 12:13-14) The end of the matter; all has been heard. Fear God and keep his commandments, for this is the whole duty of man. For God will bring every deed into judgment, with every secret thing, whether good or evil."/>
          <p:cNvSpPr txBox="1"/>
          <p:nvPr/>
        </p:nvSpPr>
        <p:spPr>
          <a:xfrm>
            <a:off x="273279" y="1423406"/>
            <a:ext cx="11645442" cy="49507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aseline="31999"/>
              <a:t>11</a:t>
            </a:r>
            <a:r>
              <a:t>Maar jy moet die jong weduwees afwys; want wanneer hulle tot oneer van Christus wellustig word, wil hulle trou </a:t>
            </a:r>
            <a:r>
              <a:rPr baseline="31999"/>
              <a:t>12 </a:t>
            </a:r>
            <a:r>
              <a:t>en kom onder ’n oordeel, omdat hulle hul eerste geloof verwerp het.</a:t>
            </a:r>
            <a:r>
              <a:rPr baseline="31999"/>
              <a:t>13 </a:t>
            </a:r>
            <a:r>
              <a:t>En tegelykertyd leer hulle ook om ledig by die huise rond te gaan; en nie alleen is hulle ledig nie, maar ook praatsiek en bemoeisiek, want hulle praat wat nie behoorlik is nie.</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52" name="Image Gallery"/>
          <p:cNvGrpSpPr/>
          <p:nvPr/>
        </p:nvGrpSpPr>
        <p:grpSpPr>
          <a:xfrm>
            <a:off x="-56967" y="-17166"/>
            <a:ext cx="12305934" cy="7489232"/>
            <a:chOff x="0" y="0"/>
            <a:chExt cx="12305933" cy="7489231"/>
          </a:xfrm>
        </p:grpSpPr>
        <p:pic>
          <p:nvPicPr>
            <p:cNvPr id="50"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51"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53" name="1 Tim 5:3-16 (AFR53)"/>
          <p:cNvSpPr txBox="1"/>
          <p:nvPr/>
        </p:nvSpPr>
        <p:spPr>
          <a:xfrm>
            <a:off x="473592" y="378523"/>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1 Tim 5:3-16 (AFR53)</a:t>
            </a:r>
          </a:p>
        </p:txBody>
      </p:sp>
      <p:sp>
        <p:nvSpPr>
          <p:cNvPr id="54" name="(Eccl 12:13-14) The end of the matter; all has been heard. Fear God and keep his commandments, for this is the whole duty of man. For God will bring every deed into judgment, with every secret thing, whether good or evil."/>
          <p:cNvSpPr txBox="1"/>
          <p:nvPr/>
        </p:nvSpPr>
        <p:spPr>
          <a:xfrm>
            <a:off x="273279" y="1136910"/>
            <a:ext cx="11645442" cy="55603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aseline="31999"/>
              <a:t>14</a:t>
            </a:r>
            <a:r>
              <a:t>Ek wil dan hê dat die jong weduwees moet trou, kinders baar, hulle huise regeer en die teëparty geen aanleiding gee om kwaad te spreek nie.</a:t>
            </a:r>
            <a:r>
              <a:rPr baseline="31999"/>
              <a:t>15 </a:t>
            </a:r>
            <a:r>
              <a:t>Want sommige het al afgewyk agter die Satan aan. </a:t>
            </a:r>
            <a:r>
              <a:rPr baseline="31999"/>
              <a:t>16</a:t>
            </a:r>
            <a:r>
              <a:t>As ’n gelowige man of ’n gelowige vrou weduwees </a:t>
            </a:r>
            <a:r>
              <a:rPr i="1"/>
              <a:t>by hulle</a:t>
            </a:r>
            <a:r>
              <a:t> het, moet dié aan hulle hulp verleen; en laat die gemeente nie beswaar word nie, sodat dit die wat waarlik weduwees is, kan help.</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58" name="Image Gallery"/>
          <p:cNvGrpSpPr/>
          <p:nvPr/>
        </p:nvGrpSpPr>
        <p:grpSpPr>
          <a:xfrm>
            <a:off x="-56967" y="-17166"/>
            <a:ext cx="12305934" cy="7489232"/>
            <a:chOff x="0" y="0"/>
            <a:chExt cx="12305933" cy="7489231"/>
          </a:xfrm>
        </p:grpSpPr>
        <p:pic>
          <p:nvPicPr>
            <p:cNvPr id="56"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57"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59" name="1 Tim 5:4/8 (AFR53)"/>
          <p:cNvSpPr txBox="1"/>
          <p:nvPr/>
        </p:nvSpPr>
        <p:spPr>
          <a:xfrm>
            <a:off x="473592" y="277917"/>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1 Tim 5:4/8 (AFR53)</a:t>
            </a:r>
          </a:p>
        </p:txBody>
      </p:sp>
      <p:sp>
        <p:nvSpPr>
          <p:cNvPr id="60" name="(Eccl 12:13-14) The end of the matter; all has been heard. Fear God and keep his commandments, for this is the whole duty of man. For God will bring every deed into judgment, with every secret thing, whether good or evil."/>
          <p:cNvSpPr txBox="1"/>
          <p:nvPr/>
        </p:nvSpPr>
        <p:spPr>
          <a:xfrm>
            <a:off x="273279" y="1423406"/>
            <a:ext cx="11645442" cy="43411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aseline="31999"/>
              <a:t>4</a:t>
            </a:r>
            <a:r>
              <a:t>Maar as ’n weduwee kinders of kleinkinders het, laat hulle eers leer om teenoor hulle eie huis eerbied te betoon en vergelding te doen aan hulle ouers; </a:t>
            </a:r>
            <a:r>
              <a:rPr b="1" u="sng"/>
              <a:t>want dit is goed en aangenaam voor God</a:t>
            </a:r>
            <a:r>
              <a:t>… </a:t>
            </a:r>
            <a:r>
              <a:rPr baseline="31999"/>
              <a:t>8</a:t>
            </a:r>
            <a:r>
              <a:t>Maar iemand wat vir sy eie mense, en veral sy huisgenote, nie sorg nie, </a:t>
            </a:r>
            <a:r>
              <a:rPr b="1" u="sng"/>
              <a:t>het die geloof verloën en is slegter as ’n ongelowige</a:t>
            </a:r>
            <a:r>
              <a:t>.</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64" name="Image Gallery"/>
          <p:cNvGrpSpPr/>
          <p:nvPr/>
        </p:nvGrpSpPr>
        <p:grpSpPr>
          <a:xfrm>
            <a:off x="-56967" y="-17166"/>
            <a:ext cx="12305934" cy="7489232"/>
            <a:chOff x="0" y="0"/>
            <a:chExt cx="12305933" cy="7489231"/>
          </a:xfrm>
        </p:grpSpPr>
        <p:pic>
          <p:nvPicPr>
            <p:cNvPr id="62"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63"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65" name="1 Tim 5:5 (AFR53)"/>
          <p:cNvSpPr txBox="1"/>
          <p:nvPr/>
        </p:nvSpPr>
        <p:spPr>
          <a:xfrm>
            <a:off x="473592" y="378523"/>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1 Tim 5:5 (AFR53)</a:t>
            </a:r>
          </a:p>
        </p:txBody>
      </p:sp>
      <p:sp>
        <p:nvSpPr>
          <p:cNvPr id="66" name="(Eccl 12:13-14) The end of the matter; all has been heard. Fear God and keep his commandments, for this is the whole duty of man. For God will bring every deed into judgment, with every secret thing, whether good or evil."/>
          <p:cNvSpPr txBox="1"/>
          <p:nvPr/>
        </p:nvSpPr>
        <p:spPr>
          <a:xfrm>
            <a:off x="273279" y="1423406"/>
            <a:ext cx="11645442" cy="19027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aseline="31999"/>
              <a:t>5</a:t>
            </a:r>
            <a:r>
              <a:t>En sy wat waarlik weduwee is </a:t>
            </a:r>
            <a:r>
              <a:rPr b="1" u="sng"/>
              <a:t>en alleen gelaat is</a:t>
            </a:r>
            <a:r>
              <a:t>, hoop op God en bly in smekinge en gebede nag en dag.</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70" name="Image Gallery"/>
          <p:cNvGrpSpPr/>
          <p:nvPr/>
        </p:nvGrpSpPr>
        <p:grpSpPr>
          <a:xfrm>
            <a:off x="-56967" y="-17166"/>
            <a:ext cx="12305934" cy="7489232"/>
            <a:chOff x="0" y="0"/>
            <a:chExt cx="12305933" cy="7489231"/>
          </a:xfrm>
        </p:grpSpPr>
        <p:pic>
          <p:nvPicPr>
            <p:cNvPr id="68"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69"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71" name="1 Tim 5:6-7 (AFR53)"/>
          <p:cNvSpPr txBox="1"/>
          <p:nvPr/>
        </p:nvSpPr>
        <p:spPr>
          <a:xfrm>
            <a:off x="473592" y="378523"/>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1 Tim 5:6-7 (AFR53)</a:t>
            </a:r>
          </a:p>
        </p:txBody>
      </p:sp>
      <p:sp>
        <p:nvSpPr>
          <p:cNvPr id="72" name="(Eccl 12:13-14) The end of the matter; all has been heard. Fear God and keep his commandments, for this is the whole duty of man. For God will bring every deed into judgment, with every secret thing, whether good or evil."/>
          <p:cNvSpPr txBox="1"/>
          <p:nvPr/>
        </p:nvSpPr>
        <p:spPr>
          <a:xfrm>
            <a:off x="273279" y="1697347"/>
            <a:ext cx="11645442" cy="19027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aseline="31999"/>
              <a:t>6</a:t>
            </a:r>
            <a:r>
              <a:rPr b="1" u="sng"/>
              <a:t>Maar sy wat losbandig is, is lewendig dood</a:t>
            </a:r>
            <a:r>
              <a:t>. </a:t>
            </a:r>
            <a:r>
              <a:rPr baseline="31999"/>
              <a:t>7</a:t>
            </a:r>
            <a:r>
              <a:t>Beveel ook hierdie dinge, </a:t>
            </a:r>
            <a:r>
              <a:rPr b="1" u="sng"/>
              <a:t>sodat hulle onberispelik kan wees</a:t>
            </a:r>
            <a:r>
              <a:t>.</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Blank Presentation">
  <a:themeElements>
    <a:clrScheme name="Blank Presentation">
      <a:dk1>
        <a:srgbClr val="000000"/>
      </a:dk1>
      <a:lt1>
        <a:srgbClr val="FFFFFF"/>
      </a:lt1>
      <a:dk2>
        <a:srgbClr val="A7A7A7"/>
      </a:dk2>
      <a:lt2>
        <a:srgbClr val="535353"/>
      </a:lt2>
      <a:accent1>
        <a:srgbClr val="BBE0E3"/>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Blank Presentation">
      <a:majorFont>
        <a:latin typeface="Arial"/>
        <a:ea typeface="Arial"/>
        <a:cs typeface="Arial"/>
      </a:majorFont>
      <a:minorFont>
        <a:latin typeface="Helvetica"/>
        <a:ea typeface="Helvetica"/>
        <a:cs typeface="Helvetica"/>
      </a:minorFont>
    </a:fontScheme>
    <a:fmtScheme name="Blank Presentatio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Blank Presentation">
  <a:themeElements>
    <a:clrScheme name="Blank Presentation">
      <a:dk1>
        <a:srgbClr val="000000"/>
      </a:dk1>
      <a:lt1>
        <a:srgbClr val="FFFFFF"/>
      </a:lt1>
      <a:dk2>
        <a:srgbClr val="A7A7A7"/>
      </a:dk2>
      <a:lt2>
        <a:srgbClr val="535353"/>
      </a:lt2>
      <a:accent1>
        <a:srgbClr val="BBE0E3"/>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Blank Presentation">
      <a:majorFont>
        <a:latin typeface="Arial"/>
        <a:ea typeface="Arial"/>
        <a:cs typeface="Arial"/>
      </a:majorFont>
      <a:minorFont>
        <a:latin typeface="Helvetica"/>
        <a:ea typeface="Helvetica"/>
        <a:cs typeface="Helvetica"/>
      </a:minorFont>
    </a:fontScheme>
    <a:fmtScheme name="Blank Presentatio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