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4:14-16"/>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4:14-16</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Die volharding van n goeie dienaar van Jesus"/>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Die volharding van n goeie dienaar van Jesus</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8" name="Image Gallery"/>
          <p:cNvGrpSpPr/>
          <p:nvPr/>
        </p:nvGrpSpPr>
        <p:grpSpPr>
          <a:xfrm>
            <a:off x="-56967" y="-16253"/>
            <a:ext cx="12305934" cy="7489232"/>
            <a:chOff x="0" y="0"/>
            <a:chExt cx="12305933" cy="7489231"/>
          </a:xfrm>
        </p:grpSpPr>
        <p:pic>
          <p:nvPicPr>
            <p:cNvPr id="6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9" name="Wat is die gawes wat God jou gegee het om ander mee te dien?…"/>
          <p:cNvSpPr txBox="1"/>
          <p:nvPr/>
        </p:nvSpPr>
        <p:spPr>
          <a:xfrm>
            <a:off x="453966" y="2143543"/>
            <a:ext cx="11284068" cy="339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Wat is die gawes wat God jou gegee het om ander mee te dien?</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Leef jy in die missie van God? </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Is jy besig om te let op hoe jy leef en wat jy sê?</a:t>
            </a:r>
          </a:p>
        </p:txBody>
      </p:sp>
      <p:sp>
        <p:nvSpPr>
          <p:cNvPr id="70" name="Let op jouself"/>
          <p:cNvSpPr txBox="1"/>
          <p:nvPr/>
        </p:nvSpPr>
        <p:spPr>
          <a:xfrm>
            <a:off x="382745" y="345123"/>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Let op jouself</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4:14-16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4:14-16 (AFR53)</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14</a:t>
            </a:r>
            <a:r>
              <a:t>Verwaarloos nie die genadegawe wat in jou is nie, wat jou gegee is deur die profesie met die handoplegging van die ouderlinge.</a:t>
            </a:r>
            <a:r>
              <a:rPr baseline="31999"/>
              <a:t>15 </a:t>
            </a:r>
            <a:r>
              <a:t>Wees vlytig in hierdie dinge, leef daarin, sodat jou vooruitgang vir almal duidelik kan wees.</a:t>
            </a:r>
            <a:r>
              <a:rPr baseline="31999"/>
              <a:t>16 </a:t>
            </a:r>
            <a:r>
              <a:t>Let op jouself en op die leer; volhard daarin; want deur dit te doen, sal jy jouself red sowel as die wat jou hoor.</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4:14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4:14 (AFR53)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907700"/>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14</a:t>
            </a:r>
            <a:r>
              <a:rPr b="1" u="sng"/>
              <a:t>Verwaarloos nie die genadegawe wat in jou is nie</a:t>
            </a:r>
            <a:r>
              <a:t>, wat jou gegee is deur die profesie met die handoplegging van die ouderlinge.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4:15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4:15 (AFR53)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923330"/>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15 </a:t>
            </a:r>
            <a:r>
              <a:rPr b="1" u="sng"/>
              <a:t>Wees vlytig in hierdie dinge, leef daarin</a:t>
            </a:r>
            <a:r>
              <a:t>, sodat jou vooruitgang vir almal duidelik kan wees.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4:16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4:16 (AFR53)</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624619"/>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16 </a:t>
            </a:r>
            <a:r>
              <a:rPr b="1" u="sng"/>
              <a:t>Let op jouself en op die leer; volhard daarin</a:t>
            </a:r>
            <a:r>
              <a:t>; want deur dit te doen, sal jy jouself red sowel as die wat jou hoor.</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0" name="Image" descr="Image"/>
          <p:cNvPicPr>
            <a:picLocks noChangeAspect="1"/>
          </p:cNvPicPr>
          <p:nvPr/>
        </p:nvPicPr>
        <p:blipFill>
          <a:blip r:embed="rId2">
            <a:extLst/>
          </a:blip>
          <a:stretch>
            <a:fillRect/>
          </a:stretch>
        </p:blipFill>
        <p:spPr>
          <a:xfrm>
            <a:off x="-29422" y="126104"/>
            <a:ext cx="11996040" cy="690761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 name="Image" descr="Image"/>
          <p:cNvPicPr>
            <a:picLocks noChangeAspect="1"/>
          </p:cNvPicPr>
          <p:nvPr/>
        </p:nvPicPr>
        <p:blipFill>
          <a:blip r:embed="rId2">
            <a:extLst/>
          </a:blip>
          <a:stretch>
            <a:fillRect/>
          </a:stretch>
        </p:blipFill>
        <p:spPr>
          <a:xfrm>
            <a:off x="-307629" y="401779"/>
            <a:ext cx="12512009" cy="548433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6" name="Image Gallery"/>
          <p:cNvGrpSpPr/>
          <p:nvPr/>
        </p:nvGrpSpPr>
        <p:grpSpPr>
          <a:xfrm>
            <a:off x="-56967" y="-17166"/>
            <a:ext cx="12305934" cy="7489232"/>
            <a:chOff x="0" y="0"/>
            <a:chExt cx="12305933" cy="7489231"/>
          </a:xfrm>
        </p:grpSpPr>
        <p:pic>
          <p:nvPicPr>
            <p:cNvPr id="5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7" name="1 Tim 4:16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4:16 (AFR53)</a:t>
            </a:r>
          </a:p>
        </p:txBody>
      </p:sp>
      <p:sp>
        <p:nvSpPr>
          <p:cNvPr id="58" name="(Eccl 12:13-14) The end of the matter; all has been heard. Fear God and keep his commandments, for this is the whole duty of man. For God will bring every deed into judgment, with every secret thing, whether good or evil."/>
          <p:cNvSpPr txBox="1"/>
          <p:nvPr/>
        </p:nvSpPr>
        <p:spPr>
          <a:xfrm>
            <a:off x="273279" y="1624619"/>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16 </a:t>
            </a:r>
            <a:r>
              <a:t>Let op jouself en op die leer; volhard daarin; </a:t>
            </a:r>
            <a:r>
              <a:rPr b="1" u="sng"/>
              <a:t>want deur dit te doen, sal jy jouself red sowel as die wat jou hoor.</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2" name="Image Gallery"/>
          <p:cNvGrpSpPr/>
          <p:nvPr/>
        </p:nvGrpSpPr>
        <p:grpSpPr>
          <a:xfrm>
            <a:off x="-56967" y="-17166"/>
            <a:ext cx="12305934" cy="7489232"/>
            <a:chOff x="0" y="0"/>
            <a:chExt cx="12305933" cy="7489231"/>
          </a:xfrm>
        </p:grpSpPr>
        <p:pic>
          <p:nvPicPr>
            <p:cNvPr id="6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3" name="1 Tim 4:10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4:10 (AFR53)</a:t>
            </a:r>
          </a:p>
        </p:txBody>
      </p:sp>
      <p:sp>
        <p:nvSpPr>
          <p:cNvPr id="64"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10</a:t>
            </a:r>
            <a:r>
              <a:t>want hiervoor arbei ons ook en word ons gesmaad, </a:t>
            </a:r>
            <a:r>
              <a:rPr b="1" u="sng"/>
              <a:t>omdat ons gehoop het op die lewende God</a:t>
            </a:r>
            <a:r>
              <a:t> wat ’n behouder is van alle mense, insonderheid van die gelowiges.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