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4:14-16"/>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4:14-16</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The endurance of good servant of Jesu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The endurance of good servant of Jesus</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8" name="Image Gallery"/>
          <p:cNvGrpSpPr/>
          <p:nvPr/>
        </p:nvGrpSpPr>
        <p:grpSpPr>
          <a:xfrm>
            <a:off x="-56967" y="-16253"/>
            <a:ext cx="12305934" cy="7489232"/>
            <a:chOff x="0" y="0"/>
            <a:chExt cx="12305933" cy="7489231"/>
          </a:xfrm>
        </p:grpSpPr>
        <p:pic>
          <p:nvPicPr>
            <p:cNvPr id="6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9" name="What gifts do you have to serve others?…"/>
          <p:cNvSpPr txBox="1"/>
          <p:nvPr/>
        </p:nvSpPr>
        <p:spPr>
          <a:xfrm>
            <a:off x="453966" y="1858510"/>
            <a:ext cx="11284068" cy="339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What gifts do you have to serve others?</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Are you “immersed” in the mission of God? </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Are you keeping a close watch on how you live and what you say?</a:t>
            </a:r>
          </a:p>
        </p:txBody>
      </p:sp>
      <p:sp>
        <p:nvSpPr>
          <p:cNvPr id="70" name="Keep a close watch on yourself"/>
          <p:cNvSpPr txBox="1"/>
          <p:nvPr/>
        </p:nvSpPr>
        <p:spPr>
          <a:xfrm>
            <a:off x="382745" y="345123"/>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Keep a close watch on yourself</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4:14-1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4:14-16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14 </a:t>
            </a:r>
            <a:r>
              <a:t>Do not neglect the gift you have, which was given you by prophecy when the council of elders laid their hands on you. </a:t>
            </a:r>
            <a:r>
              <a:rPr b="1" baseline="31999"/>
              <a:t>15 </a:t>
            </a:r>
            <a:r>
              <a:t>Practice these things, immerse yourself in them, so that all may see your progress. </a:t>
            </a:r>
            <a:r>
              <a:rPr b="1" baseline="31999"/>
              <a:t>16 </a:t>
            </a:r>
            <a:r>
              <a:t>Keep a close watch on yourself and on the teaching. Persist in this, for by so doing you will save both yourself and your hearers.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4:14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4:14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674922"/>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14 </a:t>
            </a:r>
            <a:r>
              <a:rPr b="1" u="sng"/>
              <a:t>Do not neglect the gift you have</a:t>
            </a:r>
            <a:r>
              <a:t>, which was given you by prophecy when the council of elders laid their hands on you.</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4:15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4:15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708458"/>
            <a:ext cx="1164544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15 </a:t>
            </a:r>
            <a:r>
              <a:rPr b="1" u="sng"/>
              <a:t>Practice these things, immerse yourself in them</a:t>
            </a:r>
            <a:r>
              <a:t>, so that all may see your progress.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4:1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4:16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624619"/>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16 </a:t>
            </a:r>
            <a:r>
              <a:rPr b="1" u="sng"/>
              <a:t>Keep a close watch on yourself and on the teaching</a:t>
            </a:r>
            <a:r>
              <a:t>. Persist in this, for by so doing you will save both yourself and your hearers.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 name="Image" descr="Image"/>
          <p:cNvPicPr>
            <a:picLocks noChangeAspect="1"/>
          </p:cNvPicPr>
          <p:nvPr/>
        </p:nvPicPr>
        <p:blipFill>
          <a:blip r:embed="rId2">
            <a:extLst/>
          </a:blip>
          <a:stretch>
            <a:fillRect/>
          </a:stretch>
        </p:blipFill>
        <p:spPr>
          <a:xfrm>
            <a:off x="-29422" y="126104"/>
            <a:ext cx="11996040" cy="690761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 name="Image" descr="Image"/>
          <p:cNvPicPr>
            <a:picLocks noChangeAspect="1"/>
          </p:cNvPicPr>
          <p:nvPr/>
        </p:nvPicPr>
        <p:blipFill>
          <a:blip r:embed="rId2">
            <a:extLst/>
          </a:blip>
          <a:stretch>
            <a:fillRect/>
          </a:stretch>
        </p:blipFill>
        <p:spPr>
          <a:xfrm>
            <a:off x="-307629" y="401779"/>
            <a:ext cx="12512009" cy="548433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6" name="Image Gallery"/>
          <p:cNvGrpSpPr/>
          <p:nvPr/>
        </p:nvGrpSpPr>
        <p:grpSpPr>
          <a:xfrm>
            <a:off x="-56967" y="-17166"/>
            <a:ext cx="12305934" cy="7489232"/>
            <a:chOff x="0" y="0"/>
            <a:chExt cx="12305933" cy="7489231"/>
          </a:xfrm>
        </p:grpSpPr>
        <p:pic>
          <p:nvPicPr>
            <p:cNvPr id="5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7" name="1 Tim 4:1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4:16 (ESV)</a:t>
            </a:r>
          </a:p>
        </p:txBody>
      </p:sp>
      <p:sp>
        <p:nvSpPr>
          <p:cNvPr id="58" name="(Eccl 12:13-14) The end of the matter; all has been heard. Fear God and keep his commandments, for this is the whole duty of man. For God will bring every deed into judgment, with every secret thing, whether good or evil."/>
          <p:cNvSpPr txBox="1"/>
          <p:nvPr/>
        </p:nvSpPr>
        <p:spPr>
          <a:xfrm>
            <a:off x="273279" y="1624619"/>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16 </a:t>
            </a:r>
            <a:r>
              <a:t>Keep a close watch on yourself and on the teaching. Persist in this, </a:t>
            </a:r>
            <a:r>
              <a:rPr b="1" u="sng"/>
              <a:t>for by so doing you will save both yourself and your hearers</a:t>
            </a:r>
            <a:r>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2" name="Image Gallery"/>
          <p:cNvGrpSpPr/>
          <p:nvPr/>
        </p:nvGrpSpPr>
        <p:grpSpPr>
          <a:xfrm>
            <a:off x="-56967" y="-17166"/>
            <a:ext cx="12305934" cy="7489232"/>
            <a:chOff x="0" y="0"/>
            <a:chExt cx="12305933" cy="7489231"/>
          </a:xfrm>
        </p:grpSpPr>
        <p:pic>
          <p:nvPicPr>
            <p:cNvPr id="6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3" name="1 Tim 4:10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4:10 (ESV)</a:t>
            </a:r>
          </a:p>
        </p:txBody>
      </p:sp>
      <p:sp>
        <p:nvSpPr>
          <p:cNvPr id="64"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10</a:t>
            </a:r>
            <a:r>
              <a:t> For to this end we toil and strive, </a:t>
            </a:r>
            <a:r>
              <a:rPr b="1" u="sng"/>
              <a:t>because we have our hope set on the living God</a:t>
            </a:r>
            <a:r>
              <a:t>, who is the Savior of all people, especially of those who believe.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