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4:6-10"/>
            <p:cNvSpPr txBox="1"/>
            <p:nvPr/>
          </p:nvSpPr>
          <p:spPr>
            <a:xfrm>
              <a:off x="0" y="3502252"/>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4:6-10</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n Goeie Dienaar van Jesus"/>
            <p:cNvSpPr txBox="1"/>
            <p:nvPr/>
          </p:nvSpPr>
          <p:spPr>
            <a:xfrm>
              <a:off x="1133480" y="4632699"/>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’n Goeie Dienaar van Jesus</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4:6-10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4:6-10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a:t>
            </a:r>
            <a:r>
              <a:t>AS jy hierdie dinge aan die broeders voorhou, sal jy ’n goeie dienaar van Jesus Christus wees terwyl jy jouself voed met die woorde van die geloof en van die goeie leer waarvan jy ’n navolger geword het. </a:t>
            </a:r>
            <a:r>
              <a:rPr baseline="31999"/>
              <a:t>7</a:t>
            </a:r>
            <a:r>
              <a:t>Maar verwerp onheilige en oudwyfse fabels, en oefen jou in die godsaligheid. </a:t>
            </a:r>
            <a:r>
              <a:rPr baseline="31999"/>
              <a:t>8</a:t>
            </a:r>
            <a:r>
              <a:t>Want die liggaamlike oefening is tot weinig nut,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4:6-10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4:6-10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maar die godsaligheid is nuttig vir alles, omdat dit die belofte van die teenwoordige en die toekomende lewe het. </a:t>
            </a:r>
            <a:r>
              <a:rPr baseline="31999"/>
              <a:t>9 </a:t>
            </a:r>
            <a:r>
              <a:t>Dit is ’n betroubare woord en werd om ten volle aangeneem te word; </a:t>
            </a:r>
            <a:r>
              <a:rPr baseline="31999"/>
              <a:t>10</a:t>
            </a:r>
            <a:r>
              <a:t>want hiervoor arbei ons ook en word ons gesmaad, omdat ons gehoop het op die lewende God wat ’n behouder is van alle mense, insonderheid van die gelowiges.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4: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4:6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 </a:t>
            </a:r>
            <a:r>
              <a:rPr b="1" u="sng"/>
              <a:t>AS</a:t>
            </a:r>
            <a:r>
              <a:t> jy hierdie dinge aan die broeders voorhou, </a:t>
            </a:r>
            <a:r>
              <a:rPr b="1" u="sng"/>
              <a:t>sal jy ’n goeie dienaar van Jesus Christus wees</a:t>
            </a:r>
            <a:r>
              <a:t> terwyl jy jouself voed met die woorde van die geloof en van die goeie leer waarvan jy ’n navolger geword het.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4: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4:6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a:t>
            </a:r>
            <a:r>
              <a:t>AS jy hierdie dinge aan die broeders voorhou, sal jy ’n goeie dienaar van Jesus Christus wees </a:t>
            </a:r>
            <a:r>
              <a:rPr b="1" u="sng"/>
              <a:t>terwyl jy jouself voed met die woorde van die geloof en van die goeie leer waarvan jy ’n navolger geword het.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4:7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4:7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758761"/>
            <a:ext cx="1164544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7</a:t>
            </a:r>
            <a:r>
              <a:t>Maar verwerp onheilige en oudwyfse fabels, </a:t>
            </a:r>
            <a:r>
              <a:rPr b="1" u="sng"/>
              <a:t>en oefen jou in die godsaligheid</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4:8-9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4:8-9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607851"/>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8</a:t>
            </a:r>
            <a:r>
              <a:t>Want die liggaamlike oefening is tot weinig nut, maar die </a:t>
            </a:r>
            <a:r>
              <a:rPr b="1" u="sng"/>
              <a:t>godsaligheid is nuttig vir alles</a:t>
            </a:r>
            <a:r>
              <a:t>, omdat dit die </a:t>
            </a:r>
            <a:r>
              <a:rPr b="1" u="sng"/>
              <a:t>belofte van die teenwoordige en die toekomende lewe het</a:t>
            </a:r>
            <a:r>
              <a:t>. </a:t>
            </a:r>
            <a:r>
              <a:rPr baseline="31999"/>
              <a:t>9 </a:t>
            </a:r>
            <a:r>
              <a:t>Dit is ’n betroubare woord en werd om ten volle aangeneem te word;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4:10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4:10 (AFR53)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10</a:t>
            </a:r>
            <a:r>
              <a:t>want hiervoor arbei ons ook en word ons gesmaad, </a:t>
            </a:r>
            <a:r>
              <a:rPr b="1" u="sng"/>
              <a:t>omdat ons gehoop het op die lewende God</a:t>
            </a:r>
            <a:r>
              <a:t> wat ’n behouder is van alle mense, insonderheid van die gelowiges.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