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4:6-10"/>
            <p:cNvSpPr txBox="1"/>
            <p:nvPr/>
          </p:nvSpPr>
          <p:spPr>
            <a:xfrm>
              <a:off x="0" y="3502252"/>
              <a:ext cx="879241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4:6-10</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A Good Servant of Jesus"/>
            <p:cNvSpPr txBox="1"/>
            <p:nvPr/>
          </p:nvSpPr>
          <p:spPr>
            <a:xfrm>
              <a:off x="1133480" y="4632699"/>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A Good Servant of Jesus</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4:6-10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4:6-10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a:t>
            </a:r>
            <a:r>
              <a:t> If you put these things before the brothers, you will be a good servant of Christ Jesus, being trained in the words of the faith and of the good doctrine that you have followed.</a:t>
            </a:r>
            <a:r>
              <a:rPr b="1" baseline="31999"/>
              <a:t>7</a:t>
            </a:r>
            <a:r>
              <a:t> Have nothing to do with irreverent, silly myths. Rather train yourself for godliness;</a:t>
            </a:r>
            <a:r>
              <a:rPr b="1" baseline="31999"/>
              <a:t>8</a:t>
            </a:r>
            <a:r>
              <a:t> for while bodily training is of some value, godliness is of value in every way,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4:6-10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4:6-10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t> as it holds promise for the present life and also for the life to come.</a:t>
            </a:r>
            <a:r>
              <a:rPr b="1" baseline="31999"/>
              <a:t>9</a:t>
            </a:r>
            <a:r>
              <a:t> The saying is trustworthy and deserving of full acceptance. </a:t>
            </a:r>
            <a:r>
              <a:rPr b="1" baseline="31999"/>
              <a:t>10</a:t>
            </a:r>
            <a:r>
              <a:t> For to this end we toil and strive, because we have our hope set on the living God, who is the Savior of all people, especially of those who believe.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4:6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4:6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a:t>
            </a:r>
            <a:r>
              <a:t> </a:t>
            </a:r>
            <a:r>
              <a:rPr b="1" u="sng"/>
              <a:t>If</a:t>
            </a:r>
            <a:r>
              <a:t> you put </a:t>
            </a:r>
            <a:r>
              <a:rPr b="1" u="sng"/>
              <a:t>these things</a:t>
            </a:r>
            <a:r>
              <a:t> before the brothers, </a:t>
            </a:r>
            <a:r>
              <a:rPr b="1" u="sng"/>
              <a:t>you will be a good servant of Christ Jesus</a:t>
            </a:r>
            <a:r>
              <a:t>, being trained in the words of the faith and of the good doctrine that you have followed.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4:6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4:6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a:t>
            </a:r>
            <a:r>
              <a:t> If you put these things before the brothers, you will be a good servant of Christ Jesus, </a:t>
            </a:r>
            <a:r>
              <a:rPr b="1" u="sng"/>
              <a:t>being trained in the words of the faith and of the good doctrine that you have followed</a:t>
            </a:r>
            <a:r>
              <a: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4:7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4:7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758761"/>
            <a:ext cx="1164544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7</a:t>
            </a:r>
            <a:r>
              <a:t> Have nothing to do with irreverent, silly myths. </a:t>
            </a:r>
            <a:r>
              <a:rPr b="1" u="sng"/>
              <a:t>Rather train yourself for godliness</a:t>
            </a:r>
            <a: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Tim 4:8-9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4:8-9 (ESV)</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607851"/>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8</a:t>
            </a:r>
            <a:r>
              <a:t> for while bodily training is of some value, </a:t>
            </a:r>
            <a:r>
              <a:rPr b="1" u="sng"/>
              <a:t>godliness is of value in every way</a:t>
            </a:r>
            <a:r>
              <a:t>, as it holds </a:t>
            </a:r>
            <a:r>
              <a:rPr b="1" u="sng"/>
              <a:t>promise </a:t>
            </a:r>
            <a:r>
              <a:t>for </a:t>
            </a:r>
            <a:r>
              <a:rPr b="1" u="sng"/>
              <a:t>the present life</a:t>
            </a:r>
            <a:r>
              <a:t> and also for </a:t>
            </a:r>
            <a:r>
              <a:rPr b="1" u="sng"/>
              <a:t>the life to come</a:t>
            </a:r>
            <a:r>
              <a:t>.</a:t>
            </a:r>
            <a:r>
              <a:rPr b="1" baseline="31999"/>
              <a:t>9</a:t>
            </a:r>
            <a:r>
              <a:t> The saying is trustworthy and deserving of full acceptance.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1 Tim 4:10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4:10 (ESV)</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10</a:t>
            </a:r>
            <a:r>
              <a:t> For to this end we toil and strive, </a:t>
            </a:r>
            <a:r>
              <a:rPr b="1" u="sng"/>
              <a:t>because we have our hope set on the living God</a:t>
            </a:r>
            <a:r>
              <a:t>, who is the Savior of all people, especially of those who believe.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