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1 Tim 4:1-5"/>
            <p:cNvSpPr txBox="1"/>
            <p:nvPr/>
          </p:nvSpPr>
          <p:spPr>
            <a:xfrm>
              <a:off x="0" y="3502252"/>
              <a:ext cx="8792419" cy="11226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4:1-5</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The Teachings of Demons"/>
            <p:cNvSpPr txBox="1"/>
            <p:nvPr/>
          </p:nvSpPr>
          <p:spPr>
            <a:xfrm>
              <a:off x="1133480" y="4632699"/>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The Teachings of Demons</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Image Gallery"/>
          <p:cNvGrpSpPr/>
          <p:nvPr/>
        </p:nvGrpSpPr>
        <p:grpSpPr>
          <a:xfrm>
            <a:off x="-56967" y="-17166"/>
            <a:ext cx="12305934" cy="7489232"/>
            <a:chOff x="0" y="0"/>
            <a:chExt cx="12305933" cy="7489231"/>
          </a:xfrm>
        </p:grpSpPr>
        <p:pic>
          <p:nvPicPr>
            <p:cNvPr id="7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7" name="1 Tim 4:3-5(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4:3-5(ESV)</a:t>
            </a:r>
          </a:p>
        </p:txBody>
      </p:sp>
      <p:sp>
        <p:nvSpPr>
          <p:cNvPr id="78"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3</a:t>
            </a:r>
            <a:r>
              <a:t> who forbid marriage and require abstinence from foods that God created to be received with thanksgiving </a:t>
            </a:r>
            <a:r>
              <a:rPr b="1" u="sng"/>
              <a:t>by those who believe and know the truth</a:t>
            </a:r>
            <a:r>
              <a:t>.</a:t>
            </a:r>
            <a:r>
              <a:rPr b="1" baseline="31999"/>
              <a:t>4</a:t>
            </a:r>
            <a:r>
              <a:t> </a:t>
            </a:r>
            <a:r>
              <a:rPr b="1" u="sng"/>
              <a:t>For everything created by God is good</a:t>
            </a:r>
            <a:r>
              <a:t>, and nothing is to be rejected if it is received with thanksgiving,</a:t>
            </a:r>
            <a:r>
              <a:rPr b="1" baseline="31999"/>
              <a:t>5</a:t>
            </a:r>
            <a:r>
              <a:t> for it is made holy by the word of God and prayer.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2" name="Image Gallery"/>
          <p:cNvGrpSpPr/>
          <p:nvPr/>
        </p:nvGrpSpPr>
        <p:grpSpPr>
          <a:xfrm>
            <a:off x="-56967" y="-17166"/>
            <a:ext cx="12305934" cy="7489232"/>
            <a:chOff x="0" y="0"/>
            <a:chExt cx="12305933" cy="7489231"/>
          </a:xfrm>
        </p:grpSpPr>
        <p:pic>
          <p:nvPicPr>
            <p:cNvPr id="8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3" name="1 Cor 10:31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Cor 10:31 (ESV)</a:t>
            </a:r>
          </a:p>
        </p:txBody>
      </p:sp>
      <p:sp>
        <p:nvSpPr>
          <p:cNvPr id="84" name="(Eccl 12:13-14) The end of the matter; all has been heard. Fear God and keep his commandments, for this is the whole duty of man. For God will bring every deed into judgment, with every secret thing, whether good or evil."/>
          <p:cNvSpPr txBox="1"/>
          <p:nvPr/>
        </p:nvSpPr>
        <p:spPr>
          <a:xfrm>
            <a:off x="273279" y="1599722"/>
            <a:ext cx="11645442"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31 </a:t>
            </a:r>
            <a:r>
              <a:t>So, whether you eat or drink, or whatever you do, do all to the glory of God.</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1 Tim 4:1-5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4:1-5 (ESV)</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Now the Spirit expressly says that in later times some will depart from the faith by devoting themselves to deceitful spirits and teachings of demons,</a:t>
            </a:r>
            <a:r>
              <a:rPr b="1" baseline="31999"/>
              <a:t>2</a:t>
            </a:r>
            <a:r>
              <a:t> through the insincerity of liars whose consciences are seared,</a:t>
            </a:r>
            <a:r>
              <a:rPr b="1" baseline="31999"/>
              <a:t>3</a:t>
            </a:r>
            <a:r>
              <a:t> who forbid marriage and require abstinence from foods that God created to be received with thanksgiving by those who believe and know the truth.</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1 Tim 4:1-5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4:1-5 (ESV)</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4</a:t>
            </a:r>
            <a:r>
              <a:t> For everything created by God is good, and nothing is to be rejected if it is received with thanksgiving,</a:t>
            </a:r>
            <a:r>
              <a:rPr b="1" baseline="31999"/>
              <a:t>5</a:t>
            </a:r>
            <a:r>
              <a:t> for it is made holy by the word of God and prayer.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1 Tim 4:1-3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4:1-3 (ESV)</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rPr b="1" u="sng"/>
              <a:t>Now the Spirit expressly says</a:t>
            </a:r>
            <a:r>
              <a:t> that in later times some will depart from the faith by devoting themselves to deceitful spirits and teachings of demons,</a:t>
            </a:r>
            <a:r>
              <a:rPr b="1" baseline="31999"/>
              <a:t>2</a:t>
            </a:r>
            <a:r>
              <a:t> through the insincerity of liars whose consciences are seared,</a:t>
            </a:r>
            <a:r>
              <a:rPr b="1" baseline="31999"/>
              <a:t>3</a:t>
            </a:r>
            <a:r>
              <a:t> who forbid marriage and require abstinence from foods that God created to be received with thanksgiving by those who believe and know the truth.</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1 Tim 4:1-3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4:1-3 (ESV)</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Now the Spirit expressly says </a:t>
            </a:r>
            <a:r>
              <a:rPr b="1" u="sng"/>
              <a:t>that in later times some will depart from the faith</a:t>
            </a:r>
            <a:r>
              <a:t> by devoting themselves to deceitful spirits and teachings of demons,</a:t>
            </a:r>
            <a:r>
              <a:rPr b="1" baseline="31999"/>
              <a:t>2</a:t>
            </a:r>
            <a:r>
              <a:t> through the insincerity of liars whose consciences are seared,</a:t>
            </a:r>
            <a:r>
              <a:rPr b="1" baseline="31999"/>
              <a:t>3</a:t>
            </a:r>
            <a:r>
              <a:t> who forbid marriage and require abstinence from foods that God created to be received with thanksgiving by those who believe and know the truth.</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1 Tim 4:1-3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4:1-3 (ESV)</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Now the Spirit expressly says that in later times some will depart from the faith </a:t>
            </a:r>
            <a:r>
              <a:rPr b="1" u="sng"/>
              <a:t>by devoting themselves to deceitful spirits and teachings of demons</a:t>
            </a:r>
            <a:r>
              <a:t>,</a:t>
            </a:r>
            <a:r>
              <a:rPr b="1" baseline="31999"/>
              <a:t>2</a:t>
            </a:r>
            <a:r>
              <a:t> through the insincerity of liars whose consciences are seared,</a:t>
            </a:r>
            <a:r>
              <a:rPr b="1" baseline="31999"/>
              <a:t>3</a:t>
            </a:r>
            <a:r>
              <a:t> who forbid marriage and require abstinence from foods that God created to be received with thanksgiving by those who believe and know the truth.</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1 Tim 4:1-3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4:1-3 (ESV)</a:t>
            </a:r>
          </a:p>
        </p:txBody>
      </p:sp>
      <p:sp>
        <p:nvSpPr>
          <p:cNvPr id="60"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Now the Spirit expressly says that in later times some will depart from the faith by devoting themselves to deceitful spirits and teachings of demons,</a:t>
            </a:r>
            <a:r>
              <a:rPr b="1" baseline="31999"/>
              <a:t>2</a:t>
            </a:r>
            <a:r>
              <a:t> </a:t>
            </a:r>
            <a:r>
              <a:rPr b="1" u="sng"/>
              <a:t>through the insincerity of liars whose consciences are seared</a:t>
            </a:r>
            <a:r>
              <a:t>,</a:t>
            </a:r>
            <a:r>
              <a:rPr b="1" baseline="31999"/>
              <a:t>3</a:t>
            </a:r>
            <a:r>
              <a:t> who forbid marriage and require abstinence from foods that God created to be received with thanksgiving by those who believe and know the truth.</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2 Thess 2:9-10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Thess 2:9-10 (ESV)</a:t>
            </a:r>
          </a:p>
        </p:txBody>
      </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273279" y="1599722"/>
            <a:ext cx="11645442"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9 </a:t>
            </a:r>
            <a:r>
              <a:t>The coming of the lawless one is by the activity of Satan with all power and false signs and wonders, </a:t>
            </a:r>
            <a:r>
              <a:rPr b="1" baseline="31999"/>
              <a:t>10 </a:t>
            </a:r>
            <a:r>
              <a:t>and with all wicked deception for those who are perishing, </a:t>
            </a:r>
            <a:r>
              <a:rPr b="1" u="sng"/>
              <a:t>because they refused to love the truth and so be saved.</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7166"/>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1 Tim 4:1-3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4:1-3 (ESV)</a:t>
            </a:r>
          </a:p>
        </p:txBody>
      </p:sp>
      <p:sp>
        <p:nvSpPr>
          <p:cNvPr id="72"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Now the Spirit expressly says that in later times some will depart from the faith by devoting themselves to deceitful spirits and teachings of demons,</a:t>
            </a:r>
            <a:r>
              <a:rPr b="1" baseline="31999"/>
              <a:t>2</a:t>
            </a:r>
            <a:r>
              <a:t> through the insincerity of liars whose consciences are seared,</a:t>
            </a:r>
            <a:r>
              <a:rPr b="1" baseline="31999"/>
              <a:t>3</a:t>
            </a:r>
            <a:r>
              <a:t> </a:t>
            </a:r>
            <a:r>
              <a:rPr b="1" u="sng"/>
              <a:t>who forbid marriage and require abstinence from foods</a:t>
            </a:r>
            <a:r>
              <a:t> that God created to be received with thanksgiving by those who believe and know the truth.</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