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8147"/>
            <a:ext cx="13334987" cy="8021393"/>
            <a:chOff x="0" y="0"/>
            <a:chExt cx="13334986" cy="8021392"/>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1 Tim 4:1-5"/>
            <p:cNvSpPr txBox="1"/>
            <p:nvPr/>
          </p:nvSpPr>
          <p:spPr>
            <a:xfrm>
              <a:off x="0" y="3502252"/>
              <a:ext cx="8792419" cy="11226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1 Tim 4:1-5</a:t>
              </a:r>
            </a:p>
          </p:txBody>
        </p:sp>
        <p:pic>
          <p:nvPicPr>
            <p:cNvPr id="22" name="logo_shofar orange.png" descr="logo_shofar orange.png"/>
            <p:cNvPicPr>
              <a:picLocks noChangeAspect="1"/>
            </p:cNvPicPr>
            <p:nvPr/>
          </p:nvPicPr>
          <p:blipFill>
            <a:blip r:embed="rId3">
              <a:extLst/>
            </a:blip>
            <a:stretch>
              <a:fillRect/>
            </a:stretch>
          </p:blipFill>
          <p:spPr>
            <a:xfrm>
              <a:off x="12029726" y="7115626"/>
              <a:ext cx="1305261" cy="905767"/>
            </a:xfrm>
            <a:prstGeom prst="rect">
              <a:avLst/>
            </a:prstGeom>
            <a:ln w="12700" cap="flat">
              <a:noFill/>
              <a:miter lim="400000"/>
            </a:ln>
            <a:effectLst/>
          </p:spPr>
        </p:pic>
        <p:sp>
          <p:nvSpPr>
            <p:cNvPr id="23" name="Die Leringe van Duiwels"/>
            <p:cNvSpPr txBox="1"/>
            <p:nvPr/>
          </p:nvSpPr>
          <p:spPr>
            <a:xfrm>
              <a:off x="1133480" y="4632699"/>
              <a:ext cx="10683759" cy="1831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Die Leringe van Duiwels</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6" name="Image Gallery"/>
          <p:cNvGrpSpPr/>
          <p:nvPr/>
        </p:nvGrpSpPr>
        <p:grpSpPr>
          <a:xfrm>
            <a:off x="-56967" y="-17166"/>
            <a:ext cx="12305934" cy="7489232"/>
            <a:chOff x="0" y="0"/>
            <a:chExt cx="12305933" cy="7489231"/>
          </a:xfrm>
        </p:grpSpPr>
        <p:pic>
          <p:nvPicPr>
            <p:cNvPr id="7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7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7" name="1 Tim 4:3-5 (Afr 53)"/>
          <p:cNvSpPr txBox="1"/>
          <p:nvPr/>
        </p:nvSpPr>
        <p:spPr>
          <a:xfrm>
            <a:off x="473592" y="217369"/>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4:3-5 (Afr 53)</a:t>
            </a:r>
          </a:p>
        </p:txBody>
      </p:sp>
      <p:sp>
        <p:nvSpPr>
          <p:cNvPr id="78" name="(Eccl 12:13-14) The end of the matter; all has been heard. Fear God and keep his commandments, for this is the whole duty of man. For God will bring every deed into judgment, with every secret thing, whether good or evil."/>
          <p:cNvSpPr txBox="1"/>
          <p:nvPr/>
        </p:nvSpPr>
        <p:spPr>
          <a:xfrm>
            <a:off x="273279" y="993662"/>
            <a:ext cx="11645442" cy="5560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3 </a:t>
            </a:r>
            <a:r>
              <a:t>wat verbied om te trou en </a:t>
            </a:r>
            <a:r>
              <a:rPr i="1"/>
              <a:t>gebied</a:t>
            </a:r>
            <a:r>
              <a:t> dat die mense hulle moet onthou van voedsel wat God geskape het om met danksegging gebruik te word </a:t>
            </a:r>
            <a:r>
              <a:rPr b="1" u="sng"/>
              <a:t>deur die gelowiges en die wat die waarheid ken</a:t>
            </a:r>
            <a:r>
              <a:t>. </a:t>
            </a:r>
            <a:r>
              <a:rPr baseline="31999"/>
              <a:t>4 </a:t>
            </a:r>
            <a:r>
              <a:rPr b="1" u="sng"/>
              <a:t>Want alles wat deur God geskape is, is goed</a:t>
            </a:r>
            <a:r>
              <a:t>, en niks is verwerplik as dit met danksegging ontvang word nie; </a:t>
            </a:r>
            <a:r>
              <a:rPr baseline="31999"/>
              <a:t>5 </a:t>
            </a:r>
            <a:r>
              <a:t>want dit word geheilig deur die woord van God en die gebed.</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2" name="Image Gallery"/>
          <p:cNvGrpSpPr/>
          <p:nvPr/>
        </p:nvGrpSpPr>
        <p:grpSpPr>
          <a:xfrm>
            <a:off x="-56967" y="-17166"/>
            <a:ext cx="12305934" cy="7489232"/>
            <a:chOff x="0" y="0"/>
            <a:chExt cx="12305933" cy="7489231"/>
          </a:xfrm>
        </p:grpSpPr>
        <p:pic>
          <p:nvPicPr>
            <p:cNvPr id="8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3" name="1 Kor 10:31 (Afr 53)"/>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Kor 10:31 (Afr 53)</a:t>
            </a:r>
          </a:p>
        </p:txBody>
      </p:sp>
      <p:sp>
        <p:nvSpPr>
          <p:cNvPr id="84" name="(Eccl 12:13-14) The end of the matter; all has been heard. Fear God and keep his commandments, for this is the whole duty of man. For God will bring every deed into judgment, with every secret thing, whether good or evil."/>
          <p:cNvSpPr txBox="1"/>
          <p:nvPr/>
        </p:nvSpPr>
        <p:spPr>
          <a:xfrm>
            <a:off x="273279" y="1599722"/>
            <a:ext cx="11645442"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31</a:t>
            </a:r>
            <a:r>
              <a:t>Of julle dan eet of drink of enigiets doen, doen alles tot verheerliking van God.</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1 Tim 4:1-5 (Afr 53)"/>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4:1-5 (Afr 53)</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t>MAAR die Gees sê uitdruklik dat in die laaste tye sommige van die geloof afvallig sal word en verleidende geeste en leringe van duiwels sal aanhang </a:t>
            </a:r>
            <a:r>
              <a:rPr baseline="31999"/>
              <a:t>2 </a:t>
            </a:r>
            <a:r>
              <a:t>deur die geveinsdheid van leuenaars wat gebrandmerk is in hulle eie gewete,</a:t>
            </a:r>
            <a:r>
              <a:rPr baseline="31999"/>
              <a:t>3 </a:t>
            </a:r>
            <a:r>
              <a:t>wat verbied om te trou en </a:t>
            </a:r>
            <a:r>
              <a:rPr i="1"/>
              <a:t>gebied</a:t>
            </a:r>
            <a:r>
              <a:t> dat die mense hulle moet onthou van voedsel wat God geskape het</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1 Tim 4:1-5 (Afr 53)"/>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4:1-5 (Afr 53)</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 </a:t>
            </a:r>
            <a:r>
              <a:t>om met danksegging gebruik te word deur die gelowiges en die wat die waarheid ken. </a:t>
            </a:r>
            <a:r>
              <a:rPr baseline="31999"/>
              <a:t>4 </a:t>
            </a:r>
            <a:r>
              <a:t>Want alles wat deur God geskape is, is goed, en niks is verwerplik as dit met danksegging ontvang word nie; </a:t>
            </a:r>
            <a:r>
              <a:rPr baseline="31999"/>
              <a:t>5 </a:t>
            </a:r>
            <a:r>
              <a:t>want dit word geheilig deur die woord van God en die gebed.</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1 Tim 4:1-3 (Afr 53)"/>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4:1-3 (Afr 53)</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rPr b="1" u="sng"/>
              <a:t>MAAR die Gees sê uitdruklik</a:t>
            </a:r>
            <a:r>
              <a:t> dat in die laaste tye sommige van die geloof afvallig sal word en verleidende geeste en leringe van duiwels sal aanhang </a:t>
            </a:r>
            <a:r>
              <a:rPr baseline="31999"/>
              <a:t>2 </a:t>
            </a:r>
            <a:r>
              <a:t>deur die geveinsdheid van leuenaars wat gebrandmerk is in hulle eie gewete,</a:t>
            </a:r>
            <a:r>
              <a:rPr baseline="31999"/>
              <a:t>3 </a:t>
            </a:r>
            <a:r>
              <a:t>wat verbied om te trou en </a:t>
            </a:r>
            <a:r>
              <a:rPr i="1"/>
              <a:t>gebied</a:t>
            </a:r>
            <a:r>
              <a:t> dat die mense hulle moet onthou van voedsel wat God geskape het</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1 Tim 4:1-3 (Afr 53)"/>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4:1-3 (Afr 53)</a:t>
            </a:r>
          </a:p>
        </p:txBody>
      </p:sp>
      <p:sp>
        <p:nvSpPr>
          <p:cNvPr id="48"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t>MAAR die Gees sê uitdruklik </a:t>
            </a:r>
            <a:r>
              <a:rPr b="1" u="sng"/>
              <a:t>dat in die laaste tye sommige van die geloof afvallig sal word</a:t>
            </a:r>
            <a:r>
              <a:t> en verleidende geeste en leringe van duiwels sal aanhang </a:t>
            </a:r>
            <a:r>
              <a:rPr baseline="31999"/>
              <a:t>2 </a:t>
            </a:r>
            <a:r>
              <a:t>deur die geveinsdheid van leuenaars wat gebrandmerk is in hulle eie gewete,</a:t>
            </a:r>
            <a:r>
              <a:rPr baseline="31999"/>
              <a:t>3 </a:t>
            </a:r>
            <a:r>
              <a:t>wat verbied om te trou en </a:t>
            </a:r>
            <a:r>
              <a:rPr i="1"/>
              <a:t>gebied</a:t>
            </a:r>
            <a:r>
              <a:t> dat die mense hulle moet onthou van voedsel wat God geskape het</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1 Tim 4:1-3(Afr 53)"/>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4:1-3(Afr 53)</a:t>
            </a:r>
          </a:p>
        </p:txBody>
      </p:sp>
      <p:sp>
        <p:nvSpPr>
          <p:cNvPr id="54"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t>MAAR die Gees sê uitdruklik dat in die laaste tye sommige van die geloof afvallig sal word </a:t>
            </a:r>
            <a:r>
              <a:rPr b="1" u="sng"/>
              <a:t>en verleidende geeste en leringe van duiwels sal aanhang</a:t>
            </a:r>
            <a:r>
              <a:t> </a:t>
            </a:r>
            <a:r>
              <a:rPr baseline="31999"/>
              <a:t>2 </a:t>
            </a:r>
            <a:r>
              <a:t>deur die geveinsdheid van leuenaars wat gebrandmerk is in hulle eie gewete,</a:t>
            </a:r>
            <a:r>
              <a:rPr baseline="31999"/>
              <a:t>3 </a:t>
            </a:r>
            <a:r>
              <a:t>wat verbied om te trou en </a:t>
            </a:r>
            <a:r>
              <a:rPr i="1"/>
              <a:t>gebied</a:t>
            </a:r>
            <a:r>
              <a:t> dat die mense hulle moet onthou van voedsel wat God geskape het</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7166"/>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1 Tim 4:1-3 (Afr 53)"/>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4:1-3 (Afr 53)</a:t>
            </a:r>
          </a:p>
        </p:txBody>
      </p:sp>
      <p:sp>
        <p:nvSpPr>
          <p:cNvPr id="60"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a:t>
            </a:r>
            <a:r>
              <a:rPr baseline="31999"/>
              <a:t> </a:t>
            </a:r>
            <a:r>
              <a:t>MAAR die Gees sê uitdruklik dat in die laaste tye sommige van die geloof afvallig sal word en verleidende geeste en leringe van duiwels sal aanhang </a:t>
            </a:r>
            <a:r>
              <a:rPr baseline="31999"/>
              <a:t>2 </a:t>
            </a:r>
            <a:r>
              <a:rPr b="1" u="sng"/>
              <a:t>deur die geveinsdheid van leuenaars wat gebrandmerk is in hulle eie gewete</a:t>
            </a:r>
            <a:r>
              <a:t>,</a:t>
            </a:r>
            <a:r>
              <a:rPr baseline="31999"/>
              <a:t>3 </a:t>
            </a:r>
            <a:r>
              <a:t>wat verbied om te trou en </a:t>
            </a:r>
            <a:r>
              <a:rPr i="1"/>
              <a:t>gebied</a:t>
            </a:r>
            <a:r>
              <a:t> dat die mense hulle moet onthou van voedsel wat God geskape het</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7166"/>
            <a:ext cx="12305934" cy="7489232"/>
            <a:chOff x="0" y="0"/>
            <a:chExt cx="12305933" cy="7489231"/>
          </a:xfrm>
        </p:grpSpPr>
        <p:pic>
          <p:nvPicPr>
            <p:cNvPr id="6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5" name="2 Thess 2:9-10 (Afr 83)"/>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Thess 2:9-10 (Afr 83)</a:t>
            </a:r>
          </a:p>
        </p:txBody>
      </p:sp>
      <p:sp>
        <p:nvSpPr>
          <p:cNvPr id="66" name="(Eccl 12:13-14) The end of the matter; all has been heard. Fear God and keep his commandments, for this is the whole duty of man. For God will bring every deed into judgment, with every secret thing, whether good or evil."/>
          <p:cNvSpPr txBox="1"/>
          <p:nvPr/>
        </p:nvSpPr>
        <p:spPr>
          <a:xfrm>
            <a:off x="273279" y="1599722"/>
            <a:ext cx="11645442"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9 </a:t>
            </a:r>
            <a:r>
              <a:t>Deur die werking van die Satan sal die verskyning van die wettelose gepaardgaan met groot magsvertoon en allerhande vals tekens en wonders </a:t>
            </a:r>
            <a:r>
              <a:rPr baseline="31999"/>
              <a:t>10 </a:t>
            </a:r>
            <a:r>
              <a:t>en met gruwelike misleiding van dié wat verlore gaan, </a:t>
            </a:r>
            <a:r>
              <a:rPr b="1" u="sng"/>
              <a:t>omdat hulle nie die waarheid liefgehad en tot hulle redding aanvaar het nie.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Image Gallery"/>
          <p:cNvGrpSpPr/>
          <p:nvPr/>
        </p:nvGrpSpPr>
        <p:grpSpPr>
          <a:xfrm>
            <a:off x="-56967" y="-17166"/>
            <a:ext cx="12305934" cy="7489232"/>
            <a:chOff x="0" y="0"/>
            <a:chExt cx="12305933" cy="7489231"/>
          </a:xfrm>
        </p:grpSpPr>
        <p:pic>
          <p:nvPicPr>
            <p:cNvPr id="6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1" name="1 Tim 4:1-3 (Afr 53)"/>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4:1-3 (Afr 53)</a:t>
            </a:r>
          </a:p>
        </p:txBody>
      </p:sp>
      <p:sp>
        <p:nvSpPr>
          <p:cNvPr id="72"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a:t>
            </a:r>
            <a:r>
              <a:rPr baseline="31999"/>
              <a:t> </a:t>
            </a:r>
            <a:r>
              <a:t>MAAR die Gees sê uitdruklik dat in die laaste tye sommige van die geloof afvallig sal word en verleidende geeste en leringe van duiwels sal aanhang </a:t>
            </a:r>
            <a:r>
              <a:rPr baseline="31999"/>
              <a:t>2 </a:t>
            </a:r>
            <a:r>
              <a:t>deur die geveinsdheid van leuenaars wat gebrandmerk is in hulle eie gewete,</a:t>
            </a:r>
            <a:r>
              <a:rPr baseline="31999"/>
              <a:t>3 </a:t>
            </a:r>
            <a:r>
              <a:rPr b="1" u="sng"/>
              <a:t>wat verbied om te trou en </a:t>
            </a:r>
            <a:r>
              <a:rPr b="1" i="1" u="sng"/>
              <a:t>gebied</a:t>
            </a:r>
            <a:r>
              <a:rPr b="1" u="sng"/>
              <a:t> dat die mense hulle moet onthou van voedsel</a:t>
            </a:r>
            <a:r>
              <a:t> wat God geskape het</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